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Montserrat"/>
      <p:regular r:id="rId36"/>
      <p:bold r:id="rId37"/>
      <p:italic r:id="rId38"/>
      <p:boldItalic r:id="rId39"/>
    </p:embeddedFont>
    <p:embeddedFont>
      <p:font typeface="Atma"/>
      <p:regular r:id="rId40"/>
      <p:bold r:id="rId41"/>
    </p:embeddedFont>
    <p:embeddedFont>
      <p:font typeface="Quicksand"/>
      <p:regular r:id="rId42"/>
      <p:bold r:id="rId43"/>
    </p:embeddedFont>
    <p:embeddedFont>
      <p:font typeface="Quicksand Light"/>
      <p:regular r:id="rId44"/>
      <p:bold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C47D525-7973-43D5-937F-014B81E019FB}">
  <a:tblStyle styleId="{4C47D525-7973-43D5-937F-014B81E019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tma-regular.fntdata"/><Relationship Id="rId20" Type="http://schemas.openxmlformats.org/officeDocument/2006/relationships/slide" Target="slides/slide15.xml"/><Relationship Id="rId42" Type="http://schemas.openxmlformats.org/officeDocument/2006/relationships/font" Target="fonts/Quicksand-regular.fntdata"/><Relationship Id="rId41" Type="http://schemas.openxmlformats.org/officeDocument/2006/relationships/font" Target="fonts/Atma-bold.fntdata"/><Relationship Id="rId22" Type="http://schemas.openxmlformats.org/officeDocument/2006/relationships/slide" Target="slides/slide17.xml"/><Relationship Id="rId44" Type="http://schemas.openxmlformats.org/officeDocument/2006/relationships/font" Target="fonts/QuicksandLight-regular.fntdata"/><Relationship Id="rId21" Type="http://schemas.openxmlformats.org/officeDocument/2006/relationships/slide" Target="slides/slide16.xml"/><Relationship Id="rId43" Type="http://schemas.openxmlformats.org/officeDocument/2006/relationships/font" Target="fonts/Quicksand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QuicksandLight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Montserrat-bold.fntdata"/><Relationship Id="rId14" Type="http://schemas.openxmlformats.org/officeDocument/2006/relationships/slide" Target="slides/slide9.xml"/><Relationship Id="rId36" Type="http://schemas.openxmlformats.org/officeDocument/2006/relationships/font" Target="fonts/Montserrat-regular.fntdata"/><Relationship Id="rId17" Type="http://schemas.openxmlformats.org/officeDocument/2006/relationships/slide" Target="slides/slide12.xml"/><Relationship Id="rId39" Type="http://schemas.openxmlformats.org/officeDocument/2006/relationships/font" Target="fonts/Montserrat-boldItalic.fntdata"/><Relationship Id="rId16" Type="http://schemas.openxmlformats.org/officeDocument/2006/relationships/slide" Target="slides/slide11.xml"/><Relationship Id="rId38" Type="http://schemas.openxmlformats.org/officeDocument/2006/relationships/font" Target="fonts/Montserrat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923c02a560_3_15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923c02a560_3_1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923c02a560_3_50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923c02a560_3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35694cd56_019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35694cd56_0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77ac4a4f4f_0_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77ac4a4f4f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5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7" name="Google Shape;1407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3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g41a98d525d_0_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5" name="Google Shape;1415;g41a98d525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gradFill>
          <a:gsLst>
            <a:gs pos="0">
              <a:schemeClr val="accent3"/>
            </a:gs>
            <a:gs pos="100000">
              <a:schemeClr val="accent2"/>
            </a:gs>
          </a:gsLst>
          <a:lin ang="0" scaled="0"/>
        </a:gra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855300" y="1016175"/>
            <a:ext cx="4548900" cy="3111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gradFill>
          <a:gsLst>
            <a:gs pos="0">
              <a:schemeClr val="accent4"/>
            </a:gs>
            <a:gs pos="100000">
              <a:srgbClr val="FF6B4B"/>
            </a:gs>
          </a:gsLst>
          <a:lin ang="0" scaled="0"/>
        </a:gra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ctrTitle"/>
          </p:nvPr>
        </p:nvSpPr>
        <p:spPr>
          <a:xfrm>
            <a:off x="855300" y="1583350"/>
            <a:ext cx="4548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855300" y="2840052"/>
            <a:ext cx="4548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gradFill>
          <a:gsLst>
            <a:gs pos="0">
              <a:schemeClr val="accent5"/>
            </a:gs>
            <a:gs pos="100000">
              <a:srgbClr val="FF4D82"/>
            </a:gs>
          </a:gsLst>
          <a:lin ang="0" scaled="0"/>
        </a:gra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idx="1" type="body"/>
          </p:nvPr>
        </p:nvSpPr>
        <p:spPr>
          <a:xfrm>
            <a:off x="1236300" y="1018800"/>
            <a:ext cx="4504500" cy="3369900"/>
          </a:xfrm>
          <a:prstGeom prst="rect">
            <a:avLst/>
          </a:prstGeom>
          <a:effectLst>
            <a:outerShdw blurRad="28575" rotWithShape="0" algn="bl" dir="5400000" dist="9525">
              <a:schemeClr val="dk1">
                <a:alpha val="40000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icksand Light"/>
              <a:buChar char="➜"/>
              <a:defRPr sz="3200">
                <a:solidFill>
                  <a:schemeClr val="lt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1pPr>
            <a:lvl2pPr indent="-431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icksand Light"/>
              <a:buChar char="○"/>
              <a:defRPr sz="3200">
                <a:solidFill>
                  <a:schemeClr val="lt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2pPr>
            <a:lvl3pPr indent="-4318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icksand Light"/>
              <a:buChar char="■"/>
              <a:defRPr sz="3200">
                <a:solidFill>
                  <a:schemeClr val="lt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3pPr>
            <a:lvl4pPr indent="-4318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icksand Light"/>
              <a:buChar char="●"/>
              <a:defRPr sz="3200">
                <a:solidFill>
                  <a:schemeClr val="lt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4pPr>
            <a:lvl5pPr indent="-4318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icksand Light"/>
              <a:buChar char="○"/>
              <a:defRPr sz="3200">
                <a:solidFill>
                  <a:schemeClr val="lt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5pPr>
            <a:lvl6pPr indent="-4318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icksand Light"/>
              <a:buChar char="■"/>
              <a:defRPr sz="3200">
                <a:solidFill>
                  <a:schemeClr val="lt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6pPr>
            <a:lvl7pPr indent="-4318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icksand Light"/>
              <a:buChar char="●"/>
              <a:defRPr sz="3200">
                <a:solidFill>
                  <a:schemeClr val="lt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7pPr>
            <a:lvl8pPr indent="-4318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icksand Light"/>
              <a:buChar char="○"/>
              <a:defRPr sz="3200">
                <a:solidFill>
                  <a:schemeClr val="lt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8pPr>
            <a:lvl9pPr indent="-4318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icksand Light"/>
              <a:buChar char="■"/>
              <a:defRPr sz="3200">
                <a:solidFill>
                  <a:schemeClr val="lt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9pPr>
          </a:lstStyle>
          <a:p/>
        </p:txBody>
      </p:sp>
      <p:sp>
        <p:nvSpPr>
          <p:cNvPr id="17" name="Google Shape;17;p4"/>
          <p:cNvSpPr txBox="1"/>
          <p:nvPr/>
        </p:nvSpPr>
        <p:spPr>
          <a:xfrm>
            <a:off x="715275" y="901000"/>
            <a:ext cx="616500" cy="653700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5400000" dist="9525">
              <a:schemeClr val="dk1">
                <a:alpha val="50000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tma"/>
              <a:buNone/>
            </a:pPr>
            <a:r>
              <a:rPr b="1" lang="en" sz="6500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rPr>
              <a:t>“</a:t>
            </a:r>
            <a:endParaRPr b="1" sz="6500">
              <a:solidFill>
                <a:schemeClr val="lt1"/>
              </a:solidFill>
              <a:latin typeface="Atma"/>
              <a:ea typeface="Atma"/>
              <a:cs typeface="Atma"/>
              <a:sym typeface="Atma"/>
            </a:endParaRPr>
          </a:p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bg>
      <p:bgPr>
        <a:gradFill>
          <a:gsLst>
            <a:gs pos="0">
              <a:schemeClr val="accent5"/>
            </a:gs>
            <a:gs pos="100000">
              <a:schemeClr val="accent6"/>
            </a:gs>
          </a:gsLst>
          <a:lin ang="0" scaled="0"/>
        </a:gra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855300" y="991175"/>
            <a:ext cx="4693500" cy="396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855300" y="1509926"/>
            <a:ext cx="4693500" cy="264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➜"/>
              <a:defRPr/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bg>
      <p:bgPr>
        <a:gradFill>
          <a:gsLst>
            <a:gs pos="0">
              <a:schemeClr val="accent6"/>
            </a:gs>
            <a:gs pos="100000">
              <a:srgbClr val="95F163"/>
            </a:gs>
          </a:gsLst>
          <a:lin ang="0" scaled="0"/>
        </a:gra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855300" y="991175"/>
            <a:ext cx="5172600" cy="396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855275" y="1509925"/>
            <a:ext cx="2416800" cy="310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➜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6" name="Google Shape;26;p6"/>
          <p:cNvSpPr txBox="1"/>
          <p:nvPr>
            <p:ph idx="2" type="body"/>
          </p:nvPr>
        </p:nvSpPr>
        <p:spPr>
          <a:xfrm>
            <a:off x="3610974" y="1509925"/>
            <a:ext cx="2416800" cy="310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➜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bg>
      <p:bgPr>
        <a:gradFill>
          <a:gsLst>
            <a:gs pos="0">
              <a:schemeClr val="accent1"/>
            </a:gs>
            <a:gs pos="100000">
              <a:srgbClr val="BBFF45"/>
            </a:gs>
          </a:gsLst>
          <a:lin ang="0" scaled="0"/>
        </a:gra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855300" y="991175"/>
            <a:ext cx="5828400" cy="396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855300" y="1509925"/>
            <a:ext cx="1815600" cy="310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➜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" name="Google Shape;31;p7"/>
          <p:cNvSpPr txBox="1"/>
          <p:nvPr>
            <p:ph idx="2" type="body"/>
          </p:nvPr>
        </p:nvSpPr>
        <p:spPr>
          <a:xfrm>
            <a:off x="2861673" y="1509925"/>
            <a:ext cx="1815600" cy="310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➜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2" name="Google Shape;32;p7"/>
          <p:cNvSpPr txBox="1"/>
          <p:nvPr>
            <p:ph idx="3" type="body"/>
          </p:nvPr>
        </p:nvSpPr>
        <p:spPr>
          <a:xfrm>
            <a:off x="4868047" y="1509925"/>
            <a:ext cx="1815600" cy="310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➜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gradFill>
          <a:gsLst>
            <a:gs pos="0">
              <a:schemeClr val="accent3"/>
            </a:gs>
            <a:gs pos="100000">
              <a:schemeClr val="accent2"/>
            </a:gs>
          </a:gsLst>
          <a:lin ang="0" scaled="0"/>
        </a:gra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855300" y="991175"/>
            <a:ext cx="4693500" cy="396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gradFill>
          <a:gsLst>
            <a:gs pos="0">
              <a:schemeClr val="accent4"/>
            </a:gs>
            <a:gs pos="100000">
              <a:srgbClr val="FF6B4B"/>
            </a:gs>
          </a:gsLst>
          <a:lin ang="0" scaled="0"/>
        </a:gra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idx="1" type="body"/>
          </p:nvPr>
        </p:nvSpPr>
        <p:spPr>
          <a:xfrm>
            <a:off x="855300" y="4101500"/>
            <a:ext cx="74334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gradFill>
          <a:gsLst>
            <a:gs pos="0">
              <a:schemeClr val="accent5"/>
            </a:gs>
            <a:gs pos="100000">
              <a:srgbClr val="FF4D82"/>
            </a:gs>
          </a:gsLst>
          <a:lin ang="0" scaled="0"/>
        </a:gra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idx="12" type="sldNum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accent1"/>
            </a:gs>
            <a:gs pos="100000">
              <a:srgbClr val="BBFF45"/>
            </a:gs>
          </a:gsLst>
          <a:lin ang="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 amt="1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855300" y="991175"/>
            <a:ext cx="4693500" cy="396900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5400000" dist="9525">
              <a:schemeClr val="dk1">
                <a:alpha val="40000"/>
              </a:schemeClr>
            </a:outerShdw>
          </a:effectLst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b="1" sz="3200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b="1" sz="3200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b="1" sz="3200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b="1" sz="3200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b="1" sz="3200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b="1" sz="3200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b="1" sz="3200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b="1" sz="3200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b="1" sz="3200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855300" y="1509926"/>
            <a:ext cx="4693500" cy="2642400"/>
          </a:xfrm>
          <a:prstGeom prst="rect">
            <a:avLst/>
          </a:prstGeom>
          <a:noFill/>
          <a:ln>
            <a:noFill/>
          </a:ln>
          <a:effectLst>
            <a:outerShdw rotWithShape="0" algn="bl" dir="16200000" dist="9525">
              <a:schemeClr val="lt1">
                <a:alpha val="20000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Quicksand Light"/>
              <a:buChar char="➜"/>
              <a:defRPr sz="22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1pPr>
            <a:lvl2pPr indent="-3683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icksand Light"/>
              <a:buChar char="○"/>
              <a:defRPr sz="22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2pPr>
            <a:lvl3pPr indent="-3683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icksand Light"/>
              <a:buChar char="■"/>
              <a:defRPr sz="22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3pPr>
            <a:lvl4pPr indent="-3683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icksand Light"/>
              <a:buChar char="●"/>
              <a:defRPr sz="22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4pPr>
            <a:lvl5pPr indent="-3683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icksand Light"/>
              <a:buChar char="○"/>
              <a:defRPr sz="22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5pPr>
            <a:lvl6pPr indent="-3683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icksand Light"/>
              <a:buChar char="■"/>
              <a:defRPr sz="22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6pPr>
            <a:lvl7pPr indent="-3683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icksand Light"/>
              <a:buChar char="●"/>
              <a:defRPr sz="22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7pPr>
            <a:lvl8pPr indent="-3683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icksand Light"/>
              <a:buChar char="○"/>
              <a:defRPr sz="22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8pPr>
            <a:lvl9pPr indent="-3683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icksand Light"/>
              <a:buChar char="■"/>
              <a:defRPr sz="22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5400000" dist="9525">
              <a:schemeClr val="dk1">
                <a:alpha val="40000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 b="1" sz="1500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1pPr>
            <a:lvl2pPr lvl="1" rtl="0" algn="ctr">
              <a:buNone/>
              <a:defRPr b="1" sz="1500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2pPr>
            <a:lvl3pPr lvl="2" rtl="0" algn="ctr">
              <a:buNone/>
              <a:defRPr b="1" sz="1500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3pPr>
            <a:lvl4pPr lvl="3" rtl="0" algn="ctr">
              <a:buNone/>
              <a:defRPr b="1" sz="1500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4pPr>
            <a:lvl5pPr lvl="4" rtl="0" algn="ctr">
              <a:buNone/>
              <a:defRPr b="1" sz="1500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5pPr>
            <a:lvl6pPr lvl="5" rtl="0" algn="ctr">
              <a:buNone/>
              <a:defRPr b="1" sz="1500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6pPr>
            <a:lvl7pPr lvl="6" rtl="0" algn="ctr">
              <a:buNone/>
              <a:defRPr b="1" sz="1500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7pPr>
            <a:lvl8pPr lvl="7" rtl="0" algn="ctr">
              <a:buNone/>
              <a:defRPr b="1" sz="1500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8pPr>
            <a:lvl9pPr lvl="8" rtl="0" algn="ctr">
              <a:buNone/>
              <a:defRPr b="1" sz="1500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slidescarnival.com/extra-free-resources-icons-and-maps/?utm_source=template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5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slidescarnival.com/?utm_source=template" TargetMode="External"/><Relationship Id="rId4" Type="http://schemas.openxmlformats.org/officeDocument/2006/relationships/hyperlink" Target="http://unsplash.com/&amp;utm_source=slidescarnival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github.com/BlackFoundryCom/Atma" TargetMode="External"/><Relationship Id="rId4" Type="http://schemas.openxmlformats.org/officeDocument/2006/relationships/hyperlink" Target="https://www.fontsquirrel.com/fonts/quicksand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www.slidescarnival.com/extra-free-resources-icons-and-maps/?utm_source=template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ctrTitle"/>
          </p:nvPr>
        </p:nvSpPr>
        <p:spPr>
          <a:xfrm>
            <a:off x="855300" y="1016175"/>
            <a:ext cx="4548900" cy="3111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  <p:grpSp>
        <p:nvGrpSpPr>
          <p:cNvPr id="47" name="Google Shape;47;p11"/>
          <p:cNvGrpSpPr/>
          <p:nvPr/>
        </p:nvGrpSpPr>
        <p:grpSpPr>
          <a:xfrm>
            <a:off x="6008272" y="1625290"/>
            <a:ext cx="1837957" cy="1427239"/>
            <a:chOff x="2860826" y="401530"/>
            <a:chExt cx="2115269" cy="1642581"/>
          </a:xfrm>
        </p:grpSpPr>
        <p:sp>
          <p:nvSpPr>
            <p:cNvPr id="48" name="Google Shape;48;p11"/>
            <p:cNvSpPr/>
            <p:nvPr/>
          </p:nvSpPr>
          <p:spPr>
            <a:xfrm>
              <a:off x="2860826" y="401530"/>
              <a:ext cx="2115269" cy="1642581"/>
            </a:xfrm>
            <a:custGeom>
              <a:rect b="b" l="l" r="r" t="t"/>
              <a:pathLst>
                <a:path extrusionOk="0" h="1642581" w="2115269">
                  <a:moveTo>
                    <a:pt x="245052" y="1642582"/>
                  </a:moveTo>
                  <a:cubicBezTo>
                    <a:pt x="509714" y="1619636"/>
                    <a:pt x="782253" y="1607649"/>
                    <a:pt x="1060477" y="1607649"/>
                  </a:cubicBezTo>
                  <a:cubicBezTo>
                    <a:pt x="1331715" y="1607649"/>
                    <a:pt x="1597541" y="1619088"/>
                    <a:pt x="1855902" y="1640869"/>
                  </a:cubicBezTo>
                  <a:cubicBezTo>
                    <a:pt x="1868690" y="1627170"/>
                    <a:pt x="1881060" y="1612992"/>
                    <a:pt x="1893026" y="1598334"/>
                  </a:cubicBezTo>
                  <a:cubicBezTo>
                    <a:pt x="1980028" y="1493928"/>
                    <a:pt x="2044145" y="1372426"/>
                    <a:pt x="2081249" y="1241684"/>
                  </a:cubicBezTo>
                  <a:cubicBezTo>
                    <a:pt x="2119756" y="1105894"/>
                    <a:pt x="2125668" y="962926"/>
                    <a:pt x="2098509" y="824416"/>
                  </a:cubicBezTo>
                  <a:cubicBezTo>
                    <a:pt x="2049057" y="569754"/>
                    <a:pt x="1935630" y="368312"/>
                    <a:pt x="1761449" y="225501"/>
                  </a:cubicBezTo>
                  <a:cubicBezTo>
                    <a:pt x="1578980" y="75910"/>
                    <a:pt x="1339797" y="18"/>
                    <a:pt x="1050682" y="18"/>
                  </a:cubicBezTo>
                  <a:cubicBezTo>
                    <a:pt x="903988" y="-836"/>
                    <a:pt x="758732" y="28980"/>
                    <a:pt x="624236" y="87554"/>
                  </a:cubicBezTo>
                  <a:cubicBezTo>
                    <a:pt x="501508" y="141599"/>
                    <a:pt x="390609" y="219263"/>
                    <a:pt x="297861" y="316119"/>
                  </a:cubicBezTo>
                  <a:cubicBezTo>
                    <a:pt x="101419" y="520575"/>
                    <a:pt x="-9679" y="802772"/>
                    <a:pt x="663" y="1071749"/>
                  </a:cubicBezTo>
                  <a:cubicBezTo>
                    <a:pt x="9088" y="1284356"/>
                    <a:pt x="94775" y="1483332"/>
                    <a:pt x="245052" y="1642582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11"/>
            <p:cNvSpPr/>
            <p:nvPr/>
          </p:nvSpPr>
          <p:spPr>
            <a:xfrm>
              <a:off x="2983792" y="475316"/>
              <a:ext cx="1869056" cy="1552082"/>
            </a:xfrm>
            <a:custGeom>
              <a:rect b="b" l="l" r="r" t="t"/>
              <a:pathLst>
                <a:path extrusionOk="0" h="1552082" w="1869056">
                  <a:moveTo>
                    <a:pt x="347020" y="1552083"/>
                  </a:moveTo>
                  <a:cubicBezTo>
                    <a:pt x="540360" y="1540028"/>
                    <a:pt x="737185" y="1533952"/>
                    <a:pt x="937510" y="1533863"/>
                  </a:cubicBezTo>
                  <a:cubicBezTo>
                    <a:pt x="1132446" y="1533863"/>
                    <a:pt x="1324230" y="1539637"/>
                    <a:pt x="1512863" y="1551192"/>
                  </a:cubicBezTo>
                  <a:cubicBezTo>
                    <a:pt x="1766292" y="1362285"/>
                    <a:pt x="1918076" y="1051183"/>
                    <a:pt x="1854650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ubicBezTo>
                    <a:pt x="337774" y="0"/>
                    <a:pt x="-16274" y="505694"/>
                    <a:pt x="576" y="943990"/>
                  </a:cubicBezTo>
                  <a:cubicBezTo>
                    <a:pt x="10028" y="1188583"/>
                    <a:pt x="140167" y="1406875"/>
                    <a:pt x="347020" y="155208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11"/>
            <p:cNvSpPr/>
            <p:nvPr/>
          </p:nvSpPr>
          <p:spPr>
            <a:xfrm>
              <a:off x="3539074" y="964575"/>
              <a:ext cx="758060" cy="758156"/>
            </a:xfrm>
            <a:custGeom>
              <a:rect b="b" l="l" r="r" t="t"/>
              <a:pathLst>
                <a:path extrusionOk="0" h="758156" w="758060">
                  <a:moveTo>
                    <a:pt x="724496" y="223151"/>
                  </a:moveTo>
                  <a:cubicBezTo>
                    <a:pt x="687310" y="294289"/>
                    <a:pt x="599493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49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rgbClr val="FF4D8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11"/>
            <p:cNvSpPr/>
            <p:nvPr/>
          </p:nvSpPr>
          <p:spPr>
            <a:xfrm>
              <a:off x="3712949" y="1137272"/>
              <a:ext cx="411706" cy="411763"/>
            </a:xfrm>
            <a:custGeom>
              <a:rect b="b" l="l" r="r" t="t"/>
              <a:pathLst>
                <a:path extrusionOk="0" h="411763" w="411706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11"/>
            <p:cNvSpPr/>
            <p:nvPr/>
          </p:nvSpPr>
          <p:spPr>
            <a:xfrm>
              <a:off x="2983798" y="1299235"/>
              <a:ext cx="1868927" cy="728163"/>
            </a:xfrm>
            <a:custGeom>
              <a:rect b="b" l="l" r="r" t="t"/>
              <a:pathLst>
                <a:path extrusionOk="0" h="728163" w="1868927">
                  <a:moveTo>
                    <a:pt x="347015" y="728164"/>
                  </a:moveTo>
                  <a:cubicBezTo>
                    <a:pt x="540354" y="716109"/>
                    <a:pt x="737179" y="710033"/>
                    <a:pt x="937505" y="709944"/>
                  </a:cubicBezTo>
                  <a:cubicBezTo>
                    <a:pt x="1132440" y="709944"/>
                    <a:pt x="1324224" y="715718"/>
                    <a:pt x="1512858" y="727273"/>
                  </a:cubicBezTo>
                  <a:cubicBezTo>
                    <a:pt x="1740396" y="557613"/>
                    <a:pt x="1886015" y="289457"/>
                    <a:pt x="1867316" y="0"/>
                  </a:cubicBezTo>
                  <a:cubicBezTo>
                    <a:pt x="1727793" y="347404"/>
                    <a:pt x="1367307" y="603915"/>
                    <a:pt x="963190" y="603915"/>
                  </a:cubicBezTo>
                  <a:cubicBezTo>
                    <a:pt x="507292" y="603915"/>
                    <a:pt x="141943" y="366308"/>
                    <a:pt x="1940" y="34795"/>
                  </a:cubicBezTo>
                  <a:cubicBezTo>
                    <a:pt x="-53" y="63172"/>
                    <a:pt x="-512" y="91639"/>
                    <a:pt x="570" y="120071"/>
                  </a:cubicBezTo>
                  <a:cubicBezTo>
                    <a:pt x="10022" y="364664"/>
                    <a:pt x="140162" y="582956"/>
                    <a:pt x="347015" y="72816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" name="Google Shape;53;p11"/>
          <p:cNvGrpSpPr/>
          <p:nvPr/>
        </p:nvGrpSpPr>
        <p:grpSpPr>
          <a:xfrm>
            <a:off x="5546972" y="2743287"/>
            <a:ext cx="2760511" cy="1383992"/>
            <a:chOff x="2819969" y="4365386"/>
            <a:chExt cx="1694813" cy="849700"/>
          </a:xfrm>
        </p:grpSpPr>
        <p:sp>
          <p:nvSpPr>
            <p:cNvPr id="54" name="Google Shape;54;p11"/>
            <p:cNvSpPr/>
            <p:nvPr/>
          </p:nvSpPr>
          <p:spPr>
            <a:xfrm>
              <a:off x="2819969" y="4365386"/>
              <a:ext cx="1694813" cy="767412"/>
            </a:xfrm>
            <a:custGeom>
              <a:rect b="b" l="l" r="r" t="t"/>
              <a:pathLst>
                <a:path extrusionOk="0" h="767412" w="1694813">
                  <a:moveTo>
                    <a:pt x="1693331" y="0"/>
                  </a:moveTo>
                  <a:cubicBezTo>
                    <a:pt x="1724222" y="449254"/>
                    <a:pt x="1266748" y="778027"/>
                    <a:pt x="847425" y="767137"/>
                  </a:cubicBezTo>
                  <a:cubicBezTo>
                    <a:pt x="428171" y="778302"/>
                    <a:pt x="-29782" y="449254"/>
                    <a:pt x="1520" y="0"/>
                  </a:cubicBezTo>
                  <a:cubicBezTo>
                    <a:pt x="92960" y="926660"/>
                    <a:pt x="1602234" y="926660"/>
                    <a:pt x="1693331" y="0"/>
                  </a:cubicBezTo>
                  <a:close/>
                </a:path>
              </a:pathLst>
            </a:custGeom>
            <a:solidFill>
              <a:srgbClr val="85200C"/>
            </a:solidFill>
            <a:ln>
              <a:noFill/>
            </a:ln>
            <a:effectLst>
              <a:outerShdw blurRad="28575" rotWithShape="0" algn="bl" dir="5400000" dist="38100">
                <a:schemeClr val="dk1">
                  <a:alpha val="2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11"/>
            <p:cNvSpPr/>
            <p:nvPr/>
          </p:nvSpPr>
          <p:spPr>
            <a:xfrm>
              <a:off x="4100210" y="4889162"/>
              <a:ext cx="195071" cy="325922"/>
            </a:xfrm>
            <a:custGeom>
              <a:rect b="b" l="l" r="r" t="t"/>
              <a:pathLst>
                <a:path extrusionOk="0" h="325922" w="195071">
                  <a:moveTo>
                    <a:pt x="0" y="138701"/>
                  </a:moveTo>
                  <a:cubicBezTo>
                    <a:pt x="10069" y="227196"/>
                    <a:pt x="32330" y="318567"/>
                    <a:pt x="80892" y="325554"/>
                  </a:cubicBezTo>
                  <a:cubicBezTo>
                    <a:pt x="160140" y="336787"/>
                    <a:pt x="187538" y="88426"/>
                    <a:pt x="195072" y="0"/>
                  </a:cubicBezTo>
                  <a:cubicBezTo>
                    <a:pt x="136660" y="54898"/>
                    <a:pt x="71036" y="101557"/>
                    <a:pt x="0" y="138701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rotWithShape="0" algn="bl" dir="5400000" dist="2857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11"/>
            <p:cNvSpPr/>
            <p:nvPr/>
          </p:nvSpPr>
          <p:spPr>
            <a:xfrm>
              <a:off x="3037246" y="4887244"/>
              <a:ext cx="186715" cy="327842"/>
            </a:xfrm>
            <a:custGeom>
              <a:rect b="b" l="l" r="r" t="t"/>
              <a:pathLst>
                <a:path extrusionOk="0" h="327842" w="186715">
                  <a:moveTo>
                    <a:pt x="0" y="0"/>
                  </a:moveTo>
                  <a:cubicBezTo>
                    <a:pt x="822" y="82672"/>
                    <a:pt x="10206" y="316170"/>
                    <a:pt x="89043" y="327472"/>
                  </a:cubicBezTo>
                  <a:cubicBezTo>
                    <a:pt x="140413" y="334801"/>
                    <a:pt x="170140" y="232127"/>
                    <a:pt x="186716" y="135139"/>
                  </a:cubicBezTo>
                  <a:cubicBezTo>
                    <a:pt x="118797" y="98508"/>
                    <a:pt x="56015" y="5306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rotWithShape="0" algn="bl" dir="5400000" dist="2857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" name="Google Shape;57;p11"/>
          <p:cNvGrpSpPr/>
          <p:nvPr/>
        </p:nvGrpSpPr>
        <p:grpSpPr>
          <a:xfrm>
            <a:off x="7841503" y="1016177"/>
            <a:ext cx="635108" cy="1001050"/>
            <a:chOff x="1620532" y="2740711"/>
            <a:chExt cx="745257" cy="1174666"/>
          </a:xfrm>
        </p:grpSpPr>
        <p:sp>
          <p:nvSpPr>
            <p:cNvPr id="58" name="Google Shape;58;p11"/>
            <p:cNvSpPr/>
            <p:nvPr/>
          </p:nvSpPr>
          <p:spPr>
            <a:xfrm>
              <a:off x="1620532" y="2740711"/>
              <a:ext cx="745257" cy="1174666"/>
            </a:xfrm>
            <a:custGeom>
              <a:rect b="b" l="l" r="r" t="t"/>
              <a:pathLst>
                <a:path extrusionOk="0" h="1174666" w="745257">
                  <a:moveTo>
                    <a:pt x="105526" y="385886"/>
                  </a:moveTo>
                  <a:cubicBezTo>
                    <a:pt x="105526" y="385886"/>
                    <a:pt x="389709" y="456640"/>
                    <a:pt x="547452" y="114511"/>
                  </a:cubicBezTo>
                  <a:cubicBezTo>
                    <a:pt x="625124" y="-53848"/>
                    <a:pt x="678481" y="-1313"/>
                    <a:pt x="704989" y="51359"/>
                  </a:cubicBezTo>
                  <a:cubicBezTo>
                    <a:pt x="763894" y="169032"/>
                    <a:pt x="825744" y="770550"/>
                    <a:pt x="360393" y="1174667"/>
                  </a:cubicBezTo>
                  <a:cubicBezTo>
                    <a:pt x="360257" y="1174598"/>
                    <a:pt x="-235850" y="1027952"/>
                    <a:pt x="105526" y="385886"/>
                  </a:cubicBezTo>
                  <a:close/>
                </a:path>
              </a:pathLst>
            </a:custGeom>
            <a:solidFill>
              <a:srgbClr val="F8F1E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11"/>
            <p:cNvSpPr/>
            <p:nvPr/>
          </p:nvSpPr>
          <p:spPr>
            <a:xfrm>
              <a:off x="1763362" y="3112760"/>
              <a:ext cx="446402" cy="667683"/>
            </a:xfrm>
            <a:custGeom>
              <a:rect b="b" l="l" r="r" t="t"/>
              <a:pathLst>
                <a:path extrusionOk="0" h="667683" w="446402">
                  <a:moveTo>
                    <a:pt x="446403" y="526996"/>
                  </a:moveTo>
                  <a:cubicBezTo>
                    <a:pt x="278523" y="500214"/>
                    <a:pt x="48382" y="393843"/>
                    <a:pt x="145028" y="0"/>
                  </a:cubicBezTo>
                  <a:cubicBezTo>
                    <a:pt x="115342" y="10103"/>
                    <a:pt x="84506" y="16432"/>
                    <a:pt x="53245" y="18836"/>
                  </a:cubicBezTo>
                  <a:cubicBezTo>
                    <a:pt x="-14085" y="183222"/>
                    <a:pt x="-95456" y="533023"/>
                    <a:pt x="348456" y="667683"/>
                  </a:cubicBezTo>
                  <a:cubicBezTo>
                    <a:pt x="384785" y="623463"/>
                    <a:pt x="417539" y="576414"/>
                    <a:pt x="446403" y="526996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1"/>
            <p:cNvSpPr/>
            <p:nvPr/>
          </p:nvSpPr>
          <p:spPr>
            <a:xfrm>
              <a:off x="1980517" y="3061527"/>
              <a:ext cx="341579" cy="420075"/>
            </a:xfrm>
            <a:custGeom>
              <a:rect b="b" l="l" r="r" t="t"/>
              <a:pathLst>
                <a:path extrusionOk="0" h="420075" w="341579">
                  <a:moveTo>
                    <a:pt x="26848" y="0"/>
                  </a:moveTo>
                  <a:cubicBezTo>
                    <a:pt x="18170" y="6301"/>
                    <a:pt x="9430" y="12103"/>
                    <a:pt x="614" y="17398"/>
                  </a:cubicBezTo>
                  <a:cubicBezTo>
                    <a:pt x="-5002" y="131783"/>
                    <a:pt x="22670" y="353020"/>
                    <a:pt x="305346" y="420076"/>
                  </a:cubicBezTo>
                  <a:cubicBezTo>
                    <a:pt x="319593" y="383294"/>
                    <a:pt x="331579" y="346719"/>
                    <a:pt x="341579" y="310485"/>
                  </a:cubicBezTo>
                  <a:cubicBezTo>
                    <a:pt x="258016" y="305280"/>
                    <a:pt x="119795" y="254114"/>
                    <a:pt x="26848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11"/>
            <p:cNvSpPr/>
            <p:nvPr/>
          </p:nvSpPr>
          <p:spPr>
            <a:xfrm>
              <a:off x="2085517" y="2976457"/>
              <a:ext cx="278498" cy="208133"/>
            </a:xfrm>
            <a:custGeom>
              <a:rect b="b" l="l" r="r" t="t"/>
              <a:pathLst>
                <a:path extrusionOk="0" h="208133" w="278498">
                  <a:moveTo>
                    <a:pt x="9521" y="0"/>
                  </a:moveTo>
                  <a:cubicBezTo>
                    <a:pt x="6370" y="4041"/>
                    <a:pt x="3219" y="7877"/>
                    <a:pt x="0" y="11713"/>
                  </a:cubicBezTo>
                  <a:cubicBezTo>
                    <a:pt x="34795" y="89522"/>
                    <a:pt x="117468" y="221785"/>
                    <a:pt x="272744" y="206990"/>
                  </a:cubicBezTo>
                  <a:cubicBezTo>
                    <a:pt x="275416" y="182812"/>
                    <a:pt x="277334" y="159044"/>
                    <a:pt x="278498" y="136441"/>
                  </a:cubicBezTo>
                  <a:cubicBezTo>
                    <a:pt x="201168" y="146578"/>
                    <a:pt x="103906" y="122947"/>
                    <a:pt x="9521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11"/>
            <p:cNvSpPr/>
            <p:nvPr/>
          </p:nvSpPr>
          <p:spPr>
            <a:xfrm>
              <a:off x="1623727" y="2881337"/>
              <a:ext cx="606150" cy="548531"/>
            </a:xfrm>
            <a:custGeom>
              <a:rect b="b" l="l" r="r" t="t"/>
              <a:pathLst>
                <a:path extrusionOk="0" h="548531" w="606150">
                  <a:moveTo>
                    <a:pt x="43768" y="373549"/>
                  </a:moveTo>
                  <a:cubicBezTo>
                    <a:pt x="21822" y="429769"/>
                    <a:pt x="7110" y="488551"/>
                    <a:pt x="0" y="548483"/>
                  </a:cubicBezTo>
                  <a:cubicBezTo>
                    <a:pt x="270142" y="552525"/>
                    <a:pt x="564668" y="299095"/>
                    <a:pt x="602340" y="72447"/>
                  </a:cubicBezTo>
                  <a:cubicBezTo>
                    <a:pt x="620217" y="-35089"/>
                    <a:pt x="570627" y="-3855"/>
                    <a:pt x="548161" y="44433"/>
                  </a:cubicBezTo>
                  <a:cubicBezTo>
                    <a:pt x="413980" y="333343"/>
                    <a:pt x="151099" y="356905"/>
                    <a:pt x="43768" y="373549"/>
                  </a:cubicBezTo>
                  <a:close/>
                </a:path>
              </a:pathLst>
            </a:custGeom>
            <a:solidFill>
              <a:srgbClr val="FFFFFF">
                <a:alpha val="547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" name="Google Shape;63;p11"/>
          <p:cNvGrpSpPr/>
          <p:nvPr/>
        </p:nvGrpSpPr>
        <p:grpSpPr>
          <a:xfrm>
            <a:off x="5377886" y="1016177"/>
            <a:ext cx="635075" cy="1001050"/>
            <a:chOff x="188982" y="2740711"/>
            <a:chExt cx="745218" cy="1174666"/>
          </a:xfrm>
        </p:grpSpPr>
        <p:sp>
          <p:nvSpPr>
            <p:cNvPr id="64" name="Google Shape;64;p11"/>
            <p:cNvSpPr/>
            <p:nvPr/>
          </p:nvSpPr>
          <p:spPr>
            <a:xfrm>
              <a:off x="188982" y="2740711"/>
              <a:ext cx="745218" cy="1174666"/>
            </a:xfrm>
            <a:custGeom>
              <a:rect b="b" l="l" r="r" t="t"/>
              <a:pathLst>
                <a:path extrusionOk="0" h="1174666" w="745218">
                  <a:moveTo>
                    <a:pt x="639800" y="385886"/>
                  </a:moveTo>
                  <a:cubicBezTo>
                    <a:pt x="639800" y="385886"/>
                    <a:pt x="355617" y="456640"/>
                    <a:pt x="197806" y="114511"/>
                  </a:cubicBezTo>
                  <a:cubicBezTo>
                    <a:pt x="120133" y="-53848"/>
                    <a:pt x="66844" y="-1313"/>
                    <a:pt x="40268" y="51359"/>
                  </a:cubicBezTo>
                  <a:cubicBezTo>
                    <a:pt x="-18637" y="169032"/>
                    <a:pt x="-80487" y="770550"/>
                    <a:pt x="384864" y="1174667"/>
                  </a:cubicBezTo>
                  <a:cubicBezTo>
                    <a:pt x="384864" y="1174598"/>
                    <a:pt x="980970" y="1027952"/>
                    <a:pt x="639800" y="385886"/>
                  </a:cubicBezTo>
                  <a:close/>
                </a:path>
              </a:pathLst>
            </a:custGeom>
            <a:solidFill>
              <a:srgbClr val="F8F1E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11"/>
            <p:cNvSpPr/>
            <p:nvPr/>
          </p:nvSpPr>
          <p:spPr>
            <a:xfrm>
              <a:off x="344800" y="3112760"/>
              <a:ext cx="446368" cy="667683"/>
            </a:xfrm>
            <a:custGeom>
              <a:rect b="b" l="l" r="r" t="t"/>
              <a:pathLst>
                <a:path extrusionOk="0" h="667683" w="446368">
                  <a:moveTo>
                    <a:pt x="0" y="526996"/>
                  </a:moveTo>
                  <a:cubicBezTo>
                    <a:pt x="167948" y="500214"/>
                    <a:pt x="398021" y="393843"/>
                    <a:pt x="301375" y="0"/>
                  </a:cubicBezTo>
                  <a:cubicBezTo>
                    <a:pt x="331033" y="10110"/>
                    <a:pt x="361849" y="16439"/>
                    <a:pt x="393089" y="18836"/>
                  </a:cubicBezTo>
                  <a:cubicBezTo>
                    <a:pt x="460488" y="183222"/>
                    <a:pt x="541791" y="533023"/>
                    <a:pt x="97947" y="667683"/>
                  </a:cubicBezTo>
                  <a:cubicBezTo>
                    <a:pt x="61639" y="623443"/>
                    <a:pt x="28888" y="576401"/>
                    <a:pt x="0" y="526996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11"/>
            <p:cNvSpPr/>
            <p:nvPr/>
          </p:nvSpPr>
          <p:spPr>
            <a:xfrm>
              <a:off x="232538" y="3061527"/>
              <a:ext cx="341567" cy="420075"/>
            </a:xfrm>
            <a:custGeom>
              <a:rect b="b" l="l" r="r" t="t"/>
              <a:pathLst>
                <a:path extrusionOk="0" h="420075" w="341567">
                  <a:moveTo>
                    <a:pt x="314663" y="0"/>
                  </a:moveTo>
                  <a:cubicBezTo>
                    <a:pt x="323430" y="6301"/>
                    <a:pt x="332198" y="12103"/>
                    <a:pt x="340965" y="17398"/>
                  </a:cubicBezTo>
                  <a:cubicBezTo>
                    <a:pt x="346513" y="131783"/>
                    <a:pt x="318910" y="353020"/>
                    <a:pt x="36234" y="420076"/>
                  </a:cubicBezTo>
                  <a:cubicBezTo>
                    <a:pt x="21987" y="383294"/>
                    <a:pt x="10000" y="346719"/>
                    <a:pt x="0" y="310485"/>
                  </a:cubicBezTo>
                  <a:cubicBezTo>
                    <a:pt x="83495" y="305280"/>
                    <a:pt x="221785" y="254114"/>
                    <a:pt x="314663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11"/>
            <p:cNvSpPr/>
            <p:nvPr/>
          </p:nvSpPr>
          <p:spPr>
            <a:xfrm>
              <a:off x="190551" y="2976457"/>
              <a:ext cx="278498" cy="208133"/>
            </a:xfrm>
            <a:custGeom>
              <a:rect b="b" l="l" r="r" t="t"/>
              <a:pathLst>
                <a:path extrusionOk="0" h="208133" w="278498">
                  <a:moveTo>
                    <a:pt x="268977" y="0"/>
                  </a:moveTo>
                  <a:cubicBezTo>
                    <a:pt x="272128" y="4041"/>
                    <a:pt x="275347" y="7877"/>
                    <a:pt x="278498" y="11713"/>
                  </a:cubicBezTo>
                  <a:cubicBezTo>
                    <a:pt x="243703" y="89522"/>
                    <a:pt x="161099" y="221785"/>
                    <a:pt x="5754" y="206990"/>
                  </a:cubicBezTo>
                  <a:cubicBezTo>
                    <a:pt x="3082" y="182812"/>
                    <a:pt x="1233" y="159044"/>
                    <a:pt x="0" y="136441"/>
                  </a:cubicBezTo>
                  <a:cubicBezTo>
                    <a:pt x="77399" y="146578"/>
                    <a:pt x="174661" y="122947"/>
                    <a:pt x="268977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11"/>
            <p:cNvSpPr/>
            <p:nvPr/>
          </p:nvSpPr>
          <p:spPr>
            <a:xfrm>
              <a:off x="324756" y="2881337"/>
              <a:ext cx="606150" cy="548531"/>
            </a:xfrm>
            <a:custGeom>
              <a:rect b="b" l="l" r="r" t="t"/>
              <a:pathLst>
                <a:path extrusionOk="0" h="548531" w="606150">
                  <a:moveTo>
                    <a:pt x="562383" y="373549"/>
                  </a:moveTo>
                  <a:cubicBezTo>
                    <a:pt x="584328" y="429769"/>
                    <a:pt x="599041" y="488551"/>
                    <a:pt x="606151" y="548483"/>
                  </a:cubicBezTo>
                  <a:cubicBezTo>
                    <a:pt x="336009" y="552525"/>
                    <a:pt x="41483" y="299095"/>
                    <a:pt x="3811" y="72447"/>
                  </a:cubicBezTo>
                  <a:cubicBezTo>
                    <a:pt x="-14066" y="-35089"/>
                    <a:pt x="35524" y="-3855"/>
                    <a:pt x="57921" y="44433"/>
                  </a:cubicBezTo>
                  <a:cubicBezTo>
                    <a:pt x="192170" y="333343"/>
                    <a:pt x="455052" y="356905"/>
                    <a:pt x="562383" y="373549"/>
                  </a:cubicBezTo>
                  <a:close/>
                </a:path>
              </a:pathLst>
            </a:custGeom>
            <a:solidFill>
              <a:srgbClr val="FFFFFF">
                <a:alpha val="547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0"/>
          <p:cNvSpPr txBox="1"/>
          <p:nvPr>
            <p:ph type="title"/>
          </p:nvPr>
        </p:nvSpPr>
        <p:spPr>
          <a:xfrm>
            <a:off x="855300" y="1095438"/>
            <a:ext cx="3240300" cy="930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A picture is worth a thousand words</a:t>
            </a:r>
            <a:endParaRPr sz="2900"/>
          </a:p>
        </p:txBody>
      </p:sp>
      <p:sp>
        <p:nvSpPr>
          <p:cNvPr id="282" name="Google Shape;282;p20"/>
          <p:cNvSpPr txBox="1"/>
          <p:nvPr>
            <p:ph idx="1" type="body"/>
          </p:nvPr>
        </p:nvSpPr>
        <p:spPr>
          <a:xfrm>
            <a:off x="855300" y="2148163"/>
            <a:ext cx="3240300" cy="189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A complex idea can be conveyed with just a single still image, namely making it possible to absorb large amounts of data quickly.</a:t>
            </a:r>
            <a:endParaRPr sz="2000"/>
          </a:p>
        </p:txBody>
      </p:sp>
      <p:pic>
        <p:nvPicPr>
          <p:cNvPr id="283" name="Google Shape;283;p20"/>
          <p:cNvPicPr preferRelativeResize="0"/>
          <p:nvPr/>
        </p:nvPicPr>
        <p:blipFill rotWithShape="1">
          <a:blip r:embed="rId3">
            <a:alphaModFix/>
          </a:blip>
          <a:srcRect b="30620" l="0" r="0" t="3741"/>
          <a:stretch/>
        </p:blipFill>
        <p:spPr>
          <a:xfrm>
            <a:off x="5090100" y="0"/>
            <a:ext cx="40539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0"/>
          <p:cNvSpPr txBox="1"/>
          <p:nvPr>
            <p:ph idx="12" type="sldNum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85" name="Google Shape;285;p20"/>
          <p:cNvGrpSpPr/>
          <p:nvPr/>
        </p:nvGrpSpPr>
        <p:grpSpPr>
          <a:xfrm rot="-887741">
            <a:off x="6093557" y="1145667"/>
            <a:ext cx="590098" cy="591310"/>
            <a:chOff x="2893887" y="2547824"/>
            <a:chExt cx="1212350" cy="1214840"/>
          </a:xfrm>
        </p:grpSpPr>
        <p:sp>
          <p:nvSpPr>
            <p:cNvPr id="286" name="Google Shape;286;p20"/>
            <p:cNvSpPr/>
            <p:nvPr/>
          </p:nvSpPr>
          <p:spPr>
            <a:xfrm>
              <a:off x="2893887" y="2547824"/>
              <a:ext cx="1212350" cy="1214840"/>
            </a:xfrm>
            <a:custGeom>
              <a:rect b="b" l="l" r="r" t="t"/>
              <a:pathLst>
                <a:path extrusionOk="0" h="1214840" w="121235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20"/>
            <p:cNvSpPr/>
            <p:nvPr/>
          </p:nvSpPr>
          <p:spPr>
            <a:xfrm>
              <a:off x="2996697" y="3186871"/>
              <a:ext cx="951250" cy="244546"/>
            </a:xfrm>
            <a:custGeom>
              <a:rect b="b" l="l" r="r" t="t"/>
              <a:pathLst>
                <a:path extrusionOk="0" h="244546" w="95125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20"/>
            <p:cNvSpPr/>
            <p:nvPr/>
          </p:nvSpPr>
          <p:spPr>
            <a:xfrm>
              <a:off x="3140056" y="2892620"/>
              <a:ext cx="568503" cy="125416"/>
            </a:xfrm>
            <a:custGeom>
              <a:rect b="b" l="l" r="r" t="t"/>
              <a:pathLst>
                <a:path extrusionOk="0" h="125416" w="568503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20"/>
            <p:cNvSpPr/>
            <p:nvPr/>
          </p:nvSpPr>
          <p:spPr>
            <a:xfrm>
              <a:off x="3404162" y="2647161"/>
              <a:ext cx="524058" cy="1084446"/>
            </a:xfrm>
            <a:custGeom>
              <a:rect b="b" l="l" r="r" t="t"/>
              <a:pathLst>
                <a:path extrusionOk="0" h="1084446" w="524058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0" name="Google Shape;290;p20"/>
          <p:cNvGrpSpPr/>
          <p:nvPr/>
        </p:nvGrpSpPr>
        <p:grpSpPr>
          <a:xfrm flipH="1" rot="887741">
            <a:off x="7479010" y="1274141"/>
            <a:ext cx="590098" cy="591310"/>
            <a:chOff x="2893887" y="2547824"/>
            <a:chExt cx="1212350" cy="1214840"/>
          </a:xfrm>
        </p:grpSpPr>
        <p:sp>
          <p:nvSpPr>
            <p:cNvPr id="291" name="Google Shape;291;p20"/>
            <p:cNvSpPr/>
            <p:nvPr/>
          </p:nvSpPr>
          <p:spPr>
            <a:xfrm>
              <a:off x="2893887" y="2547824"/>
              <a:ext cx="1212350" cy="1214840"/>
            </a:xfrm>
            <a:custGeom>
              <a:rect b="b" l="l" r="r" t="t"/>
              <a:pathLst>
                <a:path extrusionOk="0" h="1214840" w="121235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20"/>
            <p:cNvSpPr/>
            <p:nvPr/>
          </p:nvSpPr>
          <p:spPr>
            <a:xfrm>
              <a:off x="2996697" y="3186871"/>
              <a:ext cx="951250" cy="244546"/>
            </a:xfrm>
            <a:custGeom>
              <a:rect b="b" l="l" r="r" t="t"/>
              <a:pathLst>
                <a:path extrusionOk="0" h="244546" w="95125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20"/>
            <p:cNvSpPr/>
            <p:nvPr/>
          </p:nvSpPr>
          <p:spPr>
            <a:xfrm>
              <a:off x="3140056" y="2892620"/>
              <a:ext cx="568503" cy="125416"/>
            </a:xfrm>
            <a:custGeom>
              <a:rect b="b" l="l" r="r" t="t"/>
              <a:pathLst>
                <a:path extrusionOk="0" h="125416" w="568503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20"/>
            <p:cNvSpPr/>
            <p:nvPr/>
          </p:nvSpPr>
          <p:spPr>
            <a:xfrm>
              <a:off x="3404162" y="2647161"/>
              <a:ext cx="524058" cy="1084446"/>
            </a:xfrm>
            <a:custGeom>
              <a:rect b="b" l="l" r="r" t="t"/>
              <a:pathLst>
                <a:path extrusionOk="0" h="1084446" w="524058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1"/>
          <p:cNvSpPr txBox="1"/>
          <p:nvPr>
            <p:ph type="title"/>
          </p:nvPr>
        </p:nvSpPr>
        <p:spPr>
          <a:xfrm>
            <a:off x="4019375" y="720350"/>
            <a:ext cx="4556100" cy="138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Want big impact?</a:t>
            </a:r>
            <a:endParaRPr b="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big image.</a:t>
            </a:r>
            <a:endParaRPr/>
          </a:p>
        </p:txBody>
      </p:sp>
      <p:sp>
        <p:nvSpPr>
          <p:cNvPr id="300" name="Google Shape;300;p21"/>
          <p:cNvSpPr txBox="1"/>
          <p:nvPr>
            <p:ph idx="12" type="sldNum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2"/>
          <p:cNvSpPr txBox="1"/>
          <p:nvPr>
            <p:ph type="title"/>
          </p:nvPr>
        </p:nvSpPr>
        <p:spPr>
          <a:xfrm>
            <a:off x="855300" y="991175"/>
            <a:ext cx="4693500" cy="396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306" name="Google Shape;306;p22"/>
          <p:cNvSpPr txBox="1"/>
          <p:nvPr>
            <p:ph idx="12" type="sldNum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07" name="Google Shape;307;p22"/>
          <p:cNvGrpSpPr/>
          <p:nvPr/>
        </p:nvGrpSpPr>
        <p:grpSpPr>
          <a:xfrm>
            <a:off x="5575395" y="878971"/>
            <a:ext cx="3157483" cy="3233149"/>
            <a:chOff x="5575395" y="955171"/>
            <a:chExt cx="3157483" cy="3233149"/>
          </a:xfrm>
        </p:grpSpPr>
        <p:grpSp>
          <p:nvGrpSpPr>
            <p:cNvPr id="308" name="Google Shape;308;p22"/>
            <p:cNvGrpSpPr/>
            <p:nvPr/>
          </p:nvGrpSpPr>
          <p:grpSpPr>
            <a:xfrm>
              <a:off x="6169433" y="3369626"/>
              <a:ext cx="1969582" cy="818694"/>
              <a:chOff x="6169433" y="3369626"/>
              <a:chExt cx="1969582" cy="818694"/>
            </a:xfrm>
          </p:grpSpPr>
          <p:sp>
            <p:nvSpPr>
              <p:cNvPr id="309" name="Google Shape;309;p22"/>
              <p:cNvSpPr/>
              <p:nvPr/>
            </p:nvSpPr>
            <p:spPr>
              <a:xfrm rot="10800000">
                <a:off x="6169433" y="3369626"/>
                <a:ext cx="1969582" cy="818694"/>
              </a:xfrm>
              <a:custGeom>
                <a:rect b="b" l="l" r="r" t="t"/>
                <a:pathLst>
                  <a:path extrusionOk="0" h="983416" w="2365864">
                    <a:moveTo>
                      <a:pt x="0" y="791179"/>
                    </a:moveTo>
                    <a:cubicBezTo>
                      <a:pt x="0" y="354253"/>
                      <a:pt x="529598" y="0"/>
                      <a:pt x="1182898" y="0"/>
                    </a:cubicBezTo>
                    <a:cubicBezTo>
                      <a:pt x="1836197" y="0"/>
                      <a:pt x="2365865" y="354253"/>
                      <a:pt x="2365865" y="791179"/>
                    </a:cubicBezTo>
                    <a:cubicBezTo>
                      <a:pt x="2365865" y="1228104"/>
                      <a:pt x="1836197" y="783576"/>
                      <a:pt x="1182898" y="783576"/>
                    </a:cubicBezTo>
                    <a:cubicBezTo>
                      <a:pt x="529598" y="783576"/>
                      <a:pt x="0" y="1228104"/>
                      <a:pt x="0" y="791179"/>
                    </a:cubicBezTo>
                    <a:close/>
                  </a:path>
                </a:pathLst>
              </a:custGeom>
              <a:solidFill>
                <a:srgbClr val="5B0F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22"/>
              <p:cNvSpPr/>
              <p:nvPr/>
            </p:nvSpPr>
            <p:spPr>
              <a:xfrm rot="10800000">
                <a:off x="7520552" y="3422053"/>
                <a:ext cx="237495" cy="379430"/>
              </a:xfrm>
              <a:custGeom>
                <a:rect b="b" l="l" r="r" t="t"/>
                <a:pathLst>
                  <a:path extrusionOk="0" h="455772" w="285279">
                    <a:moveTo>
                      <a:pt x="0" y="455773"/>
                    </a:moveTo>
                    <a:cubicBezTo>
                      <a:pt x="86303" y="430567"/>
                      <a:pt x="182195" y="401799"/>
                      <a:pt x="285279" y="377141"/>
                    </a:cubicBezTo>
                    <a:cubicBezTo>
                      <a:pt x="275279" y="230837"/>
                      <a:pt x="245005" y="11450"/>
                      <a:pt x="153838" y="422"/>
                    </a:cubicBezTo>
                    <a:cubicBezTo>
                      <a:pt x="44316" y="-13482"/>
                      <a:pt x="9589" y="320085"/>
                      <a:pt x="0" y="4557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16200038" scaled="0"/>
              </a:gradFill>
              <a:ln>
                <a:noFill/>
              </a:ln>
              <a:effectLst>
                <a:outerShdw blurRad="14288" rotWithShape="0" algn="bl" dir="5400000" dist="28575">
                  <a:schemeClr val="dk1">
                    <a:alpha val="30000"/>
                  </a:scheme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22"/>
              <p:cNvSpPr/>
              <p:nvPr/>
            </p:nvSpPr>
            <p:spPr>
              <a:xfrm rot="10800000">
                <a:off x="6546927" y="3421483"/>
                <a:ext cx="235328" cy="380217"/>
              </a:xfrm>
              <a:custGeom>
                <a:rect b="b" l="l" r="r" t="t"/>
                <a:pathLst>
                  <a:path extrusionOk="0" h="456717" w="282676">
                    <a:moveTo>
                      <a:pt x="282676" y="456718"/>
                    </a:moveTo>
                    <a:cubicBezTo>
                      <a:pt x="278567" y="331510"/>
                      <a:pt x="257333" y="14107"/>
                      <a:pt x="147194" y="408"/>
                    </a:cubicBezTo>
                    <a:cubicBezTo>
                      <a:pt x="55070" y="-11099"/>
                      <a:pt x="15823" y="223152"/>
                      <a:pt x="0" y="378566"/>
                    </a:cubicBezTo>
                    <a:cubicBezTo>
                      <a:pt x="102125" y="403155"/>
                      <a:pt x="197127" y="431718"/>
                      <a:pt x="282676" y="456718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16200038" scaled="0"/>
              </a:gradFill>
              <a:ln>
                <a:noFill/>
              </a:ln>
              <a:effectLst>
                <a:outerShdw blurRad="14288" rotWithShape="0" algn="bl" dir="5400000" dist="28575">
                  <a:schemeClr val="dk1">
                    <a:alpha val="30000"/>
                  </a:scheme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2" name="Google Shape;312;p22"/>
            <p:cNvGrpSpPr/>
            <p:nvPr/>
          </p:nvGrpSpPr>
          <p:grpSpPr>
            <a:xfrm>
              <a:off x="8241903" y="1453229"/>
              <a:ext cx="490975" cy="773870"/>
              <a:chOff x="1620532" y="2740711"/>
              <a:chExt cx="745257" cy="1174666"/>
            </a:xfrm>
          </p:grpSpPr>
          <p:sp>
            <p:nvSpPr>
              <p:cNvPr id="313" name="Google Shape;313;p22"/>
              <p:cNvSpPr/>
              <p:nvPr/>
            </p:nvSpPr>
            <p:spPr>
              <a:xfrm>
                <a:off x="1620532" y="2740711"/>
                <a:ext cx="745257" cy="1174666"/>
              </a:xfrm>
              <a:custGeom>
                <a:rect b="b" l="l" r="r" t="t"/>
                <a:pathLst>
                  <a:path extrusionOk="0" h="1174666" w="745257">
                    <a:moveTo>
                      <a:pt x="105526" y="385886"/>
                    </a:moveTo>
                    <a:cubicBezTo>
                      <a:pt x="105526" y="385886"/>
                      <a:pt x="389709" y="456640"/>
                      <a:pt x="547452" y="114511"/>
                    </a:cubicBezTo>
                    <a:cubicBezTo>
                      <a:pt x="625124" y="-53848"/>
                      <a:pt x="678481" y="-1313"/>
                      <a:pt x="704989" y="51359"/>
                    </a:cubicBezTo>
                    <a:cubicBezTo>
                      <a:pt x="763894" y="169032"/>
                      <a:pt x="825744" y="770550"/>
                      <a:pt x="360393" y="1174667"/>
                    </a:cubicBezTo>
                    <a:cubicBezTo>
                      <a:pt x="360257" y="1174598"/>
                      <a:pt x="-235850" y="1027952"/>
                      <a:pt x="105526" y="385886"/>
                    </a:cubicBezTo>
                    <a:close/>
                  </a:path>
                </a:pathLst>
              </a:custGeom>
              <a:solidFill>
                <a:srgbClr val="F8F1E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22"/>
              <p:cNvSpPr/>
              <p:nvPr/>
            </p:nvSpPr>
            <p:spPr>
              <a:xfrm>
                <a:off x="1763362" y="3112760"/>
                <a:ext cx="446402" cy="667683"/>
              </a:xfrm>
              <a:custGeom>
                <a:rect b="b" l="l" r="r" t="t"/>
                <a:pathLst>
                  <a:path extrusionOk="0" h="667683" w="446402">
                    <a:moveTo>
                      <a:pt x="446403" y="526996"/>
                    </a:moveTo>
                    <a:cubicBezTo>
                      <a:pt x="278523" y="500214"/>
                      <a:pt x="48382" y="393843"/>
                      <a:pt x="145028" y="0"/>
                    </a:cubicBezTo>
                    <a:cubicBezTo>
                      <a:pt x="115342" y="10103"/>
                      <a:pt x="84506" y="16432"/>
                      <a:pt x="53245" y="18836"/>
                    </a:cubicBezTo>
                    <a:cubicBezTo>
                      <a:pt x="-14085" y="183222"/>
                      <a:pt x="-95456" y="533023"/>
                      <a:pt x="348456" y="667683"/>
                    </a:cubicBezTo>
                    <a:cubicBezTo>
                      <a:pt x="384785" y="623463"/>
                      <a:pt x="417539" y="576414"/>
                      <a:pt x="446403" y="526996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22"/>
              <p:cNvSpPr/>
              <p:nvPr/>
            </p:nvSpPr>
            <p:spPr>
              <a:xfrm>
                <a:off x="1980517" y="3061527"/>
                <a:ext cx="341579" cy="420075"/>
              </a:xfrm>
              <a:custGeom>
                <a:rect b="b" l="l" r="r" t="t"/>
                <a:pathLst>
                  <a:path extrusionOk="0" h="420075" w="341579">
                    <a:moveTo>
                      <a:pt x="26848" y="0"/>
                    </a:moveTo>
                    <a:cubicBezTo>
                      <a:pt x="18170" y="6301"/>
                      <a:pt x="9430" y="12103"/>
                      <a:pt x="614" y="17398"/>
                    </a:cubicBezTo>
                    <a:cubicBezTo>
                      <a:pt x="-5002" y="131783"/>
                      <a:pt x="22670" y="353020"/>
                      <a:pt x="305346" y="420076"/>
                    </a:cubicBezTo>
                    <a:cubicBezTo>
                      <a:pt x="319593" y="383294"/>
                      <a:pt x="331579" y="346719"/>
                      <a:pt x="341579" y="310485"/>
                    </a:cubicBezTo>
                    <a:cubicBezTo>
                      <a:pt x="258016" y="305280"/>
                      <a:pt x="119795" y="254114"/>
                      <a:pt x="26848" y="0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22"/>
              <p:cNvSpPr/>
              <p:nvPr/>
            </p:nvSpPr>
            <p:spPr>
              <a:xfrm>
                <a:off x="2085517" y="2976457"/>
                <a:ext cx="278498" cy="208133"/>
              </a:xfrm>
              <a:custGeom>
                <a:rect b="b" l="l" r="r" t="t"/>
                <a:pathLst>
                  <a:path extrusionOk="0" h="208133" w="278498">
                    <a:moveTo>
                      <a:pt x="9521" y="0"/>
                    </a:moveTo>
                    <a:cubicBezTo>
                      <a:pt x="6370" y="4041"/>
                      <a:pt x="3219" y="7877"/>
                      <a:pt x="0" y="11713"/>
                    </a:cubicBezTo>
                    <a:cubicBezTo>
                      <a:pt x="34795" y="89522"/>
                      <a:pt x="117468" y="221785"/>
                      <a:pt x="272744" y="206990"/>
                    </a:cubicBezTo>
                    <a:cubicBezTo>
                      <a:pt x="275416" y="182812"/>
                      <a:pt x="277334" y="159044"/>
                      <a:pt x="278498" y="136441"/>
                    </a:cubicBezTo>
                    <a:cubicBezTo>
                      <a:pt x="201168" y="146578"/>
                      <a:pt x="103906" y="122947"/>
                      <a:pt x="9521" y="0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22"/>
              <p:cNvSpPr/>
              <p:nvPr/>
            </p:nvSpPr>
            <p:spPr>
              <a:xfrm>
                <a:off x="1623727" y="2881337"/>
                <a:ext cx="606150" cy="548531"/>
              </a:xfrm>
              <a:custGeom>
                <a:rect b="b" l="l" r="r" t="t"/>
                <a:pathLst>
                  <a:path extrusionOk="0" h="548531" w="606150">
                    <a:moveTo>
                      <a:pt x="43768" y="373549"/>
                    </a:moveTo>
                    <a:cubicBezTo>
                      <a:pt x="21822" y="429769"/>
                      <a:pt x="7110" y="488551"/>
                      <a:pt x="0" y="548483"/>
                    </a:cubicBezTo>
                    <a:cubicBezTo>
                      <a:pt x="270142" y="552525"/>
                      <a:pt x="564668" y="299095"/>
                      <a:pt x="602340" y="72447"/>
                    </a:cubicBezTo>
                    <a:cubicBezTo>
                      <a:pt x="620217" y="-35089"/>
                      <a:pt x="570627" y="-3855"/>
                      <a:pt x="548161" y="44433"/>
                    </a:cubicBezTo>
                    <a:cubicBezTo>
                      <a:pt x="413980" y="333343"/>
                      <a:pt x="151099" y="356905"/>
                      <a:pt x="43768" y="373549"/>
                    </a:cubicBezTo>
                    <a:close/>
                  </a:path>
                </a:pathLst>
              </a:custGeom>
              <a:solidFill>
                <a:srgbClr val="FFFFFF">
                  <a:alpha val="5475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8" name="Google Shape;318;p22"/>
            <p:cNvGrpSpPr/>
            <p:nvPr/>
          </p:nvGrpSpPr>
          <p:grpSpPr>
            <a:xfrm>
              <a:off x="5575395" y="1453229"/>
              <a:ext cx="490950" cy="773870"/>
              <a:chOff x="188982" y="2740711"/>
              <a:chExt cx="745218" cy="1174666"/>
            </a:xfrm>
          </p:grpSpPr>
          <p:sp>
            <p:nvSpPr>
              <p:cNvPr id="319" name="Google Shape;319;p22"/>
              <p:cNvSpPr/>
              <p:nvPr/>
            </p:nvSpPr>
            <p:spPr>
              <a:xfrm>
                <a:off x="188982" y="2740711"/>
                <a:ext cx="745218" cy="1174666"/>
              </a:xfrm>
              <a:custGeom>
                <a:rect b="b" l="l" r="r" t="t"/>
                <a:pathLst>
                  <a:path extrusionOk="0" h="1174666" w="745218">
                    <a:moveTo>
                      <a:pt x="639800" y="385886"/>
                    </a:moveTo>
                    <a:cubicBezTo>
                      <a:pt x="639800" y="385886"/>
                      <a:pt x="355617" y="456640"/>
                      <a:pt x="197806" y="114511"/>
                    </a:cubicBezTo>
                    <a:cubicBezTo>
                      <a:pt x="120133" y="-53848"/>
                      <a:pt x="66844" y="-1313"/>
                      <a:pt x="40268" y="51359"/>
                    </a:cubicBezTo>
                    <a:cubicBezTo>
                      <a:pt x="-18637" y="169032"/>
                      <a:pt x="-80487" y="770550"/>
                      <a:pt x="384864" y="1174667"/>
                    </a:cubicBezTo>
                    <a:cubicBezTo>
                      <a:pt x="384864" y="1174598"/>
                      <a:pt x="980970" y="1027952"/>
                      <a:pt x="639800" y="385886"/>
                    </a:cubicBezTo>
                    <a:close/>
                  </a:path>
                </a:pathLst>
              </a:custGeom>
              <a:solidFill>
                <a:srgbClr val="F8F1E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22"/>
              <p:cNvSpPr/>
              <p:nvPr/>
            </p:nvSpPr>
            <p:spPr>
              <a:xfrm>
                <a:off x="344800" y="3112760"/>
                <a:ext cx="446368" cy="667683"/>
              </a:xfrm>
              <a:custGeom>
                <a:rect b="b" l="l" r="r" t="t"/>
                <a:pathLst>
                  <a:path extrusionOk="0" h="667683" w="446368">
                    <a:moveTo>
                      <a:pt x="0" y="526996"/>
                    </a:moveTo>
                    <a:cubicBezTo>
                      <a:pt x="167948" y="500214"/>
                      <a:pt x="398021" y="393843"/>
                      <a:pt x="301375" y="0"/>
                    </a:cubicBezTo>
                    <a:cubicBezTo>
                      <a:pt x="331033" y="10110"/>
                      <a:pt x="361849" y="16439"/>
                      <a:pt x="393089" y="18836"/>
                    </a:cubicBezTo>
                    <a:cubicBezTo>
                      <a:pt x="460488" y="183222"/>
                      <a:pt x="541791" y="533023"/>
                      <a:pt x="97947" y="667683"/>
                    </a:cubicBezTo>
                    <a:cubicBezTo>
                      <a:pt x="61639" y="623443"/>
                      <a:pt x="28888" y="576401"/>
                      <a:pt x="0" y="526996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22"/>
              <p:cNvSpPr/>
              <p:nvPr/>
            </p:nvSpPr>
            <p:spPr>
              <a:xfrm>
                <a:off x="232538" y="3061527"/>
                <a:ext cx="341567" cy="420075"/>
              </a:xfrm>
              <a:custGeom>
                <a:rect b="b" l="l" r="r" t="t"/>
                <a:pathLst>
                  <a:path extrusionOk="0" h="420075" w="341567">
                    <a:moveTo>
                      <a:pt x="314663" y="0"/>
                    </a:moveTo>
                    <a:cubicBezTo>
                      <a:pt x="323430" y="6301"/>
                      <a:pt x="332198" y="12103"/>
                      <a:pt x="340965" y="17398"/>
                    </a:cubicBezTo>
                    <a:cubicBezTo>
                      <a:pt x="346513" y="131783"/>
                      <a:pt x="318910" y="353020"/>
                      <a:pt x="36234" y="420076"/>
                    </a:cubicBezTo>
                    <a:cubicBezTo>
                      <a:pt x="21987" y="383294"/>
                      <a:pt x="10000" y="346719"/>
                      <a:pt x="0" y="310485"/>
                    </a:cubicBezTo>
                    <a:cubicBezTo>
                      <a:pt x="83495" y="305280"/>
                      <a:pt x="221785" y="254114"/>
                      <a:pt x="314663" y="0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22"/>
              <p:cNvSpPr/>
              <p:nvPr/>
            </p:nvSpPr>
            <p:spPr>
              <a:xfrm>
                <a:off x="190551" y="2976457"/>
                <a:ext cx="278498" cy="208133"/>
              </a:xfrm>
              <a:custGeom>
                <a:rect b="b" l="l" r="r" t="t"/>
                <a:pathLst>
                  <a:path extrusionOk="0" h="208133" w="278498">
                    <a:moveTo>
                      <a:pt x="268977" y="0"/>
                    </a:moveTo>
                    <a:cubicBezTo>
                      <a:pt x="272128" y="4041"/>
                      <a:pt x="275347" y="7877"/>
                      <a:pt x="278498" y="11713"/>
                    </a:cubicBezTo>
                    <a:cubicBezTo>
                      <a:pt x="243703" y="89522"/>
                      <a:pt x="161099" y="221785"/>
                      <a:pt x="5754" y="206990"/>
                    </a:cubicBezTo>
                    <a:cubicBezTo>
                      <a:pt x="3082" y="182812"/>
                      <a:pt x="1233" y="159044"/>
                      <a:pt x="0" y="136441"/>
                    </a:cubicBezTo>
                    <a:cubicBezTo>
                      <a:pt x="77399" y="146578"/>
                      <a:pt x="174661" y="122947"/>
                      <a:pt x="268977" y="0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22"/>
              <p:cNvSpPr/>
              <p:nvPr/>
            </p:nvSpPr>
            <p:spPr>
              <a:xfrm>
                <a:off x="324756" y="2881337"/>
                <a:ext cx="606150" cy="548531"/>
              </a:xfrm>
              <a:custGeom>
                <a:rect b="b" l="l" r="r" t="t"/>
                <a:pathLst>
                  <a:path extrusionOk="0" h="548531" w="606150">
                    <a:moveTo>
                      <a:pt x="562383" y="373549"/>
                    </a:moveTo>
                    <a:cubicBezTo>
                      <a:pt x="584328" y="429769"/>
                      <a:pt x="599041" y="488551"/>
                      <a:pt x="606151" y="548483"/>
                    </a:cubicBezTo>
                    <a:cubicBezTo>
                      <a:pt x="336009" y="552525"/>
                      <a:pt x="41483" y="299095"/>
                      <a:pt x="3811" y="72447"/>
                    </a:cubicBezTo>
                    <a:cubicBezTo>
                      <a:pt x="-14066" y="-35089"/>
                      <a:pt x="35524" y="-3855"/>
                      <a:pt x="57921" y="44433"/>
                    </a:cubicBezTo>
                    <a:cubicBezTo>
                      <a:pt x="192170" y="333343"/>
                      <a:pt x="455052" y="356905"/>
                      <a:pt x="562383" y="373549"/>
                    </a:cubicBezTo>
                    <a:close/>
                  </a:path>
                </a:pathLst>
              </a:custGeom>
              <a:solidFill>
                <a:srgbClr val="FFFFFF">
                  <a:alpha val="5475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24" name="Google Shape;324;p22"/>
            <p:cNvSpPr/>
            <p:nvPr/>
          </p:nvSpPr>
          <p:spPr>
            <a:xfrm rot="10800000">
              <a:off x="6297810" y="955171"/>
              <a:ext cx="1808990" cy="1572953"/>
            </a:xfrm>
            <a:custGeom>
              <a:rect b="b" l="l" r="r" t="t"/>
              <a:pathLst>
                <a:path extrusionOk="0" h="1404422" w="1256243">
                  <a:moveTo>
                    <a:pt x="136989" y="466050"/>
                  </a:moveTo>
                  <a:cubicBezTo>
                    <a:pt x="136989" y="466050"/>
                    <a:pt x="267128" y="-13411"/>
                    <a:pt x="705492" y="288"/>
                  </a:cubicBezTo>
                  <a:cubicBezTo>
                    <a:pt x="1198652" y="15699"/>
                    <a:pt x="1243790" y="411254"/>
                    <a:pt x="1253447" y="589340"/>
                  </a:cubicBezTo>
                  <a:cubicBezTo>
                    <a:pt x="1267146" y="842769"/>
                    <a:pt x="1239748" y="1020854"/>
                    <a:pt x="958921" y="1150994"/>
                  </a:cubicBezTo>
                  <a:cubicBezTo>
                    <a:pt x="958921" y="1150994"/>
                    <a:pt x="1137007" y="911263"/>
                    <a:pt x="1013717" y="719479"/>
                  </a:cubicBezTo>
                  <a:cubicBezTo>
                    <a:pt x="1013717" y="719479"/>
                    <a:pt x="965771" y="1301681"/>
                    <a:pt x="404117" y="1404423"/>
                  </a:cubicBezTo>
                  <a:cubicBezTo>
                    <a:pt x="404117" y="1404423"/>
                    <a:pt x="657546" y="1157843"/>
                    <a:pt x="506858" y="801672"/>
                  </a:cubicBezTo>
                  <a:cubicBezTo>
                    <a:pt x="506858" y="801672"/>
                    <a:pt x="520557" y="1144144"/>
                    <a:pt x="123290" y="1130445"/>
                  </a:cubicBezTo>
                  <a:cubicBezTo>
                    <a:pt x="123290" y="1130445"/>
                    <a:pt x="363020" y="993457"/>
                    <a:pt x="294526" y="746877"/>
                  </a:cubicBezTo>
                  <a:cubicBezTo>
                    <a:pt x="253429" y="842769"/>
                    <a:pt x="157537" y="904414"/>
                    <a:pt x="0" y="870167"/>
                  </a:cubicBezTo>
                  <a:cubicBezTo>
                    <a:pt x="116440" y="801672"/>
                    <a:pt x="116440" y="561942"/>
                    <a:pt x="136989" y="4660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65000">
                  <a:srgbClr val="FF4D6A"/>
                </a:gs>
                <a:gs pos="100000">
                  <a:srgbClr val="FF4D6A"/>
                </a:gs>
              </a:gsLst>
              <a:lin ang="5400012" scaled="0"/>
            </a:gradFill>
            <a:ln>
              <a:noFill/>
            </a:ln>
            <a:effectLst>
              <a:outerShdw blurRad="28575" rotWithShape="0" algn="bl" dir="5400000" dist="38100">
                <a:schemeClr val="dk1">
                  <a:alpha val="2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5" name="Google Shape;325;p22"/>
            <p:cNvGrpSpPr/>
            <p:nvPr/>
          </p:nvGrpSpPr>
          <p:grpSpPr>
            <a:xfrm>
              <a:off x="5738625" y="2150990"/>
              <a:ext cx="1316755" cy="1022671"/>
              <a:chOff x="2860826" y="401530"/>
              <a:chExt cx="2115269" cy="1642581"/>
            </a:xfrm>
          </p:grpSpPr>
          <p:sp>
            <p:nvSpPr>
              <p:cNvPr id="326" name="Google Shape;326;p22"/>
              <p:cNvSpPr/>
              <p:nvPr/>
            </p:nvSpPr>
            <p:spPr>
              <a:xfrm>
                <a:off x="2860826" y="401530"/>
                <a:ext cx="2115269" cy="1642581"/>
              </a:xfrm>
              <a:custGeom>
                <a:rect b="b" l="l" r="r" t="t"/>
                <a:pathLst>
                  <a:path extrusionOk="0" h="1642581" w="2115269">
                    <a:moveTo>
                      <a:pt x="245052" y="1642582"/>
                    </a:moveTo>
                    <a:cubicBezTo>
                      <a:pt x="509714" y="1619636"/>
                      <a:pt x="782253" y="1607649"/>
                      <a:pt x="1060477" y="1607649"/>
                    </a:cubicBezTo>
                    <a:cubicBezTo>
                      <a:pt x="1331715" y="1607649"/>
                      <a:pt x="1597541" y="1619088"/>
                      <a:pt x="1855902" y="1640869"/>
                    </a:cubicBezTo>
                    <a:cubicBezTo>
                      <a:pt x="1868690" y="1627170"/>
                      <a:pt x="1881060" y="1612992"/>
                      <a:pt x="1893026" y="1598334"/>
                    </a:cubicBezTo>
                    <a:cubicBezTo>
                      <a:pt x="1980028" y="1493928"/>
                      <a:pt x="2044145" y="1372426"/>
                      <a:pt x="2081249" y="1241684"/>
                    </a:cubicBezTo>
                    <a:cubicBezTo>
                      <a:pt x="2119756" y="1105894"/>
                      <a:pt x="2125668" y="962926"/>
                      <a:pt x="2098509" y="824416"/>
                    </a:cubicBezTo>
                    <a:cubicBezTo>
                      <a:pt x="2049057" y="569754"/>
                      <a:pt x="1935630" y="368312"/>
                      <a:pt x="1761449" y="225501"/>
                    </a:cubicBezTo>
                    <a:cubicBezTo>
                      <a:pt x="1578980" y="75910"/>
                      <a:pt x="1339797" y="18"/>
                      <a:pt x="1050682" y="18"/>
                    </a:cubicBezTo>
                    <a:cubicBezTo>
                      <a:pt x="903988" y="-836"/>
                      <a:pt x="758732" y="28980"/>
                      <a:pt x="624236" y="87554"/>
                    </a:cubicBezTo>
                    <a:cubicBezTo>
                      <a:pt x="501508" y="141599"/>
                      <a:pt x="390609" y="219263"/>
                      <a:pt x="297861" y="316119"/>
                    </a:cubicBezTo>
                    <a:cubicBezTo>
                      <a:pt x="101419" y="520575"/>
                      <a:pt x="-9679" y="802772"/>
                      <a:pt x="663" y="1071749"/>
                    </a:cubicBezTo>
                    <a:cubicBezTo>
                      <a:pt x="9088" y="1284356"/>
                      <a:pt x="94775" y="1483332"/>
                      <a:pt x="245052" y="1642582"/>
                    </a:cubicBezTo>
                    <a:close/>
                  </a:path>
                </a:pathLst>
              </a:custGeom>
              <a:solidFill>
                <a:srgbClr val="09052E">
                  <a:alpha val="1173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22"/>
              <p:cNvSpPr/>
              <p:nvPr/>
            </p:nvSpPr>
            <p:spPr>
              <a:xfrm>
                <a:off x="2983792" y="475316"/>
                <a:ext cx="1869056" cy="1552082"/>
              </a:xfrm>
              <a:custGeom>
                <a:rect b="b" l="l" r="r" t="t"/>
                <a:pathLst>
                  <a:path extrusionOk="0" h="1552082" w="1869056">
                    <a:moveTo>
                      <a:pt x="347020" y="1552083"/>
                    </a:moveTo>
                    <a:cubicBezTo>
                      <a:pt x="540360" y="1540028"/>
                      <a:pt x="737185" y="1533952"/>
                      <a:pt x="937510" y="1533863"/>
                    </a:cubicBezTo>
                    <a:cubicBezTo>
                      <a:pt x="1132446" y="1533863"/>
                      <a:pt x="1324230" y="1539637"/>
                      <a:pt x="1512863" y="1551192"/>
                    </a:cubicBezTo>
                    <a:cubicBezTo>
                      <a:pt x="1766292" y="1362285"/>
                      <a:pt x="1918076" y="1051183"/>
                      <a:pt x="1854650" y="724876"/>
                    </a:cubicBezTo>
                    <a:cubicBezTo>
                      <a:pt x="1769717" y="285279"/>
                      <a:pt x="1464506" y="0"/>
                      <a:pt x="927716" y="0"/>
                    </a:cubicBezTo>
                    <a:cubicBezTo>
                      <a:pt x="337774" y="0"/>
                      <a:pt x="-16274" y="505694"/>
                      <a:pt x="576" y="943990"/>
                    </a:cubicBezTo>
                    <a:cubicBezTo>
                      <a:pt x="10028" y="1188583"/>
                      <a:pt x="140167" y="1406875"/>
                      <a:pt x="347020" y="155208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22"/>
              <p:cNvSpPr/>
              <p:nvPr/>
            </p:nvSpPr>
            <p:spPr>
              <a:xfrm>
                <a:off x="3347496" y="964575"/>
                <a:ext cx="758060" cy="758156"/>
              </a:xfrm>
              <a:custGeom>
                <a:rect b="b" l="l" r="r" t="t"/>
                <a:pathLst>
                  <a:path extrusionOk="0" h="758156" w="758060">
                    <a:moveTo>
                      <a:pt x="724496" y="223151"/>
                    </a:moveTo>
                    <a:cubicBezTo>
                      <a:pt x="687310" y="294289"/>
                      <a:pt x="599493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49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rgbClr val="95F16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22"/>
              <p:cNvSpPr/>
              <p:nvPr/>
            </p:nvSpPr>
            <p:spPr>
              <a:xfrm>
                <a:off x="3521371" y="1137272"/>
                <a:ext cx="411706" cy="411763"/>
              </a:xfrm>
              <a:custGeom>
                <a:rect b="b" l="l" r="r" t="t"/>
                <a:pathLst>
                  <a:path extrusionOk="0" h="411763" w="411706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30;p22"/>
              <p:cNvSpPr/>
              <p:nvPr/>
            </p:nvSpPr>
            <p:spPr>
              <a:xfrm>
                <a:off x="2983798" y="1299235"/>
                <a:ext cx="1868927" cy="728163"/>
              </a:xfrm>
              <a:custGeom>
                <a:rect b="b" l="l" r="r" t="t"/>
                <a:pathLst>
                  <a:path extrusionOk="0" h="728163" w="1868927">
                    <a:moveTo>
                      <a:pt x="347015" y="728164"/>
                    </a:moveTo>
                    <a:cubicBezTo>
                      <a:pt x="540354" y="716109"/>
                      <a:pt x="737179" y="710033"/>
                      <a:pt x="937505" y="709944"/>
                    </a:cubicBezTo>
                    <a:cubicBezTo>
                      <a:pt x="1132440" y="709944"/>
                      <a:pt x="1324224" y="715718"/>
                      <a:pt x="1512858" y="727273"/>
                    </a:cubicBezTo>
                    <a:cubicBezTo>
                      <a:pt x="1740396" y="557613"/>
                      <a:pt x="1886015" y="289457"/>
                      <a:pt x="1867316" y="0"/>
                    </a:cubicBezTo>
                    <a:cubicBezTo>
                      <a:pt x="1727793" y="347404"/>
                      <a:pt x="1367307" y="603915"/>
                      <a:pt x="963190" y="603915"/>
                    </a:cubicBezTo>
                    <a:cubicBezTo>
                      <a:pt x="507292" y="603915"/>
                      <a:pt x="141943" y="366308"/>
                      <a:pt x="1940" y="34795"/>
                    </a:cubicBezTo>
                    <a:cubicBezTo>
                      <a:pt x="-53" y="63172"/>
                      <a:pt x="-512" y="91639"/>
                      <a:pt x="570" y="120071"/>
                    </a:cubicBezTo>
                    <a:cubicBezTo>
                      <a:pt x="10022" y="364664"/>
                      <a:pt x="140162" y="582956"/>
                      <a:pt x="347015" y="72816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1" name="Google Shape;331;p22"/>
            <p:cNvGrpSpPr/>
            <p:nvPr/>
          </p:nvGrpSpPr>
          <p:grpSpPr>
            <a:xfrm>
              <a:off x="7270325" y="2150990"/>
              <a:ext cx="1316755" cy="1022671"/>
              <a:chOff x="2860826" y="401530"/>
              <a:chExt cx="2115269" cy="1642581"/>
            </a:xfrm>
          </p:grpSpPr>
          <p:sp>
            <p:nvSpPr>
              <p:cNvPr id="332" name="Google Shape;332;p22"/>
              <p:cNvSpPr/>
              <p:nvPr/>
            </p:nvSpPr>
            <p:spPr>
              <a:xfrm>
                <a:off x="2860826" y="401530"/>
                <a:ext cx="2115269" cy="1642581"/>
              </a:xfrm>
              <a:custGeom>
                <a:rect b="b" l="l" r="r" t="t"/>
                <a:pathLst>
                  <a:path extrusionOk="0" h="1642581" w="2115269">
                    <a:moveTo>
                      <a:pt x="245052" y="1642582"/>
                    </a:moveTo>
                    <a:cubicBezTo>
                      <a:pt x="509714" y="1619636"/>
                      <a:pt x="782253" y="1607649"/>
                      <a:pt x="1060477" y="1607649"/>
                    </a:cubicBezTo>
                    <a:cubicBezTo>
                      <a:pt x="1331715" y="1607649"/>
                      <a:pt x="1597541" y="1619088"/>
                      <a:pt x="1855902" y="1640869"/>
                    </a:cubicBezTo>
                    <a:cubicBezTo>
                      <a:pt x="1868690" y="1627170"/>
                      <a:pt x="1881060" y="1612992"/>
                      <a:pt x="1893026" y="1598334"/>
                    </a:cubicBezTo>
                    <a:cubicBezTo>
                      <a:pt x="1980028" y="1493928"/>
                      <a:pt x="2044145" y="1372426"/>
                      <a:pt x="2081249" y="1241684"/>
                    </a:cubicBezTo>
                    <a:cubicBezTo>
                      <a:pt x="2119756" y="1105894"/>
                      <a:pt x="2125668" y="962926"/>
                      <a:pt x="2098509" y="824416"/>
                    </a:cubicBezTo>
                    <a:cubicBezTo>
                      <a:pt x="2049057" y="569754"/>
                      <a:pt x="1935630" y="368312"/>
                      <a:pt x="1761449" y="225501"/>
                    </a:cubicBezTo>
                    <a:cubicBezTo>
                      <a:pt x="1578980" y="75910"/>
                      <a:pt x="1339797" y="18"/>
                      <a:pt x="1050682" y="18"/>
                    </a:cubicBezTo>
                    <a:cubicBezTo>
                      <a:pt x="903988" y="-836"/>
                      <a:pt x="758732" y="28980"/>
                      <a:pt x="624236" y="87554"/>
                    </a:cubicBezTo>
                    <a:cubicBezTo>
                      <a:pt x="501508" y="141599"/>
                      <a:pt x="390609" y="219263"/>
                      <a:pt x="297861" y="316119"/>
                    </a:cubicBezTo>
                    <a:cubicBezTo>
                      <a:pt x="101419" y="520575"/>
                      <a:pt x="-9679" y="802772"/>
                      <a:pt x="663" y="1071749"/>
                    </a:cubicBezTo>
                    <a:cubicBezTo>
                      <a:pt x="9088" y="1284356"/>
                      <a:pt x="94775" y="1483332"/>
                      <a:pt x="245052" y="1642582"/>
                    </a:cubicBezTo>
                    <a:close/>
                  </a:path>
                </a:pathLst>
              </a:custGeom>
              <a:solidFill>
                <a:srgbClr val="09052E">
                  <a:alpha val="1173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22"/>
              <p:cNvSpPr/>
              <p:nvPr/>
            </p:nvSpPr>
            <p:spPr>
              <a:xfrm>
                <a:off x="2983792" y="475316"/>
                <a:ext cx="1869056" cy="1552082"/>
              </a:xfrm>
              <a:custGeom>
                <a:rect b="b" l="l" r="r" t="t"/>
                <a:pathLst>
                  <a:path extrusionOk="0" h="1552082" w="1869056">
                    <a:moveTo>
                      <a:pt x="347020" y="1552083"/>
                    </a:moveTo>
                    <a:cubicBezTo>
                      <a:pt x="540360" y="1540028"/>
                      <a:pt x="737185" y="1533952"/>
                      <a:pt x="937510" y="1533863"/>
                    </a:cubicBezTo>
                    <a:cubicBezTo>
                      <a:pt x="1132446" y="1533863"/>
                      <a:pt x="1324230" y="1539637"/>
                      <a:pt x="1512863" y="1551192"/>
                    </a:cubicBezTo>
                    <a:cubicBezTo>
                      <a:pt x="1766292" y="1362285"/>
                      <a:pt x="1918076" y="1051183"/>
                      <a:pt x="1854650" y="724876"/>
                    </a:cubicBezTo>
                    <a:cubicBezTo>
                      <a:pt x="1769717" y="285279"/>
                      <a:pt x="1464506" y="0"/>
                      <a:pt x="927716" y="0"/>
                    </a:cubicBezTo>
                    <a:cubicBezTo>
                      <a:pt x="337774" y="0"/>
                      <a:pt x="-16274" y="505694"/>
                      <a:pt x="576" y="943990"/>
                    </a:cubicBezTo>
                    <a:cubicBezTo>
                      <a:pt x="10028" y="1188583"/>
                      <a:pt x="140167" y="1406875"/>
                      <a:pt x="347020" y="155208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22"/>
              <p:cNvSpPr/>
              <p:nvPr/>
            </p:nvSpPr>
            <p:spPr>
              <a:xfrm>
                <a:off x="3347496" y="964575"/>
                <a:ext cx="758060" cy="758156"/>
              </a:xfrm>
              <a:custGeom>
                <a:rect b="b" l="l" r="r" t="t"/>
                <a:pathLst>
                  <a:path extrusionOk="0" h="758156" w="758060">
                    <a:moveTo>
                      <a:pt x="724496" y="223151"/>
                    </a:moveTo>
                    <a:cubicBezTo>
                      <a:pt x="687310" y="294289"/>
                      <a:pt x="599493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49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rgbClr val="95F16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22"/>
              <p:cNvSpPr/>
              <p:nvPr/>
            </p:nvSpPr>
            <p:spPr>
              <a:xfrm>
                <a:off x="3521371" y="1137272"/>
                <a:ext cx="411706" cy="411763"/>
              </a:xfrm>
              <a:custGeom>
                <a:rect b="b" l="l" r="r" t="t"/>
                <a:pathLst>
                  <a:path extrusionOk="0" h="411763" w="411706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22"/>
              <p:cNvSpPr/>
              <p:nvPr/>
            </p:nvSpPr>
            <p:spPr>
              <a:xfrm>
                <a:off x="2983798" y="1299235"/>
                <a:ext cx="1868927" cy="728163"/>
              </a:xfrm>
              <a:custGeom>
                <a:rect b="b" l="l" r="r" t="t"/>
                <a:pathLst>
                  <a:path extrusionOk="0" h="728163" w="1868927">
                    <a:moveTo>
                      <a:pt x="347015" y="728164"/>
                    </a:moveTo>
                    <a:cubicBezTo>
                      <a:pt x="540354" y="716109"/>
                      <a:pt x="737179" y="710033"/>
                      <a:pt x="937505" y="709944"/>
                    </a:cubicBezTo>
                    <a:cubicBezTo>
                      <a:pt x="1132440" y="709944"/>
                      <a:pt x="1324224" y="715718"/>
                      <a:pt x="1512858" y="727273"/>
                    </a:cubicBezTo>
                    <a:cubicBezTo>
                      <a:pt x="1740396" y="557613"/>
                      <a:pt x="1886015" y="289457"/>
                      <a:pt x="1867316" y="0"/>
                    </a:cubicBezTo>
                    <a:cubicBezTo>
                      <a:pt x="1727793" y="347404"/>
                      <a:pt x="1367307" y="603915"/>
                      <a:pt x="963190" y="603915"/>
                    </a:cubicBezTo>
                    <a:cubicBezTo>
                      <a:pt x="507292" y="603915"/>
                      <a:pt x="141943" y="366308"/>
                      <a:pt x="1940" y="34795"/>
                    </a:cubicBezTo>
                    <a:cubicBezTo>
                      <a:pt x="-53" y="63172"/>
                      <a:pt x="-512" y="91639"/>
                      <a:pt x="570" y="120071"/>
                    </a:cubicBezTo>
                    <a:cubicBezTo>
                      <a:pt x="10022" y="364664"/>
                      <a:pt x="140162" y="582956"/>
                      <a:pt x="347015" y="72816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7" name="Google Shape;337;p22"/>
          <p:cNvSpPr/>
          <p:nvPr/>
        </p:nvSpPr>
        <p:spPr>
          <a:xfrm>
            <a:off x="2730920" y="1647725"/>
            <a:ext cx="1103100" cy="4425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  <a:effectLst>
            <a:outerShdw blurRad="28575" rotWithShape="0" algn="bl" dir="5400000" dist="9525">
              <a:schemeClr val="dk1">
                <a:alpha val="25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5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Lorem Ipsum</a:t>
            </a:r>
            <a:endParaRPr>
              <a:solidFill>
                <a:schemeClr val="accent5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338" name="Google Shape;338;p22"/>
          <p:cNvSpPr/>
          <p:nvPr/>
        </p:nvSpPr>
        <p:spPr>
          <a:xfrm>
            <a:off x="4000409" y="2547425"/>
            <a:ext cx="1103100" cy="4425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  <a:effectLst>
            <a:outerShdw blurRad="28575" rotWithShape="0" algn="bl" dir="5400000" dist="9525">
              <a:schemeClr val="dk1">
                <a:alpha val="25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4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Lorem Ipsum</a:t>
            </a:r>
            <a:endParaRPr>
              <a:solidFill>
                <a:schemeClr val="accent4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339" name="Google Shape;339;p22"/>
          <p:cNvSpPr/>
          <p:nvPr/>
        </p:nvSpPr>
        <p:spPr>
          <a:xfrm>
            <a:off x="1461431" y="2547425"/>
            <a:ext cx="1103100" cy="4425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  <a:effectLst>
            <a:outerShdw blurRad="28575" rotWithShape="0" algn="bl" dir="5400000" dist="9525">
              <a:schemeClr val="dk1">
                <a:alpha val="25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4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Lorem Ipsum</a:t>
            </a:r>
            <a:endParaRPr>
              <a:solidFill>
                <a:schemeClr val="accent4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340" name="Google Shape;340;p22"/>
          <p:cNvSpPr/>
          <p:nvPr/>
        </p:nvSpPr>
        <p:spPr>
          <a:xfrm>
            <a:off x="855300" y="3447126"/>
            <a:ext cx="1103100" cy="4425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  <a:effectLst>
            <a:outerShdw blurRad="28575" rotWithShape="0" algn="bl" dir="5400000" dist="9525">
              <a:schemeClr val="dk1">
                <a:alpha val="25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Lorem Ipsum</a:t>
            </a:r>
            <a:endParaRPr>
              <a:solidFill>
                <a:schemeClr val="accent3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341" name="Google Shape;341;p22"/>
          <p:cNvSpPr/>
          <p:nvPr/>
        </p:nvSpPr>
        <p:spPr>
          <a:xfrm>
            <a:off x="2067562" y="3447126"/>
            <a:ext cx="1103100" cy="4425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  <a:effectLst>
            <a:outerShdw blurRad="28575" rotWithShape="0" algn="bl" dir="5400000" dist="9525">
              <a:schemeClr val="dk1">
                <a:alpha val="25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Lorem Ipsum</a:t>
            </a:r>
            <a:endParaRPr>
              <a:solidFill>
                <a:schemeClr val="accent3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342" name="Google Shape;342;p22"/>
          <p:cNvSpPr/>
          <p:nvPr/>
        </p:nvSpPr>
        <p:spPr>
          <a:xfrm>
            <a:off x="3394283" y="3447126"/>
            <a:ext cx="1103100" cy="4425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  <a:effectLst>
            <a:outerShdw blurRad="28575" rotWithShape="0" algn="bl" dir="5400000" dist="9525">
              <a:schemeClr val="dk1">
                <a:alpha val="25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Lorem Ipsum</a:t>
            </a:r>
            <a:endParaRPr>
              <a:solidFill>
                <a:schemeClr val="accent3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343" name="Google Shape;343;p22"/>
          <p:cNvSpPr/>
          <p:nvPr/>
        </p:nvSpPr>
        <p:spPr>
          <a:xfrm>
            <a:off x="4606545" y="3447126"/>
            <a:ext cx="1103100" cy="4425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  <a:effectLst>
            <a:outerShdw blurRad="28575" rotWithShape="0" algn="bl" dir="5400000" dist="9525">
              <a:schemeClr val="dk1">
                <a:alpha val="25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Lorem Ipsum</a:t>
            </a:r>
            <a:endParaRPr>
              <a:solidFill>
                <a:schemeClr val="accent3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cxnSp>
        <p:nvCxnSpPr>
          <p:cNvPr id="344" name="Google Shape;344;p22"/>
          <p:cNvCxnSpPr>
            <a:stCxn id="337" idx="2"/>
            <a:endCxn id="338" idx="0"/>
          </p:cNvCxnSpPr>
          <p:nvPr/>
        </p:nvCxnSpPr>
        <p:spPr>
          <a:xfrm flipH="1" rot="-5400000">
            <a:off x="3688670" y="1684025"/>
            <a:ext cx="457200" cy="1269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5" name="Google Shape;345;p22"/>
          <p:cNvCxnSpPr>
            <a:stCxn id="339" idx="0"/>
            <a:endCxn id="337" idx="2"/>
          </p:cNvCxnSpPr>
          <p:nvPr/>
        </p:nvCxnSpPr>
        <p:spPr>
          <a:xfrm rot="-5400000">
            <a:off x="2419181" y="1684025"/>
            <a:ext cx="457200" cy="1269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6" name="Google Shape;346;p22"/>
          <p:cNvCxnSpPr>
            <a:stCxn id="339" idx="2"/>
            <a:endCxn id="341" idx="0"/>
          </p:cNvCxnSpPr>
          <p:nvPr/>
        </p:nvCxnSpPr>
        <p:spPr>
          <a:xfrm flipH="1" rot="-5400000">
            <a:off x="2087381" y="2915525"/>
            <a:ext cx="457200" cy="606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7" name="Google Shape;347;p22"/>
          <p:cNvCxnSpPr>
            <a:stCxn id="340" idx="0"/>
            <a:endCxn id="339" idx="2"/>
          </p:cNvCxnSpPr>
          <p:nvPr/>
        </p:nvCxnSpPr>
        <p:spPr>
          <a:xfrm rot="-5400000">
            <a:off x="1481250" y="2915526"/>
            <a:ext cx="457200" cy="606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8" name="Google Shape;348;p22"/>
          <p:cNvCxnSpPr>
            <a:stCxn id="338" idx="2"/>
            <a:endCxn id="343" idx="0"/>
          </p:cNvCxnSpPr>
          <p:nvPr/>
        </p:nvCxnSpPr>
        <p:spPr>
          <a:xfrm flipH="1" rot="-5400000">
            <a:off x="4626359" y="2915525"/>
            <a:ext cx="457200" cy="606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9" name="Google Shape;349;p22"/>
          <p:cNvCxnSpPr>
            <a:stCxn id="342" idx="0"/>
            <a:endCxn id="338" idx="2"/>
          </p:cNvCxnSpPr>
          <p:nvPr/>
        </p:nvCxnSpPr>
        <p:spPr>
          <a:xfrm rot="-5400000">
            <a:off x="4020233" y="2915526"/>
            <a:ext cx="457200" cy="606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4"/>
            </a:gs>
            <a:gs pos="100000">
              <a:srgbClr val="FF6B4B"/>
            </a:gs>
          </a:gsLst>
          <a:lin ang="0" scaled="0"/>
        </a:grad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3"/>
          <p:cNvSpPr/>
          <p:nvPr/>
        </p:nvSpPr>
        <p:spPr>
          <a:xfrm rot="10800000">
            <a:off x="5897526" y="1501911"/>
            <a:ext cx="1388149" cy="1028739"/>
          </a:xfrm>
          <a:custGeom>
            <a:rect b="b" l="l" r="r" t="t"/>
            <a:pathLst>
              <a:path extrusionOk="0" h="1404422" w="1256243">
                <a:moveTo>
                  <a:pt x="136989" y="466050"/>
                </a:moveTo>
                <a:cubicBezTo>
                  <a:pt x="136989" y="466050"/>
                  <a:pt x="267128" y="-13411"/>
                  <a:pt x="705492" y="288"/>
                </a:cubicBezTo>
                <a:cubicBezTo>
                  <a:pt x="1198652" y="15699"/>
                  <a:pt x="1243790" y="411254"/>
                  <a:pt x="1253447" y="589340"/>
                </a:cubicBezTo>
                <a:cubicBezTo>
                  <a:pt x="1267146" y="842769"/>
                  <a:pt x="1239748" y="1020854"/>
                  <a:pt x="958921" y="1150994"/>
                </a:cubicBezTo>
                <a:cubicBezTo>
                  <a:pt x="958921" y="1150994"/>
                  <a:pt x="1137007" y="911263"/>
                  <a:pt x="1013717" y="719479"/>
                </a:cubicBezTo>
                <a:cubicBezTo>
                  <a:pt x="1013717" y="719479"/>
                  <a:pt x="965771" y="1301681"/>
                  <a:pt x="404117" y="1404423"/>
                </a:cubicBezTo>
                <a:cubicBezTo>
                  <a:pt x="404117" y="1404423"/>
                  <a:pt x="657546" y="1157843"/>
                  <a:pt x="506858" y="801672"/>
                </a:cubicBezTo>
                <a:cubicBezTo>
                  <a:pt x="506858" y="801672"/>
                  <a:pt x="520557" y="1144144"/>
                  <a:pt x="123290" y="1130445"/>
                </a:cubicBezTo>
                <a:cubicBezTo>
                  <a:pt x="123290" y="1130445"/>
                  <a:pt x="363020" y="993457"/>
                  <a:pt x="294526" y="746877"/>
                </a:cubicBezTo>
                <a:cubicBezTo>
                  <a:pt x="253429" y="842769"/>
                  <a:pt x="157537" y="904414"/>
                  <a:pt x="0" y="870167"/>
                </a:cubicBezTo>
                <a:cubicBezTo>
                  <a:pt x="116440" y="801672"/>
                  <a:pt x="116440" y="561942"/>
                  <a:pt x="136989" y="46605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65000">
                <a:schemeClr val="accent6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28575" rotWithShape="0" algn="bl" dir="5400000" dist="38100">
              <a:schemeClr val="dk1">
                <a:alpha val="2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23"/>
          <p:cNvSpPr/>
          <p:nvPr/>
        </p:nvSpPr>
        <p:spPr>
          <a:xfrm rot="10800000">
            <a:off x="7517901" y="1501911"/>
            <a:ext cx="1388149" cy="1028739"/>
          </a:xfrm>
          <a:custGeom>
            <a:rect b="b" l="l" r="r" t="t"/>
            <a:pathLst>
              <a:path extrusionOk="0" h="1404422" w="1256243">
                <a:moveTo>
                  <a:pt x="136989" y="466050"/>
                </a:moveTo>
                <a:cubicBezTo>
                  <a:pt x="136989" y="466050"/>
                  <a:pt x="267128" y="-13411"/>
                  <a:pt x="705492" y="288"/>
                </a:cubicBezTo>
                <a:cubicBezTo>
                  <a:pt x="1198652" y="15699"/>
                  <a:pt x="1243790" y="411254"/>
                  <a:pt x="1253447" y="589340"/>
                </a:cubicBezTo>
                <a:cubicBezTo>
                  <a:pt x="1267146" y="842769"/>
                  <a:pt x="1239748" y="1020854"/>
                  <a:pt x="958921" y="1150994"/>
                </a:cubicBezTo>
                <a:cubicBezTo>
                  <a:pt x="958921" y="1150994"/>
                  <a:pt x="1137007" y="911263"/>
                  <a:pt x="1013717" y="719479"/>
                </a:cubicBezTo>
                <a:cubicBezTo>
                  <a:pt x="1013717" y="719479"/>
                  <a:pt x="965771" y="1301681"/>
                  <a:pt x="404117" y="1404423"/>
                </a:cubicBezTo>
                <a:cubicBezTo>
                  <a:pt x="404117" y="1404423"/>
                  <a:pt x="657546" y="1157843"/>
                  <a:pt x="506858" y="801672"/>
                </a:cubicBezTo>
                <a:cubicBezTo>
                  <a:pt x="506858" y="801672"/>
                  <a:pt x="520557" y="1144144"/>
                  <a:pt x="123290" y="1130445"/>
                </a:cubicBezTo>
                <a:cubicBezTo>
                  <a:pt x="123290" y="1130445"/>
                  <a:pt x="363020" y="993457"/>
                  <a:pt x="294526" y="746877"/>
                </a:cubicBezTo>
                <a:cubicBezTo>
                  <a:pt x="253429" y="842769"/>
                  <a:pt x="157537" y="904414"/>
                  <a:pt x="0" y="870167"/>
                </a:cubicBezTo>
                <a:cubicBezTo>
                  <a:pt x="116440" y="801672"/>
                  <a:pt x="116440" y="561942"/>
                  <a:pt x="136989" y="46605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65000">
                <a:schemeClr val="accent6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28575" rotWithShape="0" algn="bl" dir="5400000" dist="38100">
              <a:schemeClr val="dk1">
                <a:alpha val="2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23"/>
          <p:cNvSpPr txBox="1"/>
          <p:nvPr>
            <p:ph type="title"/>
          </p:nvPr>
        </p:nvSpPr>
        <p:spPr>
          <a:xfrm>
            <a:off x="855300" y="991175"/>
            <a:ext cx="4693500" cy="396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357" name="Google Shape;357;p23"/>
          <p:cNvGraphicFramePr/>
          <p:nvPr/>
        </p:nvGraphicFramePr>
        <p:xfrm>
          <a:off x="855300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{4C47D525-7973-43D5-937F-014B81E019FB}</a:tableStyleId>
              </a:tblPr>
              <a:tblGrid>
                <a:gridCol w="1173375"/>
                <a:gridCol w="1173375"/>
                <a:gridCol w="1173375"/>
                <a:gridCol w="1173375"/>
              </a:tblGrid>
              <a:tr h="683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A</a:t>
                      </a:r>
                      <a:endParaRPr sz="1100">
                        <a:solidFill>
                          <a:schemeClr val="dk1"/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B</a:t>
                      </a:r>
                      <a:endParaRPr sz="1100">
                        <a:solidFill>
                          <a:schemeClr val="dk1"/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C</a:t>
                      </a:r>
                      <a:endParaRPr sz="1100">
                        <a:solidFill>
                          <a:schemeClr val="dk1"/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9800"/>
                      </a:srgbClr>
                    </a:solidFill>
                  </a:tcPr>
                </a:tc>
              </a:tr>
              <a:tr h="683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Yellow</a:t>
                      </a:r>
                      <a:endParaRPr sz="1100">
                        <a:solidFill>
                          <a:schemeClr val="dk1"/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10</a:t>
                      </a:r>
                      <a:endParaRPr sz="1700">
                        <a:solidFill>
                          <a:schemeClr val="dk1"/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20</a:t>
                      </a:r>
                      <a:endParaRPr sz="1700">
                        <a:solidFill>
                          <a:schemeClr val="dk1"/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7</a:t>
                      </a:r>
                      <a:endParaRPr sz="1700">
                        <a:solidFill>
                          <a:schemeClr val="dk1"/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9800"/>
                      </a:srgbClr>
                    </a:solidFill>
                  </a:tcPr>
                </a:tc>
              </a:tr>
              <a:tr h="683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Blue</a:t>
                      </a:r>
                      <a:endParaRPr sz="1100">
                        <a:solidFill>
                          <a:schemeClr val="dk1"/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30</a:t>
                      </a:r>
                      <a:endParaRPr sz="1700">
                        <a:solidFill>
                          <a:schemeClr val="dk1"/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15</a:t>
                      </a:r>
                      <a:endParaRPr sz="1700">
                        <a:solidFill>
                          <a:schemeClr val="dk1"/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10</a:t>
                      </a:r>
                      <a:endParaRPr sz="1700">
                        <a:solidFill>
                          <a:schemeClr val="dk1"/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9800"/>
                      </a:srgbClr>
                    </a:solidFill>
                  </a:tcPr>
                </a:tc>
              </a:tr>
              <a:tr h="683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Orange</a:t>
                      </a:r>
                      <a:endParaRPr sz="1100">
                        <a:solidFill>
                          <a:schemeClr val="dk1"/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5</a:t>
                      </a:r>
                      <a:endParaRPr sz="1700">
                        <a:solidFill>
                          <a:schemeClr val="dk1"/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24</a:t>
                      </a:r>
                      <a:endParaRPr sz="1700">
                        <a:solidFill>
                          <a:schemeClr val="dk1"/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16</a:t>
                      </a:r>
                      <a:endParaRPr sz="1700">
                        <a:solidFill>
                          <a:schemeClr val="dk1"/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98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58" name="Google Shape;358;p23"/>
          <p:cNvSpPr txBox="1"/>
          <p:nvPr>
            <p:ph idx="12" type="sldNum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59" name="Google Shape;359;p23"/>
          <p:cNvGrpSpPr/>
          <p:nvPr/>
        </p:nvGrpSpPr>
        <p:grpSpPr>
          <a:xfrm>
            <a:off x="5913493" y="2173056"/>
            <a:ext cx="1286011" cy="756474"/>
            <a:chOff x="5682925" y="1139232"/>
            <a:chExt cx="2115150" cy="1244200"/>
          </a:xfrm>
        </p:grpSpPr>
        <p:sp>
          <p:nvSpPr>
            <p:cNvPr id="360" name="Google Shape;360;p23"/>
            <p:cNvSpPr/>
            <p:nvPr/>
          </p:nvSpPr>
          <p:spPr>
            <a:xfrm>
              <a:off x="5682925" y="1139232"/>
              <a:ext cx="2115150" cy="1244200"/>
            </a:xfrm>
            <a:custGeom>
              <a:rect b="b" l="l" r="r" t="t"/>
              <a:pathLst>
                <a:path extrusionOk="0" h="1244200" w="2115150">
                  <a:moveTo>
                    <a:pt x="2078447" y="0"/>
                  </a:moveTo>
                  <a:cubicBezTo>
                    <a:pt x="1740359" y="36747"/>
                    <a:pt x="1400490" y="55042"/>
                    <a:pt x="1060347" y="54796"/>
                  </a:cubicBezTo>
                  <a:cubicBezTo>
                    <a:pt x="721937" y="54987"/>
                    <a:pt x="383766" y="36857"/>
                    <a:pt x="47315" y="479"/>
                  </a:cubicBezTo>
                  <a:cubicBezTo>
                    <a:pt x="12629" y="108125"/>
                    <a:pt x="-3193" y="220949"/>
                    <a:pt x="533" y="333979"/>
                  </a:cubicBezTo>
                  <a:cubicBezTo>
                    <a:pt x="10122" y="583435"/>
                    <a:pt x="126700" y="814261"/>
                    <a:pt x="328758" y="983922"/>
                  </a:cubicBezTo>
                  <a:cubicBezTo>
                    <a:pt x="528967" y="1151939"/>
                    <a:pt x="797260" y="1244200"/>
                    <a:pt x="1084251" y="1244200"/>
                  </a:cubicBezTo>
                  <a:cubicBezTo>
                    <a:pt x="1241583" y="1243755"/>
                    <a:pt x="1396791" y="1207816"/>
                    <a:pt x="1538301" y="1139062"/>
                  </a:cubicBezTo>
                  <a:cubicBezTo>
                    <a:pt x="1675015" y="1072485"/>
                    <a:pt x="1795908" y="977490"/>
                    <a:pt x="1892896" y="860426"/>
                  </a:cubicBezTo>
                  <a:cubicBezTo>
                    <a:pt x="1979884" y="756020"/>
                    <a:pt x="2043995" y="634518"/>
                    <a:pt x="2081119" y="503776"/>
                  </a:cubicBezTo>
                  <a:cubicBezTo>
                    <a:pt x="2119613" y="367986"/>
                    <a:pt x="2125572" y="225018"/>
                    <a:pt x="2098380" y="86508"/>
                  </a:cubicBezTo>
                  <a:cubicBezTo>
                    <a:pt x="2092625" y="56850"/>
                    <a:pt x="2085913" y="28220"/>
                    <a:pt x="2078447" y="0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23"/>
            <p:cNvSpPr/>
            <p:nvPr/>
          </p:nvSpPr>
          <p:spPr>
            <a:xfrm>
              <a:off x="5805876" y="1150739"/>
              <a:ext cx="1869223" cy="1060909"/>
            </a:xfrm>
            <a:custGeom>
              <a:rect b="b" l="l" r="r" t="t"/>
              <a:pathLst>
                <a:path extrusionOk="0" h="1060909" w="1869223">
                  <a:moveTo>
                    <a:pt x="1844056" y="0"/>
                  </a:moveTo>
                  <a:cubicBezTo>
                    <a:pt x="1550899" y="28425"/>
                    <a:pt x="1247744" y="43357"/>
                    <a:pt x="937395" y="43357"/>
                  </a:cubicBezTo>
                  <a:cubicBezTo>
                    <a:pt x="628349" y="43357"/>
                    <a:pt x="326357" y="28494"/>
                    <a:pt x="34297" y="342"/>
                  </a:cubicBezTo>
                  <a:cubicBezTo>
                    <a:pt x="8913" y="87399"/>
                    <a:pt x="-2512" y="177935"/>
                    <a:pt x="461" y="268566"/>
                  </a:cubicBezTo>
                  <a:cubicBezTo>
                    <a:pt x="17310" y="706930"/>
                    <a:pt x="421907" y="1060909"/>
                    <a:pt x="961368" y="1060909"/>
                  </a:cubicBezTo>
                  <a:cubicBezTo>
                    <a:pt x="1500830" y="1060909"/>
                    <a:pt x="1957003" y="575353"/>
                    <a:pt x="1854809" y="49453"/>
                  </a:cubicBezTo>
                  <a:cubicBezTo>
                    <a:pt x="1851795" y="32740"/>
                    <a:pt x="1847892" y="16233"/>
                    <a:pt x="18440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23"/>
            <p:cNvSpPr/>
            <p:nvPr/>
          </p:nvSpPr>
          <p:spPr>
            <a:xfrm>
              <a:off x="5805767" y="1299235"/>
              <a:ext cx="1869273" cy="912413"/>
            </a:xfrm>
            <a:custGeom>
              <a:rect b="b" l="l" r="r" t="t"/>
              <a:pathLst>
                <a:path extrusionOk="0" h="912413" w="1869273">
                  <a:moveTo>
                    <a:pt x="963190" y="603915"/>
                  </a:moveTo>
                  <a:cubicBezTo>
                    <a:pt x="507292" y="603915"/>
                    <a:pt x="141942" y="366308"/>
                    <a:pt x="1940" y="34795"/>
                  </a:cubicBezTo>
                  <a:cubicBezTo>
                    <a:pt x="-53" y="63172"/>
                    <a:pt x="-512" y="91639"/>
                    <a:pt x="570" y="120071"/>
                  </a:cubicBezTo>
                  <a:cubicBezTo>
                    <a:pt x="17420" y="558435"/>
                    <a:pt x="422016" y="912414"/>
                    <a:pt x="961478" y="912414"/>
                  </a:cubicBezTo>
                  <a:cubicBezTo>
                    <a:pt x="1466830" y="912414"/>
                    <a:pt x="1899098" y="486242"/>
                    <a:pt x="1867659" y="0"/>
                  </a:cubicBezTo>
                  <a:cubicBezTo>
                    <a:pt x="1728136" y="347404"/>
                    <a:pt x="1367650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23"/>
            <p:cNvSpPr/>
            <p:nvPr/>
          </p:nvSpPr>
          <p:spPr>
            <a:xfrm>
              <a:off x="6361733" y="1187794"/>
              <a:ext cx="757384" cy="534274"/>
            </a:xfrm>
            <a:custGeom>
              <a:rect b="b" l="l" r="r" t="t"/>
              <a:pathLst>
                <a:path extrusionOk="0" h="534274" w="757384">
                  <a:moveTo>
                    <a:pt x="381539" y="6301"/>
                  </a:moveTo>
                  <a:cubicBezTo>
                    <a:pt x="264503" y="6301"/>
                    <a:pt x="148500" y="4199"/>
                    <a:pt x="33519" y="0"/>
                  </a:cubicBezTo>
                  <a:cubicBezTo>
                    <a:pt x="-52387" y="190654"/>
                    <a:pt x="32526" y="414850"/>
                    <a:pt x="223186" y="500756"/>
                  </a:cubicBezTo>
                  <a:cubicBezTo>
                    <a:pt x="413841" y="586661"/>
                    <a:pt x="638050" y="501749"/>
                    <a:pt x="723942" y="311095"/>
                  </a:cubicBezTo>
                  <a:cubicBezTo>
                    <a:pt x="768532" y="212182"/>
                    <a:pt x="768532" y="98913"/>
                    <a:pt x="723942" y="0"/>
                  </a:cubicBezTo>
                  <a:cubicBezTo>
                    <a:pt x="610926" y="4158"/>
                    <a:pt x="496815" y="6254"/>
                    <a:pt x="381539" y="630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95F16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23"/>
            <p:cNvSpPr/>
            <p:nvPr/>
          </p:nvSpPr>
          <p:spPr>
            <a:xfrm>
              <a:off x="6534091" y="1192932"/>
              <a:ext cx="412472" cy="356800"/>
            </a:xfrm>
            <a:custGeom>
              <a:rect b="b" l="l" r="r" t="t"/>
              <a:pathLst>
                <a:path extrusionOk="0" h="356800" w="412472">
                  <a:moveTo>
                    <a:pt x="347334" y="137"/>
                  </a:moveTo>
                  <a:cubicBezTo>
                    <a:pt x="301669" y="774"/>
                    <a:pt x="255620" y="1116"/>
                    <a:pt x="209181" y="1164"/>
                  </a:cubicBezTo>
                  <a:cubicBezTo>
                    <a:pt x="161098" y="1164"/>
                    <a:pt x="113152" y="774"/>
                    <a:pt x="65343" y="0"/>
                  </a:cubicBezTo>
                  <a:cubicBezTo>
                    <a:pt x="63699" y="1575"/>
                    <a:pt x="62055" y="3082"/>
                    <a:pt x="60411" y="4726"/>
                  </a:cubicBezTo>
                  <a:cubicBezTo>
                    <a:pt x="-20131" y="85262"/>
                    <a:pt x="-20138" y="215846"/>
                    <a:pt x="60398" y="296389"/>
                  </a:cubicBezTo>
                  <a:cubicBezTo>
                    <a:pt x="140933" y="376931"/>
                    <a:pt x="271518" y="376938"/>
                    <a:pt x="352060" y="296403"/>
                  </a:cubicBezTo>
                  <a:cubicBezTo>
                    <a:pt x="432610" y="215867"/>
                    <a:pt x="432610" y="85282"/>
                    <a:pt x="352060" y="4740"/>
                  </a:cubicBezTo>
                  <a:cubicBezTo>
                    <a:pt x="352060" y="4733"/>
                    <a:pt x="352060" y="4733"/>
                    <a:pt x="352060" y="47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5" name="Google Shape;365;p23"/>
          <p:cNvGrpSpPr/>
          <p:nvPr/>
        </p:nvGrpSpPr>
        <p:grpSpPr>
          <a:xfrm>
            <a:off x="7199506" y="3084690"/>
            <a:ext cx="1276896" cy="556792"/>
            <a:chOff x="7199506" y="3084690"/>
            <a:chExt cx="1276896" cy="556792"/>
          </a:xfrm>
        </p:grpSpPr>
        <p:sp>
          <p:nvSpPr>
            <p:cNvPr id="366" name="Google Shape;366;p23"/>
            <p:cNvSpPr/>
            <p:nvPr/>
          </p:nvSpPr>
          <p:spPr>
            <a:xfrm>
              <a:off x="7199506" y="3084690"/>
              <a:ext cx="1276896" cy="556446"/>
            </a:xfrm>
            <a:custGeom>
              <a:rect b="b" l="l" r="r" t="t"/>
              <a:pathLst>
                <a:path extrusionOk="0" h="915961" w="2101887">
                  <a:moveTo>
                    <a:pt x="2101887" y="915961"/>
                  </a:moveTo>
                  <a:cubicBezTo>
                    <a:pt x="2021749" y="335539"/>
                    <a:pt x="1486260" y="-70029"/>
                    <a:pt x="905838" y="10095"/>
                  </a:cubicBezTo>
                  <a:cubicBezTo>
                    <a:pt x="435076" y="75076"/>
                    <a:pt x="65001" y="445199"/>
                    <a:pt x="0" y="915961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23"/>
            <p:cNvSpPr/>
            <p:nvPr/>
          </p:nvSpPr>
          <p:spPr>
            <a:xfrm>
              <a:off x="7632485" y="3505663"/>
              <a:ext cx="411651" cy="135819"/>
            </a:xfrm>
            <a:custGeom>
              <a:rect b="b" l="l" r="r" t="t"/>
              <a:pathLst>
                <a:path extrusionOk="0" h="223570" w="677615">
                  <a:moveTo>
                    <a:pt x="677615" y="223571"/>
                  </a:moveTo>
                  <a:cubicBezTo>
                    <a:pt x="597476" y="36451"/>
                    <a:pt x="380829" y="-50277"/>
                    <a:pt x="193702" y="29855"/>
                  </a:cubicBezTo>
                  <a:cubicBezTo>
                    <a:pt x="106646" y="67143"/>
                    <a:pt x="37261" y="136508"/>
                    <a:pt x="0" y="22357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23"/>
            <p:cNvSpPr/>
            <p:nvPr/>
          </p:nvSpPr>
          <p:spPr>
            <a:xfrm>
              <a:off x="7342805" y="3157018"/>
              <a:ext cx="198939" cy="323411"/>
            </a:xfrm>
            <a:custGeom>
              <a:rect b="b" l="l" r="r" t="t"/>
              <a:pathLst>
                <a:path extrusionOk="0" h="532363" w="327471">
                  <a:moveTo>
                    <a:pt x="327471" y="0"/>
                  </a:moveTo>
                  <a:cubicBezTo>
                    <a:pt x="201853" y="65241"/>
                    <a:pt x="90549" y="154893"/>
                    <a:pt x="0" y="263703"/>
                  </a:cubicBezTo>
                  <a:cubicBezTo>
                    <a:pt x="20068" y="397473"/>
                    <a:pt x="58699" y="521174"/>
                    <a:pt x="132674" y="531722"/>
                  </a:cubicBezTo>
                  <a:cubicBezTo>
                    <a:pt x="260758" y="550010"/>
                    <a:pt x="311101" y="173017"/>
                    <a:pt x="327471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rotWithShape="0" algn="bl" dir="5400000" dist="2857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23"/>
            <p:cNvSpPr/>
            <p:nvPr/>
          </p:nvSpPr>
          <p:spPr>
            <a:xfrm>
              <a:off x="8134427" y="3156684"/>
              <a:ext cx="200395" cy="330119"/>
            </a:xfrm>
            <a:custGeom>
              <a:rect b="b" l="l" r="r" t="t"/>
              <a:pathLst>
                <a:path extrusionOk="0" h="543406" w="329869">
                  <a:moveTo>
                    <a:pt x="329869" y="265827"/>
                  </a:moveTo>
                  <a:cubicBezTo>
                    <a:pt x="238840" y="156010"/>
                    <a:pt x="126646" y="65611"/>
                    <a:pt x="0" y="0"/>
                  </a:cubicBezTo>
                  <a:cubicBezTo>
                    <a:pt x="15206" y="167469"/>
                    <a:pt x="65001" y="561654"/>
                    <a:pt x="195825" y="542750"/>
                  </a:cubicBezTo>
                  <a:cubicBezTo>
                    <a:pt x="271443" y="531927"/>
                    <a:pt x="310143" y="402952"/>
                    <a:pt x="329869" y="265827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rotWithShape="0" algn="bl" dir="5400000" dist="2857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0" name="Google Shape;370;p23"/>
          <p:cNvGrpSpPr/>
          <p:nvPr/>
        </p:nvGrpSpPr>
        <p:grpSpPr>
          <a:xfrm>
            <a:off x="7517893" y="2173056"/>
            <a:ext cx="1286011" cy="756474"/>
            <a:chOff x="5682925" y="1139232"/>
            <a:chExt cx="2115150" cy="1244200"/>
          </a:xfrm>
        </p:grpSpPr>
        <p:sp>
          <p:nvSpPr>
            <p:cNvPr id="371" name="Google Shape;371;p23"/>
            <p:cNvSpPr/>
            <p:nvPr/>
          </p:nvSpPr>
          <p:spPr>
            <a:xfrm>
              <a:off x="5682925" y="1139232"/>
              <a:ext cx="2115150" cy="1244200"/>
            </a:xfrm>
            <a:custGeom>
              <a:rect b="b" l="l" r="r" t="t"/>
              <a:pathLst>
                <a:path extrusionOk="0" h="1244200" w="2115150">
                  <a:moveTo>
                    <a:pt x="2078447" y="0"/>
                  </a:moveTo>
                  <a:cubicBezTo>
                    <a:pt x="1740359" y="36747"/>
                    <a:pt x="1400490" y="55042"/>
                    <a:pt x="1060347" y="54796"/>
                  </a:cubicBezTo>
                  <a:cubicBezTo>
                    <a:pt x="721937" y="54987"/>
                    <a:pt x="383766" y="36857"/>
                    <a:pt x="47315" y="479"/>
                  </a:cubicBezTo>
                  <a:cubicBezTo>
                    <a:pt x="12629" y="108125"/>
                    <a:pt x="-3193" y="220949"/>
                    <a:pt x="533" y="333979"/>
                  </a:cubicBezTo>
                  <a:cubicBezTo>
                    <a:pt x="10122" y="583435"/>
                    <a:pt x="126700" y="814261"/>
                    <a:pt x="328758" y="983922"/>
                  </a:cubicBezTo>
                  <a:cubicBezTo>
                    <a:pt x="528967" y="1151939"/>
                    <a:pt x="797260" y="1244200"/>
                    <a:pt x="1084251" y="1244200"/>
                  </a:cubicBezTo>
                  <a:cubicBezTo>
                    <a:pt x="1241583" y="1243755"/>
                    <a:pt x="1396791" y="1207816"/>
                    <a:pt x="1538301" y="1139062"/>
                  </a:cubicBezTo>
                  <a:cubicBezTo>
                    <a:pt x="1675015" y="1072485"/>
                    <a:pt x="1795908" y="977490"/>
                    <a:pt x="1892896" y="860426"/>
                  </a:cubicBezTo>
                  <a:cubicBezTo>
                    <a:pt x="1979884" y="756020"/>
                    <a:pt x="2043995" y="634518"/>
                    <a:pt x="2081119" y="503776"/>
                  </a:cubicBezTo>
                  <a:cubicBezTo>
                    <a:pt x="2119613" y="367986"/>
                    <a:pt x="2125572" y="225018"/>
                    <a:pt x="2098380" y="86508"/>
                  </a:cubicBezTo>
                  <a:cubicBezTo>
                    <a:pt x="2092625" y="56850"/>
                    <a:pt x="2085913" y="28220"/>
                    <a:pt x="2078447" y="0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23"/>
            <p:cNvSpPr/>
            <p:nvPr/>
          </p:nvSpPr>
          <p:spPr>
            <a:xfrm>
              <a:off x="5805876" y="1150739"/>
              <a:ext cx="1869223" cy="1060909"/>
            </a:xfrm>
            <a:custGeom>
              <a:rect b="b" l="l" r="r" t="t"/>
              <a:pathLst>
                <a:path extrusionOk="0" h="1060909" w="1869223">
                  <a:moveTo>
                    <a:pt x="1844056" y="0"/>
                  </a:moveTo>
                  <a:cubicBezTo>
                    <a:pt x="1550899" y="28425"/>
                    <a:pt x="1247744" y="43357"/>
                    <a:pt x="937395" y="43357"/>
                  </a:cubicBezTo>
                  <a:cubicBezTo>
                    <a:pt x="628349" y="43357"/>
                    <a:pt x="326357" y="28494"/>
                    <a:pt x="34297" y="342"/>
                  </a:cubicBezTo>
                  <a:cubicBezTo>
                    <a:pt x="8913" y="87399"/>
                    <a:pt x="-2512" y="177935"/>
                    <a:pt x="461" y="268566"/>
                  </a:cubicBezTo>
                  <a:cubicBezTo>
                    <a:pt x="17310" y="706930"/>
                    <a:pt x="421907" y="1060909"/>
                    <a:pt x="961368" y="1060909"/>
                  </a:cubicBezTo>
                  <a:cubicBezTo>
                    <a:pt x="1500830" y="1060909"/>
                    <a:pt x="1957003" y="575353"/>
                    <a:pt x="1854809" y="49453"/>
                  </a:cubicBezTo>
                  <a:cubicBezTo>
                    <a:pt x="1851795" y="32740"/>
                    <a:pt x="1847892" y="16233"/>
                    <a:pt x="18440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23"/>
            <p:cNvSpPr/>
            <p:nvPr/>
          </p:nvSpPr>
          <p:spPr>
            <a:xfrm>
              <a:off x="5805767" y="1299235"/>
              <a:ext cx="1869273" cy="912413"/>
            </a:xfrm>
            <a:custGeom>
              <a:rect b="b" l="l" r="r" t="t"/>
              <a:pathLst>
                <a:path extrusionOk="0" h="912413" w="1869273">
                  <a:moveTo>
                    <a:pt x="963190" y="603915"/>
                  </a:moveTo>
                  <a:cubicBezTo>
                    <a:pt x="507292" y="603915"/>
                    <a:pt x="141942" y="366308"/>
                    <a:pt x="1940" y="34795"/>
                  </a:cubicBezTo>
                  <a:cubicBezTo>
                    <a:pt x="-53" y="63172"/>
                    <a:pt x="-512" y="91639"/>
                    <a:pt x="570" y="120071"/>
                  </a:cubicBezTo>
                  <a:cubicBezTo>
                    <a:pt x="17420" y="558435"/>
                    <a:pt x="422016" y="912414"/>
                    <a:pt x="961478" y="912414"/>
                  </a:cubicBezTo>
                  <a:cubicBezTo>
                    <a:pt x="1466830" y="912414"/>
                    <a:pt x="1899098" y="486242"/>
                    <a:pt x="1867659" y="0"/>
                  </a:cubicBezTo>
                  <a:cubicBezTo>
                    <a:pt x="1728136" y="347404"/>
                    <a:pt x="1367650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23"/>
            <p:cNvSpPr/>
            <p:nvPr/>
          </p:nvSpPr>
          <p:spPr>
            <a:xfrm>
              <a:off x="6361733" y="1187794"/>
              <a:ext cx="757384" cy="534274"/>
            </a:xfrm>
            <a:custGeom>
              <a:rect b="b" l="l" r="r" t="t"/>
              <a:pathLst>
                <a:path extrusionOk="0" h="534274" w="757384">
                  <a:moveTo>
                    <a:pt x="381539" y="6301"/>
                  </a:moveTo>
                  <a:cubicBezTo>
                    <a:pt x="264503" y="6301"/>
                    <a:pt x="148500" y="4199"/>
                    <a:pt x="33519" y="0"/>
                  </a:cubicBezTo>
                  <a:cubicBezTo>
                    <a:pt x="-52387" y="190654"/>
                    <a:pt x="32526" y="414850"/>
                    <a:pt x="223186" y="500756"/>
                  </a:cubicBezTo>
                  <a:cubicBezTo>
                    <a:pt x="413841" y="586661"/>
                    <a:pt x="638050" y="501749"/>
                    <a:pt x="723942" y="311095"/>
                  </a:cubicBezTo>
                  <a:cubicBezTo>
                    <a:pt x="768532" y="212182"/>
                    <a:pt x="768532" y="98913"/>
                    <a:pt x="723942" y="0"/>
                  </a:cubicBezTo>
                  <a:cubicBezTo>
                    <a:pt x="610926" y="4158"/>
                    <a:pt x="496815" y="6254"/>
                    <a:pt x="381539" y="630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95F16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23"/>
            <p:cNvSpPr/>
            <p:nvPr/>
          </p:nvSpPr>
          <p:spPr>
            <a:xfrm>
              <a:off x="6534091" y="1192932"/>
              <a:ext cx="412472" cy="356800"/>
            </a:xfrm>
            <a:custGeom>
              <a:rect b="b" l="l" r="r" t="t"/>
              <a:pathLst>
                <a:path extrusionOk="0" h="356800" w="412472">
                  <a:moveTo>
                    <a:pt x="347334" y="137"/>
                  </a:moveTo>
                  <a:cubicBezTo>
                    <a:pt x="301669" y="774"/>
                    <a:pt x="255620" y="1116"/>
                    <a:pt x="209181" y="1164"/>
                  </a:cubicBezTo>
                  <a:cubicBezTo>
                    <a:pt x="161098" y="1164"/>
                    <a:pt x="113152" y="774"/>
                    <a:pt x="65343" y="0"/>
                  </a:cubicBezTo>
                  <a:cubicBezTo>
                    <a:pt x="63699" y="1575"/>
                    <a:pt x="62055" y="3082"/>
                    <a:pt x="60411" y="4726"/>
                  </a:cubicBezTo>
                  <a:cubicBezTo>
                    <a:pt x="-20131" y="85262"/>
                    <a:pt x="-20138" y="215846"/>
                    <a:pt x="60398" y="296389"/>
                  </a:cubicBezTo>
                  <a:cubicBezTo>
                    <a:pt x="140933" y="376931"/>
                    <a:pt x="271518" y="376938"/>
                    <a:pt x="352060" y="296403"/>
                  </a:cubicBezTo>
                  <a:cubicBezTo>
                    <a:pt x="432610" y="215867"/>
                    <a:pt x="432610" y="85282"/>
                    <a:pt x="352060" y="4740"/>
                  </a:cubicBezTo>
                  <a:cubicBezTo>
                    <a:pt x="352060" y="4733"/>
                    <a:pt x="352060" y="4733"/>
                    <a:pt x="352060" y="47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5"/>
            </a:gs>
            <a:gs pos="100000">
              <a:schemeClr val="accent6"/>
            </a:gs>
          </a:gsLst>
          <a:lin ang="0" scaled="0"/>
        </a:gradFill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4"/>
          <p:cNvSpPr/>
          <p:nvPr/>
        </p:nvSpPr>
        <p:spPr>
          <a:xfrm>
            <a:off x="514725" y="713984"/>
            <a:ext cx="8171736" cy="3892835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gradFill>
            <a:gsLst>
              <a:gs pos="0">
                <a:srgbClr val="F0E0C7"/>
              </a:gs>
              <a:gs pos="50000">
                <a:srgbClr val="F8F1E4"/>
              </a:gs>
              <a:gs pos="100000">
                <a:schemeClr val="lt1"/>
              </a:gs>
            </a:gsLst>
            <a:lin ang="16200038" scaled="0"/>
          </a:gradFill>
          <a:ln>
            <a:noFill/>
          </a:ln>
          <a:effectLst>
            <a:outerShdw blurRad="28575" rotWithShape="0" algn="bl" dir="5400000" dist="1905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24"/>
          <p:cNvSpPr txBox="1"/>
          <p:nvPr>
            <p:ph type="title"/>
          </p:nvPr>
        </p:nvSpPr>
        <p:spPr>
          <a:xfrm>
            <a:off x="855300" y="402650"/>
            <a:ext cx="4693500" cy="396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382" name="Google Shape;382;p24"/>
          <p:cNvSpPr/>
          <p:nvPr/>
        </p:nvSpPr>
        <p:spPr>
          <a:xfrm>
            <a:off x="2038525" y="1597325"/>
            <a:ext cx="796200" cy="202500"/>
          </a:xfrm>
          <a:prstGeom prst="wedgeRectCallout">
            <a:avLst>
              <a:gd fmla="val -21428" name="adj1"/>
              <a:gd fmla="val 84287" name="adj2"/>
            </a:avLst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>
            <a:outerShdw blurRad="57150" rotWithShape="0" algn="bl" dir="5400000" dist="19050">
              <a:schemeClr val="dk1">
                <a:alpha val="25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our office</a:t>
            </a:r>
            <a:endParaRPr sz="1000"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383" name="Google Shape;383;p24"/>
          <p:cNvSpPr txBox="1"/>
          <p:nvPr>
            <p:ph idx="12" type="sldNum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4" name="Google Shape;384;p24"/>
          <p:cNvSpPr txBox="1"/>
          <p:nvPr>
            <p:ph idx="4294967295" type="body"/>
          </p:nvPr>
        </p:nvSpPr>
        <p:spPr>
          <a:xfrm>
            <a:off x="457200" y="4756975"/>
            <a:ext cx="7719300" cy="30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/>
              <a:t>Find more maps at </a:t>
            </a:r>
            <a:r>
              <a:rPr lang="en" sz="900" u="sng">
                <a:hlinkClick r:id="rId3"/>
              </a:rPr>
              <a:t>slidescarnival.com/extra-free-resources-icons-and-maps</a:t>
            </a:r>
            <a:endParaRPr sz="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</p:txBody>
      </p:sp>
      <p:grpSp>
        <p:nvGrpSpPr>
          <p:cNvPr id="385" name="Google Shape;385;p24"/>
          <p:cNvGrpSpPr/>
          <p:nvPr/>
        </p:nvGrpSpPr>
        <p:grpSpPr>
          <a:xfrm>
            <a:off x="1126089" y="1865162"/>
            <a:ext cx="236529" cy="236894"/>
            <a:chOff x="2893887" y="2547824"/>
            <a:chExt cx="1212350" cy="1214840"/>
          </a:xfrm>
        </p:grpSpPr>
        <p:sp>
          <p:nvSpPr>
            <p:cNvPr id="386" name="Google Shape;386;p24"/>
            <p:cNvSpPr/>
            <p:nvPr/>
          </p:nvSpPr>
          <p:spPr>
            <a:xfrm>
              <a:off x="2893887" y="2547824"/>
              <a:ext cx="1212350" cy="1214840"/>
            </a:xfrm>
            <a:custGeom>
              <a:rect b="b" l="l" r="r" t="t"/>
              <a:pathLst>
                <a:path extrusionOk="0" h="1214840" w="121235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24"/>
            <p:cNvSpPr/>
            <p:nvPr/>
          </p:nvSpPr>
          <p:spPr>
            <a:xfrm>
              <a:off x="2996697" y="3186871"/>
              <a:ext cx="951250" cy="244546"/>
            </a:xfrm>
            <a:custGeom>
              <a:rect b="b" l="l" r="r" t="t"/>
              <a:pathLst>
                <a:path extrusionOk="0" h="244546" w="95125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24"/>
            <p:cNvSpPr/>
            <p:nvPr/>
          </p:nvSpPr>
          <p:spPr>
            <a:xfrm>
              <a:off x="3140056" y="2892620"/>
              <a:ext cx="568503" cy="125416"/>
            </a:xfrm>
            <a:custGeom>
              <a:rect b="b" l="l" r="r" t="t"/>
              <a:pathLst>
                <a:path extrusionOk="0" h="125416" w="568503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24"/>
            <p:cNvSpPr/>
            <p:nvPr/>
          </p:nvSpPr>
          <p:spPr>
            <a:xfrm>
              <a:off x="3404162" y="2647161"/>
              <a:ext cx="524058" cy="1084446"/>
            </a:xfrm>
            <a:custGeom>
              <a:rect b="b" l="l" r="r" t="t"/>
              <a:pathLst>
                <a:path extrusionOk="0" h="1084446" w="524058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0" name="Google Shape;390;p24"/>
          <p:cNvGrpSpPr/>
          <p:nvPr/>
        </p:nvGrpSpPr>
        <p:grpSpPr>
          <a:xfrm>
            <a:off x="2711664" y="3575012"/>
            <a:ext cx="236529" cy="236894"/>
            <a:chOff x="2893887" y="2547824"/>
            <a:chExt cx="1212350" cy="1214840"/>
          </a:xfrm>
        </p:grpSpPr>
        <p:sp>
          <p:nvSpPr>
            <p:cNvPr id="391" name="Google Shape;391;p24"/>
            <p:cNvSpPr/>
            <p:nvPr/>
          </p:nvSpPr>
          <p:spPr>
            <a:xfrm>
              <a:off x="2893887" y="2547824"/>
              <a:ext cx="1212350" cy="1214840"/>
            </a:xfrm>
            <a:custGeom>
              <a:rect b="b" l="l" r="r" t="t"/>
              <a:pathLst>
                <a:path extrusionOk="0" h="1214840" w="121235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24"/>
            <p:cNvSpPr/>
            <p:nvPr/>
          </p:nvSpPr>
          <p:spPr>
            <a:xfrm>
              <a:off x="2996697" y="3186871"/>
              <a:ext cx="951250" cy="244546"/>
            </a:xfrm>
            <a:custGeom>
              <a:rect b="b" l="l" r="r" t="t"/>
              <a:pathLst>
                <a:path extrusionOk="0" h="244546" w="95125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24"/>
            <p:cNvSpPr/>
            <p:nvPr/>
          </p:nvSpPr>
          <p:spPr>
            <a:xfrm>
              <a:off x="3140056" y="2892620"/>
              <a:ext cx="568503" cy="125416"/>
            </a:xfrm>
            <a:custGeom>
              <a:rect b="b" l="l" r="r" t="t"/>
              <a:pathLst>
                <a:path extrusionOk="0" h="125416" w="568503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24"/>
            <p:cNvSpPr/>
            <p:nvPr/>
          </p:nvSpPr>
          <p:spPr>
            <a:xfrm>
              <a:off x="3404162" y="2647161"/>
              <a:ext cx="524058" cy="1084446"/>
            </a:xfrm>
            <a:custGeom>
              <a:rect b="b" l="l" r="r" t="t"/>
              <a:pathLst>
                <a:path extrusionOk="0" h="1084446" w="524058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5" name="Google Shape;395;p24"/>
          <p:cNvGrpSpPr/>
          <p:nvPr/>
        </p:nvGrpSpPr>
        <p:grpSpPr>
          <a:xfrm>
            <a:off x="4539964" y="3860850"/>
            <a:ext cx="236529" cy="236894"/>
            <a:chOff x="2893887" y="2547824"/>
            <a:chExt cx="1212350" cy="1214840"/>
          </a:xfrm>
        </p:grpSpPr>
        <p:sp>
          <p:nvSpPr>
            <p:cNvPr id="396" name="Google Shape;396;p24"/>
            <p:cNvSpPr/>
            <p:nvPr/>
          </p:nvSpPr>
          <p:spPr>
            <a:xfrm>
              <a:off x="2893887" y="2547824"/>
              <a:ext cx="1212350" cy="1214840"/>
            </a:xfrm>
            <a:custGeom>
              <a:rect b="b" l="l" r="r" t="t"/>
              <a:pathLst>
                <a:path extrusionOk="0" h="1214840" w="121235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24"/>
            <p:cNvSpPr/>
            <p:nvPr/>
          </p:nvSpPr>
          <p:spPr>
            <a:xfrm>
              <a:off x="2996697" y="3186871"/>
              <a:ext cx="951250" cy="244546"/>
            </a:xfrm>
            <a:custGeom>
              <a:rect b="b" l="l" r="r" t="t"/>
              <a:pathLst>
                <a:path extrusionOk="0" h="244546" w="95125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24"/>
            <p:cNvSpPr/>
            <p:nvPr/>
          </p:nvSpPr>
          <p:spPr>
            <a:xfrm>
              <a:off x="3140056" y="2892620"/>
              <a:ext cx="568503" cy="125416"/>
            </a:xfrm>
            <a:custGeom>
              <a:rect b="b" l="l" r="r" t="t"/>
              <a:pathLst>
                <a:path extrusionOk="0" h="125416" w="568503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24"/>
            <p:cNvSpPr/>
            <p:nvPr/>
          </p:nvSpPr>
          <p:spPr>
            <a:xfrm>
              <a:off x="3404162" y="2647161"/>
              <a:ext cx="524058" cy="1084446"/>
            </a:xfrm>
            <a:custGeom>
              <a:rect b="b" l="l" r="r" t="t"/>
              <a:pathLst>
                <a:path extrusionOk="0" h="1084446" w="524058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0" name="Google Shape;400;p24"/>
          <p:cNvGrpSpPr/>
          <p:nvPr/>
        </p:nvGrpSpPr>
        <p:grpSpPr>
          <a:xfrm>
            <a:off x="3822289" y="1628262"/>
            <a:ext cx="236529" cy="236894"/>
            <a:chOff x="2893887" y="2547824"/>
            <a:chExt cx="1212350" cy="1214840"/>
          </a:xfrm>
        </p:grpSpPr>
        <p:sp>
          <p:nvSpPr>
            <p:cNvPr id="401" name="Google Shape;401;p24"/>
            <p:cNvSpPr/>
            <p:nvPr/>
          </p:nvSpPr>
          <p:spPr>
            <a:xfrm>
              <a:off x="2893887" y="2547824"/>
              <a:ext cx="1212350" cy="1214840"/>
            </a:xfrm>
            <a:custGeom>
              <a:rect b="b" l="l" r="r" t="t"/>
              <a:pathLst>
                <a:path extrusionOk="0" h="1214840" w="121235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24"/>
            <p:cNvSpPr/>
            <p:nvPr/>
          </p:nvSpPr>
          <p:spPr>
            <a:xfrm>
              <a:off x="2996697" y="3186871"/>
              <a:ext cx="951250" cy="244546"/>
            </a:xfrm>
            <a:custGeom>
              <a:rect b="b" l="l" r="r" t="t"/>
              <a:pathLst>
                <a:path extrusionOk="0" h="244546" w="95125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24"/>
            <p:cNvSpPr/>
            <p:nvPr/>
          </p:nvSpPr>
          <p:spPr>
            <a:xfrm>
              <a:off x="3140056" y="2892620"/>
              <a:ext cx="568503" cy="125416"/>
            </a:xfrm>
            <a:custGeom>
              <a:rect b="b" l="l" r="r" t="t"/>
              <a:pathLst>
                <a:path extrusionOk="0" h="125416" w="568503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24"/>
            <p:cNvSpPr/>
            <p:nvPr/>
          </p:nvSpPr>
          <p:spPr>
            <a:xfrm>
              <a:off x="3404162" y="2647161"/>
              <a:ext cx="524058" cy="1084446"/>
            </a:xfrm>
            <a:custGeom>
              <a:rect b="b" l="l" r="r" t="t"/>
              <a:pathLst>
                <a:path extrusionOk="0" h="1084446" w="524058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5" name="Google Shape;405;p24"/>
          <p:cNvGrpSpPr/>
          <p:nvPr/>
        </p:nvGrpSpPr>
        <p:grpSpPr>
          <a:xfrm>
            <a:off x="7289339" y="3811912"/>
            <a:ext cx="236529" cy="236894"/>
            <a:chOff x="2893887" y="2547824"/>
            <a:chExt cx="1212350" cy="1214840"/>
          </a:xfrm>
        </p:grpSpPr>
        <p:sp>
          <p:nvSpPr>
            <p:cNvPr id="406" name="Google Shape;406;p24"/>
            <p:cNvSpPr/>
            <p:nvPr/>
          </p:nvSpPr>
          <p:spPr>
            <a:xfrm>
              <a:off x="2893887" y="2547824"/>
              <a:ext cx="1212350" cy="1214840"/>
            </a:xfrm>
            <a:custGeom>
              <a:rect b="b" l="l" r="r" t="t"/>
              <a:pathLst>
                <a:path extrusionOk="0" h="1214840" w="121235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24"/>
            <p:cNvSpPr/>
            <p:nvPr/>
          </p:nvSpPr>
          <p:spPr>
            <a:xfrm>
              <a:off x="2996697" y="3186871"/>
              <a:ext cx="951250" cy="244546"/>
            </a:xfrm>
            <a:custGeom>
              <a:rect b="b" l="l" r="r" t="t"/>
              <a:pathLst>
                <a:path extrusionOk="0" h="244546" w="95125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24"/>
            <p:cNvSpPr/>
            <p:nvPr/>
          </p:nvSpPr>
          <p:spPr>
            <a:xfrm>
              <a:off x="3140056" y="2892620"/>
              <a:ext cx="568503" cy="125416"/>
            </a:xfrm>
            <a:custGeom>
              <a:rect b="b" l="l" r="r" t="t"/>
              <a:pathLst>
                <a:path extrusionOk="0" h="125416" w="568503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24"/>
            <p:cNvSpPr/>
            <p:nvPr/>
          </p:nvSpPr>
          <p:spPr>
            <a:xfrm>
              <a:off x="3404162" y="2647161"/>
              <a:ext cx="524058" cy="1084446"/>
            </a:xfrm>
            <a:custGeom>
              <a:rect b="b" l="l" r="r" t="t"/>
              <a:pathLst>
                <a:path extrusionOk="0" h="1084446" w="524058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0" name="Google Shape;410;p24"/>
          <p:cNvGrpSpPr/>
          <p:nvPr/>
        </p:nvGrpSpPr>
        <p:grpSpPr>
          <a:xfrm>
            <a:off x="6657689" y="2210687"/>
            <a:ext cx="236529" cy="236894"/>
            <a:chOff x="2893887" y="2547824"/>
            <a:chExt cx="1212350" cy="1214840"/>
          </a:xfrm>
        </p:grpSpPr>
        <p:sp>
          <p:nvSpPr>
            <p:cNvPr id="411" name="Google Shape;411;p24"/>
            <p:cNvSpPr/>
            <p:nvPr/>
          </p:nvSpPr>
          <p:spPr>
            <a:xfrm>
              <a:off x="2893887" y="2547824"/>
              <a:ext cx="1212350" cy="1214840"/>
            </a:xfrm>
            <a:custGeom>
              <a:rect b="b" l="l" r="r" t="t"/>
              <a:pathLst>
                <a:path extrusionOk="0" h="1214840" w="121235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24"/>
            <p:cNvSpPr/>
            <p:nvPr/>
          </p:nvSpPr>
          <p:spPr>
            <a:xfrm>
              <a:off x="2996697" y="3186871"/>
              <a:ext cx="951250" cy="244546"/>
            </a:xfrm>
            <a:custGeom>
              <a:rect b="b" l="l" r="r" t="t"/>
              <a:pathLst>
                <a:path extrusionOk="0" h="244546" w="95125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24"/>
            <p:cNvSpPr/>
            <p:nvPr/>
          </p:nvSpPr>
          <p:spPr>
            <a:xfrm>
              <a:off x="3140056" y="2892620"/>
              <a:ext cx="568503" cy="125416"/>
            </a:xfrm>
            <a:custGeom>
              <a:rect b="b" l="l" r="r" t="t"/>
              <a:pathLst>
                <a:path extrusionOk="0" h="125416" w="568503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24"/>
            <p:cNvSpPr/>
            <p:nvPr/>
          </p:nvSpPr>
          <p:spPr>
            <a:xfrm>
              <a:off x="3404162" y="2647161"/>
              <a:ext cx="524058" cy="1084446"/>
            </a:xfrm>
            <a:custGeom>
              <a:rect b="b" l="l" r="r" t="t"/>
              <a:pathLst>
                <a:path extrusionOk="0" h="1084446" w="524058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5"/>
          <p:cNvSpPr/>
          <p:nvPr/>
        </p:nvSpPr>
        <p:spPr>
          <a:xfrm flipH="1" rot="5400000">
            <a:off x="1695526" y="2563911"/>
            <a:ext cx="1388149" cy="1028739"/>
          </a:xfrm>
          <a:custGeom>
            <a:rect b="b" l="l" r="r" t="t"/>
            <a:pathLst>
              <a:path extrusionOk="0" h="1404422" w="1256243">
                <a:moveTo>
                  <a:pt x="136989" y="466050"/>
                </a:moveTo>
                <a:cubicBezTo>
                  <a:pt x="136989" y="466050"/>
                  <a:pt x="267128" y="-13411"/>
                  <a:pt x="705492" y="288"/>
                </a:cubicBezTo>
                <a:cubicBezTo>
                  <a:pt x="1198652" y="15699"/>
                  <a:pt x="1243790" y="411254"/>
                  <a:pt x="1253447" y="589340"/>
                </a:cubicBezTo>
                <a:cubicBezTo>
                  <a:pt x="1267146" y="842769"/>
                  <a:pt x="1239748" y="1020854"/>
                  <a:pt x="958921" y="1150994"/>
                </a:cubicBezTo>
                <a:cubicBezTo>
                  <a:pt x="958921" y="1150994"/>
                  <a:pt x="1137007" y="911263"/>
                  <a:pt x="1013717" y="719479"/>
                </a:cubicBezTo>
                <a:cubicBezTo>
                  <a:pt x="1013717" y="719479"/>
                  <a:pt x="965771" y="1301681"/>
                  <a:pt x="404117" y="1404423"/>
                </a:cubicBezTo>
                <a:cubicBezTo>
                  <a:pt x="404117" y="1404423"/>
                  <a:pt x="657546" y="1157843"/>
                  <a:pt x="506858" y="801672"/>
                </a:cubicBezTo>
                <a:cubicBezTo>
                  <a:pt x="506858" y="801672"/>
                  <a:pt x="520557" y="1144144"/>
                  <a:pt x="123290" y="1130445"/>
                </a:cubicBezTo>
                <a:cubicBezTo>
                  <a:pt x="123290" y="1130445"/>
                  <a:pt x="363020" y="993457"/>
                  <a:pt x="294526" y="746877"/>
                </a:cubicBezTo>
                <a:cubicBezTo>
                  <a:pt x="253429" y="842769"/>
                  <a:pt x="157537" y="904414"/>
                  <a:pt x="0" y="870167"/>
                </a:cubicBezTo>
                <a:cubicBezTo>
                  <a:pt x="116440" y="801672"/>
                  <a:pt x="116440" y="561942"/>
                  <a:pt x="136989" y="46605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65000">
                <a:schemeClr val="accent6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28575" rotWithShape="0" algn="bl" dir="5400000" dist="38100">
              <a:schemeClr val="dk1">
                <a:alpha val="2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25"/>
          <p:cNvSpPr/>
          <p:nvPr/>
        </p:nvSpPr>
        <p:spPr>
          <a:xfrm rot="-5400000">
            <a:off x="6060326" y="2563911"/>
            <a:ext cx="1388149" cy="1028739"/>
          </a:xfrm>
          <a:custGeom>
            <a:rect b="b" l="l" r="r" t="t"/>
            <a:pathLst>
              <a:path extrusionOk="0" h="1404422" w="1256243">
                <a:moveTo>
                  <a:pt x="136989" y="466050"/>
                </a:moveTo>
                <a:cubicBezTo>
                  <a:pt x="136989" y="466050"/>
                  <a:pt x="267128" y="-13411"/>
                  <a:pt x="705492" y="288"/>
                </a:cubicBezTo>
                <a:cubicBezTo>
                  <a:pt x="1198652" y="15699"/>
                  <a:pt x="1243790" y="411254"/>
                  <a:pt x="1253447" y="589340"/>
                </a:cubicBezTo>
                <a:cubicBezTo>
                  <a:pt x="1267146" y="842769"/>
                  <a:pt x="1239748" y="1020854"/>
                  <a:pt x="958921" y="1150994"/>
                </a:cubicBezTo>
                <a:cubicBezTo>
                  <a:pt x="958921" y="1150994"/>
                  <a:pt x="1137007" y="911263"/>
                  <a:pt x="1013717" y="719479"/>
                </a:cubicBezTo>
                <a:cubicBezTo>
                  <a:pt x="1013717" y="719479"/>
                  <a:pt x="965771" y="1301681"/>
                  <a:pt x="404117" y="1404423"/>
                </a:cubicBezTo>
                <a:cubicBezTo>
                  <a:pt x="404117" y="1404423"/>
                  <a:pt x="657546" y="1157843"/>
                  <a:pt x="506858" y="801672"/>
                </a:cubicBezTo>
                <a:cubicBezTo>
                  <a:pt x="506858" y="801672"/>
                  <a:pt x="520557" y="1144144"/>
                  <a:pt x="123290" y="1130445"/>
                </a:cubicBezTo>
                <a:cubicBezTo>
                  <a:pt x="123290" y="1130445"/>
                  <a:pt x="363020" y="993457"/>
                  <a:pt x="294526" y="746877"/>
                </a:cubicBezTo>
                <a:cubicBezTo>
                  <a:pt x="253429" y="842769"/>
                  <a:pt x="157537" y="904414"/>
                  <a:pt x="0" y="870167"/>
                </a:cubicBezTo>
                <a:cubicBezTo>
                  <a:pt x="116440" y="801672"/>
                  <a:pt x="116440" y="561942"/>
                  <a:pt x="136989" y="46605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65000">
                <a:schemeClr val="accent6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28575" rotWithShape="0" algn="bl" dir="5400000" dist="38100">
              <a:schemeClr val="dk1">
                <a:alpha val="2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25"/>
          <p:cNvSpPr txBox="1"/>
          <p:nvPr>
            <p:ph idx="4294967295" type="ctrTitle"/>
          </p:nvPr>
        </p:nvSpPr>
        <p:spPr>
          <a:xfrm>
            <a:off x="855300" y="668950"/>
            <a:ext cx="74334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89,526,124</a:t>
            </a:r>
            <a:endParaRPr sz="9600"/>
          </a:p>
        </p:txBody>
      </p:sp>
      <p:sp>
        <p:nvSpPr>
          <p:cNvPr id="422" name="Google Shape;422;p25"/>
          <p:cNvSpPr txBox="1"/>
          <p:nvPr>
            <p:ph idx="4294967295" type="subTitle"/>
          </p:nvPr>
        </p:nvSpPr>
        <p:spPr>
          <a:xfrm>
            <a:off x="855300" y="1773251"/>
            <a:ext cx="7433400" cy="53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423" name="Google Shape;423;p25"/>
          <p:cNvSpPr txBox="1"/>
          <p:nvPr>
            <p:ph idx="12" type="sldNum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24" name="Google Shape;424;p25"/>
          <p:cNvGrpSpPr/>
          <p:nvPr/>
        </p:nvGrpSpPr>
        <p:grpSpPr>
          <a:xfrm>
            <a:off x="3921496" y="3632986"/>
            <a:ext cx="1301013" cy="857763"/>
            <a:chOff x="6080071" y="2960311"/>
            <a:chExt cx="1301013" cy="857763"/>
          </a:xfrm>
        </p:grpSpPr>
        <p:sp>
          <p:nvSpPr>
            <p:cNvPr id="425" name="Google Shape;425;p25"/>
            <p:cNvSpPr/>
            <p:nvPr/>
          </p:nvSpPr>
          <p:spPr>
            <a:xfrm>
              <a:off x="6080071" y="2960311"/>
              <a:ext cx="1301013" cy="857421"/>
            </a:xfrm>
            <a:custGeom>
              <a:rect b="b" l="l" r="r" t="t"/>
              <a:pathLst>
                <a:path extrusionOk="0" h="1411393" w="2141585">
                  <a:moveTo>
                    <a:pt x="0" y="419802"/>
                  </a:moveTo>
                  <a:lnTo>
                    <a:pt x="2132709" y="0"/>
                  </a:lnTo>
                  <a:cubicBezTo>
                    <a:pt x="2132709" y="0"/>
                    <a:pt x="2300658" y="1376737"/>
                    <a:pt x="1175500" y="1410574"/>
                  </a:cubicBezTo>
                  <a:cubicBezTo>
                    <a:pt x="50343" y="1444410"/>
                    <a:pt x="0" y="419802"/>
                    <a:pt x="0" y="419802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25"/>
            <p:cNvSpPr/>
            <p:nvPr/>
          </p:nvSpPr>
          <p:spPr>
            <a:xfrm>
              <a:off x="6327898" y="3465710"/>
              <a:ext cx="879268" cy="352365"/>
            </a:xfrm>
            <a:custGeom>
              <a:rect b="b" l="l" r="r" t="t"/>
              <a:pathLst>
                <a:path extrusionOk="0" h="580024" w="1447354">
                  <a:moveTo>
                    <a:pt x="1447355" y="287676"/>
                  </a:moveTo>
                  <a:cubicBezTo>
                    <a:pt x="1320914" y="12671"/>
                    <a:pt x="873783" y="0"/>
                    <a:pt x="658779" y="0"/>
                  </a:cubicBezTo>
                  <a:cubicBezTo>
                    <a:pt x="406856" y="0"/>
                    <a:pt x="54179" y="83974"/>
                    <a:pt x="0" y="366856"/>
                  </a:cubicBezTo>
                  <a:cubicBezTo>
                    <a:pt x="172743" y="498159"/>
                    <a:pt x="418500" y="589805"/>
                    <a:pt x="767890" y="579188"/>
                  </a:cubicBezTo>
                  <a:cubicBezTo>
                    <a:pt x="1087759" y="570010"/>
                    <a:pt x="1302968" y="451583"/>
                    <a:pt x="1447355" y="287676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25"/>
            <p:cNvSpPr/>
            <p:nvPr/>
          </p:nvSpPr>
          <p:spPr>
            <a:xfrm>
              <a:off x="6487354" y="3095947"/>
              <a:ext cx="200728" cy="193929"/>
            </a:xfrm>
            <a:custGeom>
              <a:rect b="b" l="l" r="r" t="t"/>
              <a:pathLst>
                <a:path extrusionOk="0" h="319224" w="330416">
                  <a:moveTo>
                    <a:pt x="0" y="65070"/>
                  </a:moveTo>
                  <a:cubicBezTo>
                    <a:pt x="36850" y="195209"/>
                    <a:pt x="93564" y="314869"/>
                    <a:pt x="178085" y="319115"/>
                  </a:cubicBezTo>
                  <a:cubicBezTo>
                    <a:pt x="275074" y="324047"/>
                    <a:pt x="314731" y="160345"/>
                    <a:pt x="330417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rotWithShape="0" algn="bl" dir="5400000" dist="19050">
                <a:schemeClr val="dk1">
                  <a:alpha val="64999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25"/>
            <p:cNvSpPr/>
            <p:nvPr/>
          </p:nvSpPr>
          <p:spPr>
            <a:xfrm>
              <a:off x="6233989" y="3151418"/>
              <a:ext cx="172433" cy="159757"/>
            </a:xfrm>
            <a:custGeom>
              <a:rect b="b" l="l" r="r" t="t"/>
              <a:pathLst>
                <a:path extrusionOk="0" h="262975" w="283840">
                  <a:moveTo>
                    <a:pt x="283841" y="0"/>
                  </a:moveTo>
                  <a:lnTo>
                    <a:pt x="0" y="55892"/>
                  </a:lnTo>
                  <a:cubicBezTo>
                    <a:pt x="32398" y="163907"/>
                    <a:pt x="80960" y="259320"/>
                    <a:pt x="151852" y="262881"/>
                  </a:cubicBezTo>
                  <a:cubicBezTo>
                    <a:pt x="233498" y="266991"/>
                    <a:pt x="268909" y="135003"/>
                    <a:pt x="283841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rotWithShape="0" algn="bl" dir="5400000" dist="19050">
                <a:schemeClr val="dk1">
                  <a:alpha val="64999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25"/>
            <p:cNvSpPr/>
            <p:nvPr/>
          </p:nvSpPr>
          <p:spPr>
            <a:xfrm>
              <a:off x="7030567" y="2990920"/>
              <a:ext cx="191158" cy="259785"/>
            </a:xfrm>
            <a:custGeom>
              <a:rect b="b" l="l" r="r" t="t"/>
              <a:pathLst>
                <a:path extrusionOk="0" h="427629" w="314663">
                  <a:moveTo>
                    <a:pt x="0" y="61919"/>
                  </a:moveTo>
                  <a:cubicBezTo>
                    <a:pt x="23494" y="204593"/>
                    <a:pt x="76440" y="422268"/>
                    <a:pt x="181031" y="427542"/>
                  </a:cubicBezTo>
                  <a:cubicBezTo>
                    <a:pt x="297060" y="433364"/>
                    <a:pt x="313705" y="146715"/>
                    <a:pt x="314664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rotWithShape="0" algn="bl" dir="5400000" dist="19050">
                <a:schemeClr val="dk1">
                  <a:alpha val="64999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25"/>
            <p:cNvSpPr/>
            <p:nvPr/>
          </p:nvSpPr>
          <p:spPr>
            <a:xfrm>
              <a:off x="6771121" y="3039228"/>
              <a:ext cx="205138" cy="231006"/>
            </a:xfrm>
            <a:custGeom>
              <a:rect b="b" l="l" r="r" t="t"/>
              <a:pathLst>
                <a:path extrusionOk="0" h="380256" w="337676">
                  <a:moveTo>
                    <a:pt x="337677" y="0"/>
                  </a:moveTo>
                  <a:lnTo>
                    <a:pt x="0" y="66439"/>
                  </a:lnTo>
                  <a:cubicBezTo>
                    <a:pt x="33288" y="214524"/>
                    <a:pt x="91371" y="375281"/>
                    <a:pt x="187469" y="380144"/>
                  </a:cubicBezTo>
                  <a:cubicBezTo>
                    <a:pt x="295279" y="385897"/>
                    <a:pt x="328362" y="171304"/>
                    <a:pt x="337677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rotWithShape="0" algn="bl" dir="5400000" dist="19050">
                <a:schemeClr val="dk1">
                  <a:alpha val="64999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1" name="Google Shape;431;p25"/>
          <p:cNvGrpSpPr/>
          <p:nvPr/>
        </p:nvGrpSpPr>
        <p:grpSpPr>
          <a:xfrm>
            <a:off x="3073375" y="2733105"/>
            <a:ext cx="1008772" cy="783347"/>
            <a:chOff x="2860826" y="401530"/>
            <a:chExt cx="2115269" cy="1642581"/>
          </a:xfrm>
        </p:grpSpPr>
        <p:sp>
          <p:nvSpPr>
            <p:cNvPr id="432" name="Google Shape;432;p25"/>
            <p:cNvSpPr/>
            <p:nvPr/>
          </p:nvSpPr>
          <p:spPr>
            <a:xfrm>
              <a:off x="2860826" y="401530"/>
              <a:ext cx="2115269" cy="1642581"/>
            </a:xfrm>
            <a:custGeom>
              <a:rect b="b" l="l" r="r" t="t"/>
              <a:pathLst>
                <a:path extrusionOk="0" h="1642581" w="2115269">
                  <a:moveTo>
                    <a:pt x="245052" y="1642582"/>
                  </a:moveTo>
                  <a:cubicBezTo>
                    <a:pt x="509714" y="1619636"/>
                    <a:pt x="782253" y="1607649"/>
                    <a:pt x="1060477" y="1607649"/>
                  </a:cubicBezTo>
                  <a:cubicBezTo>
                    <a:pt x="1331715" y="1607649"/>
                    <a:pt x="1597541" y="1619088"/>
                    <a:pt x="1855902" y="1640869"/>
                  </a:cubicBezTo>
                  <a:cubicBezTo>
                    <a:pt x="1868690" y="1627170"/>
                    <a:pt x="1881060" y="1612992"/>
                    <a:pt x="1893026" y="1598334"/>
                  </a:cubicBezTo>
                  <a:cubicBezTo>
                    <a:pt x="1980028" y="1493928"/>
                    <a:pt x="2044145" y="1372426"/>
                    <a:pt x="2081249" y="1241684"/>
                  </a:cubicBezTo>
                  <a:cubicBezTo>
                    <a:pt x="2119756" y="1105894"/>
                    <a:pt x="2125668" y="962926"/>
                    <a:pt x="2098509" y="824416"/>
                  </a:cubicBezTo>
                  <a:cubicBezTo>
                    <a:pt x="2049057" y="569754"/>
                    <a:pt x="1935630" y="368312"/>
                    <a:pt x="1761449" y="225501"/>
                  </a:cubicBezTo>
                  <a:cubicBezTo>
                    <a:pt x="1578980" y="75910"/>
                    <a:pt x="1339797" y="18"/>
                    <a:pt x="1050682" y="18"/>
                  </a:cubicBezTo>
                  <a:cubicBezTo>
                    <a:pt x="903988" y="-836"/>
                    <a:pt x="758732" y="28980"/>
                    <a:pt x="624236" y="87554"/>
                  </a:cubicBezTo>
                  <a:cubicBezTo>
                    <a:pt x="501508" y="141599"/>
                    <a:pt x="390609" y="219263"/>
                    <a:pt x="297861" y="316119"/>
                  </a:cubicBezTo>
                  <a:cubicBezTo>
                    <a:pt x="101419" y="520575"/>
                    <a:pt x="-9679" y="802772"/>
                    <a:pt x="663" y="1071749"/>
                  </a:cubicBezTo>
                  <a:cubicBezTo>
                    <a:pt x="9088" y="1284356"/>
                    <a:pt x="94775" y="1483332"/>
                    <a:pt x="245052" y="1642582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25"/>
            <p:cNvSpPr/>
            <p:nvPr/>
          </p:nvSpPr>
          <p:spPr>
            <a:xfrm>
              <a:off x="2983792" y="475316"/>
              <a:ext cx="1869056" cy="1552082"/>
            </a:xfrm>
            <a:custGeom>
              <a:rect b="b" l="l" r="r" t="t"/>
              <a:pathLst>
                <a:path extrusionOk="0" h="1552082" w="1869056">
                  <a:moveTo>
                    <a:pt x="347020" y="1552083"/>
                  </a:moveTo>
                  <a:cubicBezTo>
                    <a:pt x="540360" y="1540028"/>
                    <a:pt x="737185" y="1533952"/>
                    <a:pt x="937510" y="1533863"/>
                  </a:cubicBezTo>
                  <a:cubicBezTo>
                    <a:pt x="1132446" y="1533863"/>
                    <a:pt x="1324230" y="1539637"/>
                    <a:pt x="1512863" y="1551192"/>
                  </a:cubicBezTo>
                  <a:cubicBezTo>
                    <a:pt x="1766292" y="1362285"/>
                    <a:pt x="1918076" y="1051183"/>
                    <a:pt x="1854650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ubicBezTo>
                    <a:pt x="337774" y="0"/>
                    <a:pt x="-16274" y="505694"/>
                    <a:pt x="576" y="943990"/>
                  </a:cubicBezTo>
                  <a:cubicBezTo>
                    <a:pt x="10028" y="1188583"/>
                    <a:pt x="140167" y="1406875"/>
                    <a:pt x="347020" y="155208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25"/>
            <p:cNvSpPr/>
            <p:nvPr/>
          </p:nvSpPr>
          <p:spPr>
            <a:xfrm>
              <a:off x="3539074" y="677245"/>
              <a:ext cx="758060" cy="758156"/>
            </a:xfrm>
            <a:custGeom>
              <a:rect b="b" l="l" r="r" t="t"/>
              <a:pathLst>
                <a:path extrusionOk="0" h="758156" w="758060">
                  <a:moveTo>
                    <a:pt x="724496" y="223151"/>
                  </a:moveTo>
                  <a:cubicBezTo>
                    <a:pt x="687310" y="294289"/>
                    <a:pt x="599493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49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25"/>
            <p:cNvSpPr/>
            <p:nvPr/>
          </p:nvSpPr>
          <p:spPr>
            <a:xfrm>
              <a:off x="3712949" y="849942"/>
              <a:ext cx="411706" cy="411763"/>
            </a:xfrm>
            <a:custGeom>
              <a:rect b="b" l="l" r="r" t="t"/>
              <a:pathLst>
                <a:path extrusionOk="0" h="411763" w="411706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25"/>
            <p:cNvSpPr/>
            <p:nvPr/>
          </p:nvSpPr>
          <p:spPr>
            <a:xfrm>
              <a:off x="2983798" y="1299235"/>
              <a:ext cx="1868927" cy="728163"/>
            </a:xfrm>
            <a:custGeom>
              <a:rect b="b" l="l" r="r" t="t"/>
              <a:pathLst>
                <a:path extrusionOk="0" h="728163" w="1868927">
                  <a:moveTo>
                    <a:pt x="347015" y="728164"/>
                  </a:moveTo>
                  <a:cubicBezTo>
                    <a:pt x="540354" y="716109"/>
                    <a:pt x="737179" y="710033"/>
                    <a:pt x="937505" y="709944"/>
                  </a:cubicBezTo>
                  <a:cubicBezTo>
                    <a:pt x="1132440" y="709944"/>
                    <a:pt x="1324224" y="715718"/>
                    <a:pt x="1512858" y="727273"/>
                  </a:cubicBezTo>
                  <a:cubicBezTo>
                    <a:pt x="1740396" y="557613"/>
                    <a:pt x="1886015" y="289457"/>
                    <a:pt x="1867316" y="0"/>
                  </a:cubicBezTo>
                  <a:cubicBezTo>
                    <a:pt x="1727793" y="347404"/>
                    <a:pt x="1367307" y="603915"/>
                    <a:pt x="963190" y="603915"/>
                  </a:cubicBezTo>
                  <a:cubicBezTo>
                    <a:pt x="507292" y="603915"/>
                    <a:pt x="141943" y="366308"/>
                    <a:pt x="1940" y="34795"/>
                  </a:cubicBezTo>
                  <a:cubicBezTo>
                    <a:pt x="-53" y="63172"/>
                    <a:pt x="-512" y="91639"/>
                    <a:pt x="570" y="120071"/>
                  </a:cubicBezTo>
                  <a:cubicBezTo>
                    <a:pt x="10022" y="364664"/>
                    <a:pt x="140162" y="582956"/>
                    <a:pt x="347015" y="72816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7" name="Google Shape;437;p25"/>
          <p:cNvGrpSpPr/>
          <p:nvPr/>
        </p:nvGrpSpPr>
        <p:grpSpPr>
          <a:xfrm>
            <a:off x="4067614" y="2580705"/>
            <a:ext cx="1008772" cy="783347"/>
            <a:chOff x="2860826" y="401530"/>
            <a:chExt cx="2115269" cy="1642581"/>
          </a:xfrm>
        </p:grpSpPr>
        <p:sp>
          <p:nvSpPr>
            <p:cNvPr id="438" name="Google Shape;438;p25"/>
            <p:cNvSpPr/>
            <p:nvPr/>
          </p:nvSpPr>
          <p:spPr>
            <a:xfrm>
              <a:off x="2860826" y="401530"/>
              <a:ext cx="2115269" cy="1642581"/>
            </a:xfrm>
            <a:custGeom>
              <a:rect b="b" l="l" r="r" t="t"/>
              <a:pathLst>
                <a:path extrusionOk="0" h="1642581" w="2115269">
                  <a:moveTo>
                    <a:pt x="245052" y="1642582"/>
                  </a:moveTo>
                  <a:cubicBezTo>
                    <a:pt x="509714" y="1619636"/>
                    <a:pt x="782253" y="1607649"/>
                    <a:pt x="1060477" y="1607649"/>
                  </a:cubicBezTo>
                  <a:cubicBezTo>
                    <a:pt x="1331715" y="1607649"/>
                    <a:pt x="1597541" y="1619088"/>
                    <a:pt x="1855902" y="1640869"/>
                  </a:cubicBezTo>
                  <a:cubicBezTo>
                    <a:pt x="1868690" y="1627170"/>
                    <a:pt x="1881060" y="1612992"/>
                    <a:pt x="1893026" y="1598334"/>
                  </a:cubicBezTo>
                  <a:cubicBezTo>
                    <a:pt x="1980028" y="1493928"/>
                    <a:pt x="2044145" y="1372426"/>
                    <a:pt x="2081249" y="1241684"/>
                  </a:cubicBezTo>
                  <a:cubicBezTo>
                    <a:pt x="2119756" y="1105894"/>
                    <a:pt x="2125668" y="962926"/>
                    <a:pt x="2098509" y="824416"/>
                  </a:cubicBezTo>
                  <a:cubicBezTo>
                    <a:pt x="2049057" y="569754"/>
                    <a:pt x="1935630" y="368312"/>
                    <a:pt x="1761449" y="225501"/>
                  </a:cubicBezTo>
                  <a:cubicBezTo>
                    <a:pt x="1578980" y="75910"/>
                    <a:pt x="1339797" y="18"/>
                    <a:pt x="1050682" y="18"/>
                  </a:cubicBezTo>
                  <a:cubicBezTo>
                    <a:pt x="903988" y="-836"/>
                    <a:pt x="758732" y="28980"/>
                    <a:pt x="624236" y="87554"/>
                  </a:cubicBezTo>
                  <a:cubicBezTo>
                    <a:pt x="501508" y="141599"/>
                    <a:pt x="390609" y="219263"/>
                    <a:pt x="297861" y="316119"/>
                  </a:cubicBezTo>
                  <a:cubicBezTo>
                    <a:pt x="101419" y="520575"/>
                    <a:pt x="-9679" y="802772"/>
                    <a:pt x="663" y="1071749"/>
                  </a:cubicBezTo>
                  <a:cubicBezTo>
                    <a:pt x="9088" y="1284356"/>
                    <a:pt x="94775" y="1483332"/>
                    <a:pt x="245052" y="1642582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25"/>
            <p:cNvSpPr/>
            <p:nvPr/>
          </p:nvSpPr>
          <p:spPr>
            <a:xfrm>
              <a:off x="2983792" y="475316"/>
              <a:ext cx="1869056" cy="1552082"/>
            </a:xfrm>
            <a:custGeom>
              <a:rect b="b" l="l" r="r" t="t"/>
              <a:pathLst>
                <a:path extrusionOk="0" h="1552082" w="1869056">
                  <a:moveTo>
                    <a:pt x="347020" y="1552083"/>
                  </a:moveTo>
                  <a:cubicBezTo>
                    <a:pt x="540360" y="1540028"/>
                    <a:pt x="737185" y="1533952"/>
                    <a:pt x="937510" y="1533863"/>
                  </a:cubicBezTo>
                  <a:cubicBezTo>
                    <a:pt x="1132446" y="1533863"/>
                    <a:pt x="1324230" y="1539637"/>
                    <a:pt x="1512863" y="1551192"/>
                  </a:cubicBezTo>
                  <a:cubicBezTo>
                    <a:pt x="1766292" y="1362285"/>
                    <a:pt x="1918076" y="1051183"/>
                    <a:pt x="1854650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ubicBezTo>
                    <a:pt x="337774" y="0"/>
                    <a:pt x="-16274" y="505694"/>
                    <a:pt x="576" y="943990"/>
                  </a:cubicBezTo>
                  <a:cubicBezTo>
                    <a:pt x="10028" y="1188583"/>
                    <a:pt x="140167" y="1406875"/>
                    <a:pt x="347020" y="155208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25"/>
            <p:cNvSpPr/>
            <p:nvPr/>
          </p:nvSpPr>
          <p:spPr>
            <a:xfrm>
              <a:off x="3539074" y="677245"/>
              <a:ext cx="758060" cy="758156"/>
            </a:xfrm>
            <a:custGeom>
              <a:rect b="b" l="l" r="r" t="t"/>
              <a:pathLst>
                <a:path extrusionOk="0" h="758156" w="758060">
                  <a:moveTo>
                    <a:pt x="724496" y="223151"/>
                  </a:moveTo>
                  <a:cubicBezTo>
                    <a:pt x="687310" y="294289"/>
                    <a:pt x="599493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49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25"/>
            <p:cNvSpPr/>
            <p:nvPr/>
          </p:nvSpPr>
          <p:spPr>
            <a:xfrm>
              <a:off x="3712949" y="849942"/>
              <a:ext cx="411706" cy="411763"/>
            </a:xfrm>
            <a:custGeom>
              <a:rect b="b" l="l" r="r" t="t"/>
              <a:pathLst>
                <a:path extrusionOk="0" h="411763" w="411706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25"/>
            <p:cNvSpPr/>
            <p:nvPr/>
          </p:nvSpPr>
          <p:spPr>
            <a:xfrm>
              <a:off x="2983798" y="1299235"/>
              <a:ext cx="1868927" cy="728163"/>
            </a:xfrm>
            <a:custGeom>
              <a:rect b="b" l="l" r="r" t="t"/>
              <a:pathLst>
                <a:path extrusionOk="0" h="728163" w="1868927">
                  <a:moveTo>
                    <a:pt x="347015" y="728164"/>
                  </a:moveTo>
                  <a:cubicBezTo>
                    <a:pt x="540354" y="716109"/>
                    <a:pt x="737179" y="710033"/>
                    <a:pt x="937505" y="709944"/>
                  </a:cubicBezTo>
                  <a:cubicBezTo>
                    <a:pt x="1132440" y="709944"/>
                    <a:pt x="1324224" y="715718"/>
                    <a:pt x="1512858" y="727273"/>
                  </a:cubicBezTo>
                  <a:cubicBezTo>
                    <a:pt x="1740396" y="557613"/>
                    <a:pt x="1886015" y="289457"/>
                    <a:pt x="1867316" y="0"/>
                  </a:cubicBezTo>
                  <a:cubicBezTo>
                    <a:pt x="1727793" y="347404"/>
                    <a:pt x="1367307" y="603915"/>
                    <a:pt x="963190" y="603915"/>
                  </a:cubicBezTo>
                  <a:cubicBezTo>
                    <a:pt x="507292" y="603915"/>
                    <a:pt x="141943" y="366308"/>
                    <a:pt x="1940" y="34795"/>
                  </a:cubicBezTo>
                  <a:cubicBezTo>
                    <a:pt x="-53" y="63172"/>
                    <a:pt x="-512" y="91639"/>
                    <a:pt x="570" y="120071"/>
                  </a:cubicBezTo>
                  <a:cubicBezTo>
                    <a:pt x="10022" y="364664"/>
                    <a:pt x="140162" y="582956"/>
                    <a:pt x="347015" y="72816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3" name="Google Shape;443;p25"/>
          <p:cNvGrpSpPr/>
          <p:nvPr/>
        </p:nvGrpSpPr>
        <p:grpSpPr>
          <a:xfrm>
            <a:off x="5061853" y="2733105"/>
            <a:ext cx="1008772" cy="783347"/>
            <a:chOff x="2860826" y="401530"/>
            <a:chExt cx="2115269" cy="1642581"/>
          </a:xfrm>
        </p:grpSpPr>
        <p:sp>
          <p:nvSpPr>
            <p:cNvPr id="444" name="Google Shape;444;p25"/>
            <p:cNvSpPr/>
            <p:nvPr/>
          </p:nvSpPr>
          <p:spPr>
            <a:xfrm>
              <a:off x="2860826" y="401530"/>
              <a:ext cx="2115269" cy="1642581"/>
            </a:xfrm>
            <a:custGeom>
              <a:rect b="b" l="l" r="r" t="t"/>
              <a:pathLst>
                <a:path extrusionOk="0" h="1642581" w="2115269">
                  <a:moveTo>
                    <a:pt x="245052" y="1642582"/>
                  </a:moveTo>
                  <a:cubicBezTo>
                    <a:pt x="509714" y="1619636"/>
                    <a:pt x="782253" y="1607649"/>
                    <a:pt x="1060477" y="1607649"/>
                  </a:cubicBezTo>
                  <a:cubicBezTo>
                    <a:pt x="1331715" y="1607649"/>
                    <a:pt x="1597541" y="1619088"/>
                    <a:pt x="1855902" y="1640869"/>
                  </a:cubicBezTo>
                  <a:cubicBezTo>
                    <a:pt x="1868690" y="1627170"/>
                    <a:pt x="1881060" y="1612992"/>
                    <a:pt x="1893026" y="1598334"/>
                  </a:cubicBezTo>
                  <a:cubicBezTo>
                    <a:pt x="1980028" y="1493928"/>
                    <a:pt x="2044145" y="1372426"/>
                    <a:pt x="2081249" y="1241684"/>
                  </a:cubicBezTo>
                  <a:cubicBezTo>
                    <a:pt x="2119756" y="1105894"/>
                    <a:pt x="2125668" y="962926"/>
                    <a:pt x="2098509" y="824416"/>
                  </a:cubicBezTo>
                  <a:cubicBezTo>
                    <a:pt x="2049057" y="569754"/>
                    <a:pt x="1935630" y="368312"/>
                    <a:pt x="1761449" y="225501"/>
                  </a:cubicBezTo>
                  <a:cubicBezTo>
                    <a:pt x="1578980" y="75910"/>
                    <a:pt x="1339797" y="18"/>
                    <a:pt x="1050682" y="18"/>
                  </a:cubicBezTo>
                  <a:cubicBezTo>
                    <a:pt x="903988" y="-836"/>
                    <a:pt x="758732" y="28980"/>
                    <a:pt x="624236" y="87554"/>
                  </a:cubicBezTo>
                  <a:cubicBezTo>
                    <a:pt x="501508" y="141599"/>
                    <a:pt x="390609" y="219263"/>
                    <a:pt x="297861" y="316119"/>
                  </a:cubicBezTo>
                  <a:cubicBezTo>
                    <a:pt x="101419" y="520575"/>
                    <a:pt x="-9679" y="802772"/>
                    <a:pt x="663" y="1071749"/>
                  </a:cubicBezTo>
                  <a:cubicBezTo>
                    <a:pt x="9088" y="1284356"/>
                    <a:pt x="94775" y="1483332"/>
                    <a:pt x="245052" y="1642582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25"/>
            <p:cNvSpPr/>
            <p:nvPr/>
          </p:nvSpPr>
          <p:spPr>
            <a:xfrm>
              <a:off x="2983792" y="475316"/>
              <a:ext cx="1869056" cy="1552082"/>
            </a:xfrm>
            <a:custGeom>
              <a:rect b="b" l="l" r="r" t="t"/>
              <a:pathLst>
                <a:path extrusionOk="0" h="1552082" w="1869056">
                  <a:moveTo>
                    <a:pt x="347020" y="1552083"/>
                  </a:moveTo>
                  <a:cubicBezTo>
                    <a:pt x="540360" y="1540028"/>
                    <a:pt x="737185" y="1533952"/>
                    <a:pt x="937510" y="1533863"/>
                  </a:cubicBezTo>
                  <a:cubicBezTo>
                    <a:pt x="1132446" y="1533863"/>
                    <a:pt x="1324230" y="1539637"/>
                    <a:pt x="1512863" y="1551192"/>
                  </a:cubicBezTo>
                  <a:cubicBezTo>
                    <a:pt x="1766292" y="1362285"/>
                    <a:pt x="1918076" y="1051183"/>
                    <a:pt x="1854650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ubicBezTo>
                    <a:pt x="337774" y="0"/>
                    <a:pt x="-16274" y="505694"/>
                    <a:pt x="576" y="943990"/>
                  </a:cubicBezTo>
                  <a:cubicBezTo>
                    <a:pt x="10028" y="1188583"/>
                    <a:pt x="140167" y="1406875"/>
                    <a:pt x="347020" y="155208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25"/>
            <p:cNvSpPr/>
            <p:nvPr/>
          </p:nvSpPr>
          <p:spPr>
            <a:xfrm>
              <a:off x="3539074" y="677245"/>
              <a:ext cx="758060" cy="758156"/>
            </a:xfrm>
            <a:custGeom>
              <a:rect b="b" l="l" r="r" t="t"/>
              <a:pathLst>
                <a:path extrusionOk="0" h="758156" w="758060">
                  <a:moveTo>
                    <a:pt x="724496" y="223151"/>
                  </a:moveTo>
                  <a:cubicBezTo>
                    <a:pt x="687310" y="294289"/>
                    <a:pt x="599493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49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3712949" y="849942"/>
              <a:ext cx="411706" cy="411763"/>
            </a:xfrm>
            <a:custGeom>
              <a:rect b="b" l="l" r="r" t="t"/>
              <a:pathLst>
                <a:path extrusionOk="0" h="411763" w="411706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2983798" y="1299235"/>
              <a:ext cx="1868927" cy="728163"/>
            </a:xfrm>
            <a:custGeom>
              <a:rect b="b" l="l" r="r" t="t"/>
              <a:pathLst>
                <a:path extrusionOk="0" h="728163" w="1868927">
                  <a:moveTo>
                    <a:pt x="347015" y="728164"/>
                  </a:moveTo>
                  <a:cubicBezTo>
                    <a:pt x="540354" y="716109"/>
                    <a:pt x="737179" y="710033"/>
                    <a:pt x="937505" y="709944"/>
                  </a:cubicBezTo>
                  <a:cubicBezTo>
                    <a:pt x="1132440" y="709944"/>
                    <a:pt x="1324224" y="715718"/>
                    <a:pt x="1512858" y="727273"/>
                  </a:cubicBezTo>
                  <a:cubicBezTo>
                    <a:pt x="1740396" y="557613"/>
                    <a:pt x="1886015" y="289457"/>
                    <a:pt x="1867316" y="0"/>
                  </a:cubicBezTo>
                  <a:cubicBezTo>
                    <a:pt x="1727793" y="347404"/>
                    <a:pt x="1367307" y="603915"/>
                    <a:pt x="963190" y="603915"/>
                  </a:cubicBezTo>
                  <a:cubicBezTo>
                    <a:pt x="507292" y="603915"/>
                    <a:pt x="141943" y="366308"/>
                    <a:pt x="1940" y="34795"/>
                  </a:cubicBezTo>
                  <a:cubicBezTo>
                    <a:pt x="-53" y="63172"/>
                    <a:pt x="-512" y="91639"/>
                    <a:pt x="570" y="120071"/>
                  </a:cubicBezTo>
                  <a:cubicBezTo>
                    <a:pt x="10022" y="364664"/>
                    <a:pt x="140162" y="582956"/>
                    <a:pt x="347015" y="72816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9" name="Google Shape;449;p25"/>
          <p:cNvGrpSpPr/>
          <p:nvPr/>
        </p:nvGrpSpPr>
        <p:grpSpPr>
          <a:xfrm>
            <a:off x="6310201" y="2609645"/>
            <a:ext cx="361673" cy="570065"/>
            <a:chOff x="1620532" y="2740711"/>
            <a:chExt cx="745257" cy="1174666"/>
          </a:xfrm>
        </p:grpSpPr>
        <p:sp>
          <p:nvSpPr>
            <p:cNvPr id="450" name="Google Shape;450;p25"/>
            <p:cNvSpPr/>
            <p:nvPr/>
          </p:nvSpPr>
          <p:spPr>
            <a:xfrm>
              <a:off x="1620532" y="2740711"/>
              <a:ext cx="745257" cy="1174666"/>
            </a:xfrm>
            <a:custGeom>
              <a:rect b="b" l="l" r="r" t="t"/>
              <a:pathLst>
                <a:path extrusionOk="0" h="1174666" w="745257">
                  <a:moveTo>
                    <a:pt x="105526" y="385886"/>
                  </a:moveTo>
                  <a:cubicBezTo>
                    <a:pt x="105526" y="385886"/>
                    <a:pt x="389709" y="456640"/>
                    <a:pt x="547452" y="114511"/>
                  </a:cubicBezTo>
                  <a:cubicBezTo>
                    <a:pt x="625124" y="-53848"/>
                    <a:pt x="678481" y="-1313"/>
                    <a:pt x="704989" y="51359"/>
                  </a:cubicBezTo>
                  <a:cubicBezTo>
                    <a:pt x="763894" y="169032"/>
                    <a:pt x="825744" y="770550"/>
                    <a:pt x="360393" y="1174667"/>
                  </a:cubicBezTo>
                  <a:cubicBezTo>
                    <a:pt x="360257" y="1174598"/>
                    <a:pt x="-235850" y="1027952"/>
                    <a:pt x="105526" y="385886"/>
                  </a:cubicBezTo>
                  <a:close/>
                </a:path>
              </a:pathLst>
            </a:custGeom>
            <a:solidFill>
              <a:srgbClr val="F8F1E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63362" y="3112760"/>
              <a:ext cx="446402" cy="667683"/>
            </a:xfrm>
            <a:custGeom>
              <a:rect b="b" l="l" r="r" t="t"/>
              <a:pathLst>
                <a:path extrusionOk="0" h="667683" w="446402">
                  <a:moveTo>
                    <a:pt x="446403" y="526996"/>
                  </a:moveTo>
                  <a:cubicBezTo>
                    <a:pt x="278523" y="500214"/>
                    <a:pt x="48382" y="393843"/>
                    <a:pt x="145028" y="0"/>
                  </a:cubicBezTo>
                  <a:cubicBezTo>
                    <a:pt x="115342" y="10103"/>
                    <a:pt x="84506" y="16432"/>
                    <a:pt x="53245" y="18836"/>
                  </a:cubicBezTo>
                  <a:cubicBezTo>
                    <a:pt x="-14085" y="183222"/>
                    <a:pt x="-95456" y="533023"/>
                    <a:pt x="348456" y="667683"/>
                  </a:cubicBezTo>
                  <a:cubicBezTo>
                    <a:pt x="384785" y="623463"/>
                    <a:pt x="417539" y="576414"/>
                    <a:pt x="446403" y="526996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25"/>
            <p:cNvSpPr/>
            <p:nvPr/>
          </p:nvSpPr>
          <p:spPr>
            <a:xfrm>
              <a:off x="1980517" y="3061527"/>
              <a:ext cx="341579" cy="420075"/>
            </a:xfrm>
            <a:custGeom>
              <a:rect b="b" l="l" r="r" t="t"/>
              <a:pathLst>
                <a:path extrusionOk="0" h="420075" w="341579">
                  <a:moveTo>
                    <a:pt x="26848" y="0"/>
                  </a:moveTo>
                  <a:cubicBezTo>
                    <a:pt x="18170" y="6301"/>
                    <a:pt x="9430" y="12103"/>
                    <a:pt x="614" y="17398"/>
                  </a:cubicBezTo>
                  <a:cubicBezTo>
                    <a:pt x="-5002" y="131783"/>
                    <a:pt x="22670" y="353020"/>
                    <a:pt x="305346" y="420076"/>
                  </a:cubicBezTo>
                  <a:cubicBezTo>
                    <a:pt x="319593" y="383294"/>
                    <a:pt x="331579" y="346719"/>
                    <a:pt x="341579" y="310485"/>
                  </a:cubicBezTo>
                  <a:cubicBezTo>
                    <a:pt x="258016" y="305280"/>
                    <a:pt x="119795" y="254114"/>
                    <a:pt x="26848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25"/>
            <p:cNvSpPr/>
            <p:nvPr/>
          </p:nvSpPr>
          <p:spPr>
            <a:xfrm>
              <a:off x="2085517" y="2976457"/>
              <a:ext cx="278498" cy="208133"/>
            </a:xfrm>
            <a:custGeom>
              <a:rect b="b" l="l" r="r" t="t"/>
              <a:pathLst>
                <a:path extrusionOk="0" h="208133" w="278498">
                  <a:moveTo>
                    <a:pt x="9521" y="0"/>
                  </a:moveTo>
                  <a:cubicBezTo>
                    <a:pt x="6370" y="4041"/>
                    <a:pt x="3219" y="7877"/>
                    <a:pt x="0" y="11713"/>
                  </a:cubicBezTo>
                  <a:cubicBezTo>
                    <a:pt x="34795" y="89522"/>
                    <a:pt x="117468" y="221785"/>
                    <a:pt x="272744" y="206990"/>
                  </a:cubicBezTo>
                  <a:cubicBezTo>
                    <a:pt x="275416" y="182812"/>
                    <a:pt x="277334" y="159044"/>
                    <a:pt x="278498" y="136441"/>
                  </a:cubicBezTo>
                  <a:cubicBezTo>
                    <a:pt x="201168" y="146578"/>
                    <a:pt x="103906" y="122947"/>
                    <a:pt x="9521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25"/>
            <p:cNvSpPr/>
            <p:nvPr/>
          </p:nvSpPr>
          <p:spPr>
            <a:xfrm>
              <a:off x="1623727" y="2881337"/>
              <a:ext cx="606150" cy="548531"/>
            </a:xfrm>
            <a:custGeom>
              <a:rect b="b" l="l" r="r" t="t"/>
              <a:pathLst>
                <a:path extrusionOk="0" h="548531" w="606150">
                  <a:moveTo>
                    <a:pt x="43768" y="373549"/>
                  </a:moveTo>
                  <a:cubicBezTo>
                    <a:pt x="21822" y="429769"/>
                    <a:pt x="7110" y="488551"/>
                    <a:pt x="0" y="548483"/>
                  </a:cubicBezTo>
                  <a:cubicBezTo>
                    <a:pt x="270142" y="552525"/>
                    <a:pt x="564668" y="299095"/>
                    <a:pt x="602340" y="72447"/>
                  </a:cubicBezTo>
                  <a:cubicBezTo>
                    <a:pt x="620217" y="-35089"/>
                    <a:pt x="570627" y="-3855"/>
                    <a:pt x="548161" y="44433"/>
                  </a:cubicBezTo>
                  <a:cubicBezTo>
                    <a:pt x="413980" y="333343"/>
                    <a:pt x="151099" y="356905"/>
                    <a:pt x="43768" y="373549"/>
                  </a:cubicBezTo>
                  <a:close/>
                </a:path>
              </a:pathLst>
            </a:custGeom>
            <a:solidFill>
              <a:srgbClr val="FFFFFF">
                <a:alpha val="547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5" name="Google Shape;455;p25"/>
          <p:cNvGrpSpPr/>
          <p:nvPr/>
        </p:nvGrpSpPr>
        <p:grpSpPr>
          <a:xfrm>
            <a:off x="2472120" y="2609645"/>
            <a:ext cx="361654" cy="570065"/>
            <a:chOff x="188982" y="2740711"/>
            <a:chExt cx="745218" cy="1174666"/>
          </a:xfrm>
        </p:grpSpPr>
        <p:sp>
          <p:nvSpPr>
            <p:cNvPr id="456" name="Google Shape;456;p25"/>
            <p:cNvSpPr/>
            <p:nvPr/>
          </p:nvSpPr>
          <p:spPr>
            <a:xfrm>
              <a:off x="188982" y="2740711"/>
              <a:ext cx="745218" cy="1174666"/>
            </a:xfrm>
            <a:custGeom>
              <a:rect b="b" l="l" r="r" t="t"/>
              <a:pathLst>
                <a:path extrusionOk="0" h="1174666" w="745218">
                  <a:moveTo>
                    <a:pt x="639800" y="385886"/>
                  </a:moveTo>
                  <a:cubicBezTo>
                    <a:pt x="639800" y="385886"/>
                    <a:pt x="355617" y="456640"/>
                    <a:pt x="197806" y="114511"/>
                  </a:cubicBezTo>
                  <a:cubicBezTo>
                    <a:pt x="120133" y="-53848"/>
                    <a:pt x="66844" y="-1313"/>
                    <a:pt x="40268" y="51359"/>
                  </a:cubicBezTo>
                  <a:cubicBezTo>
                    <a:pt x="-18637" y="169032"/>
                    <a:pt x="-80487" y="770550"/>
                    <a:pt x="384864" y="1174667"/>
                  </a:cubicBezTo>
                  <a:cubicBezTo>
                    <a:pt x="384864" y="1174598"/>
                    <a:pt x="980970" y="1027952"/>
                    <a:pt x="639800" y="385886"/>
                  </a:cubicBezTo>
                  <a:close/>
                </a:path>
              </a:pathLst>
            </a:custGeom>
            <a:solidFill>
              <a:srgbClr val="F8F1E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25"/>
            <p:cNvSpPr/>
            <p:nvPr/>
          </p:nvSpPr>
          <p:spPr>
            <a:xfrm>
              <a:off x="344800" y="3112760"/>
              <a:ext cx="446368" cy="667683"/>
            </a:xfrm>
            <a:custGeom>
              <a:rect b="b" l="l" r="r" t="t"/>
              <a:pathLst>
                <a:path extrusionOk="0" h="667683" w="446368">
                  <a:moveTo>
                    <a:pt x="0" y="526996"/>
                  </a:moveTo>
                  <a:cubicBezTo>
                    <a:pt x="167948" y="500214"/>
                    <a:pt x="398021" y="393843"/>
                    <a:pt x="301375" y="0"/>
                  </a:cubicBezTo>
                  <a:cubicBezTo>
                    <a:pt x="331033" y="10110"/>
                    <a:pt x="361849" y="16439"/>
                    <a:pt x="393089" y="18836"/>
                  </a:cubicBezTo>
                  <a:cubicBezTo>
                    <a:pt x="460488" y="183222"/>
                    <a:pt x="541791" y="533023"/>
                    <a:pt x="97947" y="667683"/>
                  </a:cubicBezTo>
                  <a:cubicBezTo>
                    <a:pt x="61639" y="623443"/>
                    <a:pt x="28888" y="576401"/>
                    <a:pt x="0" y="526996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25"/>
            <p:cNvSpPr/>
            <p:nvPr/>
          </p:nvSpPr>
          <p:spPr>
            <a:xfrm>
              <a:off x="232538" y="3061527"/>
              <a:ext cx="341567" cy="420075"/>
            </a:xfrm>
            <a:custGeom>
              <a:rect b="b" l="l" r="r" t="t"/>
              <a:pathLst>
                <a:path extrusionOk="0" h="420075" w="341567">
                  <a:moveTo>
                    <a:pt x="314663" y="0"/>
                  </a:moveTo>
                  <a:cubicBezTo>
                    <a:pt x="323430" y="6301"/>
                    <a:pt x="332198" y="12103"/>
                    <a:pt x="340965" y="17398"/>
                  </a:cubicBezTo>
                  <a:cubicBezTo>
                    <a:pt x="346513" y="131783"/>
                    <a:pt x="318910" y="353020"/>
                    <a:pt x="36234" y="420076"/>
                  </a:cubicBezTo>
                  <a:cubicBezTo>
                    <a:pt x="21987" y="383294"/>
                    <a:pt x="10000" y="346719"/>
                    <a:pt x="0" y="310485"/>
                  </a:cubicBezTo>
                  <a:cubicBezTo>
                    <a:pt x="83495" y="305280"/>
                    <a:pt x="221785" y="254114"/>
                    <a:pt x="314663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190551" y="2976457"/>
              <a:ext cx="278498" cy="208133"/>
            </a:xfrm>
            <a:custGeom>
              <a:rect b="b" l="l" r="r" t="t"/>
              <a:pathLst>
                <a:path extrusionOk="0" h="208133" w="278498">
                  <a:moveTo>
                    <a:pt x="268977" y="0"/>
                  </a:moveTo>
                  <a:cubicBezTo>
                    <a:pt x="272128" y="4041"/>
                    <a:pt x="275347" y="7877"/>
                    <a:pt x="278498" y="11713"/>
                  </a:cubicBezTo>
                  <a:cubicBezTo>
                    <a:pt x="243703" y="89522"/>
                    <a:pt x="161099" y="221785"/>
                    <a:pt x="5754" y="206990"/>
                  </a:cubicBezTo>
                  <a:cubicBezTo>
                    <a:pt x="3082" y="182812"/>
                    <a:pt x="1233" y="159044"/>
                    <a:pt x="0" y="136441"/>
                  </a:cubicBezTo>
                  <a:cubicBezTo>
                    <a:pt x="77399" y="146578"/>
                    <a:pt x="174661" y="122947"/>
                    <a:pt x="268977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324756" y="2881337"/>
              <a:ext cx="606150" cy="548531"/>
            </a:xfrm>
            <a:custGeom>
              <a:rect b="b" l="l" r="r" t="t"/>
              <a:pathLst>
                <a:path extrusionOk="0" h="548531" w="606150">
                  <a:moveTo>
                    <a:pt x="562383" y="373549"/>
                  </a:moveTo>
                  <a:cubicBezTo>
                    <a:pt x="584328" y="429769"/>
                    <a:pt x="599041" y="488551"/>
                    <a:pt x="606151" y="548483"/>
                  </a:cubicBezTo>
                  <a:cubicBezTo>
                    <a:pt x="336009" y="552525"/>
                    <a:pt x="41483" y="299095"/>
                    <a:pt x="3811" y="72447"/>
                  </a:cubicBezTo>
                  <a:cubicBezTo>
                    <a:pt x="-14066" y="-35089"/>
                    <a:pt x="35524" y="-3855"/>
                    <a:pt x="57921" y="44433"/>
                  </a:cubicBezTo>
                  <a:cubicBezTo>
                    <a:pt x="192170" y="333343"/>
                    <a:pt x="455052" y="356905"/>
                    <a:pt x="562383" y="373549"/>
                  </a:cubicBezTo>
                  <a:close/>
                </a:path>
              </a:pathLst>
            </a:custGeom>
            <a:solidFill>
              <a:srgbClr val="FFFFFF">
                <a:alpha val="547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/>
          <p:nvPr>
            <p:ph idx="4294967295" type="ctrTitle"/>
          </p:nvPr>
        </p:nvSpPr>
        <p:spPr>
          <a:xfrm>
            <a:off x="2720775" y="571800"/>
            <a:ext cx="37026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89,526,124$</a:t>
            </a:r>
            <a:endParaRPr sz="3000"/>
          </a:p>
        </p:txBody>
      </p:sp>
      <p:sp>
        <p:nvSpPr>
          <p:cNvPr id="466" name="Google Shape;466;p26"/>
          <p:cNvSpPr txBox="1"/>
          <p:nvPr>
            <p:ph idx="4294967295" type="subTitle"/>
          </p:nvPr>
        </p:nvSpPr>
        <p:spPr>
          <a:xfrm>
            <a:off x="2720775" y="1411308"/>
            <a:ext cx="37026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That’s a lot of money</a:t>
            </a:r>
            <a:endParaRPr/>
          </a:p>
        </p:txBody>
      </p:sp>
      <p:sp>
        <p:nvSpPr>
          <p:cNvPr id="467" name="Google Shape;467;p26"/>
          <p:cNvSpPr txBox="1"/>
          <p:nvPr>
            <p:ph idx="4294967295" type="ctrTitle"/>
          </p:nvPr>
        </p:nvSpPr>
        <p:spPr>
          <a:xfrm>
            <a:off x="2720775" y="3200693"/>
            <a:ext cx="37026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100%</a:t>
            </a:r>
            <a:endParaRPr sz="3000"/>
          </a:p>
        </p:txBody>
      </p:sp>
      <p:sp>
        <p:nvSpPr>
          <p:cNvPr id="468" name="Google Shape;468;p26"/>
          <p:cNvSpPr txBox="1"/>
          <p:nvPr>
            <p:ph idx="4294967295" type="subTitle"/>
          </p:nvPr>
        </p:nvSpPr>
        <p:spPr>
          <a:xfrm>
            <a:off x="2720775" y="4040200"/>
            <a:ext cx="37026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Total success!</a:t>
            </a:r>
            <a:endParaRPr/>
          </a:p>
        </p:txBody>
      </p:sp>
      <p:sp>
        <p:nvSpPr>
          <p:cNvPr id="469" name="Google Shape;469;p26"/>
          <p:cNvSpPr txBox="1"/>
          <p:nvPr>
            <p:ph idx="4294967295" type="ctrTitle"/>
          </p:nvPr>
        </p:nvSpPr>
        <p:spPr>
          <a:xfrm>
            <a:off x="2720775" y="1886246"/>
            <a:ext cx="37026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185,244 users</a:t>
            </a:r>
            <a:endParaRPr sz="3000"/>
          </a:p>
        </p:txBody>
      </p:sp>
      <p:sp>
        <p:nvSpPr>
          <p:cNvPr id="470" name="Google Shape;470;p26"/>
          <p:cNvSpPr txBox="1"/>
          <p:nvPr>
            <p:ph idx="4294967295" type="subTitle"/>
          </p:nvPr>
        </p:nvSpPr>
        <p:spPr>
          <a:xfrm>
            <a:off x="2720775" y="2725754"/>
            <a:ext cx="37026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And a lot of users</a:t>
            </a:r>
            <a:endParaRPr/>
          </a:p>
        </p:txBody>
      </p:sp>
      <p:sp>
        <p:nvSpPr>
          <p:cNvPr id="471" name="Google Shape;471;p26"/>
          <p:cNvSpPr txBox="1"/>
          <p:nvPr>
            <p:ph idx="12" type="sldNum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72" name="Google Shape;472;p26"/>
          <p:cNvGrpSpPr/>
          <p:nvPr/>
        </p:nvGrpSpPr>
        <p:grpSpPr>
          <a:xfrm>
            <a:off x="6650037" y="1866988"/>
            <a:ext cx="1735952" cy="1626630"/>
            <a:chOff x="175906" y="401530"/>
            <a:chExt cx="2115209" cy="1982245"/>
          </a:xfrm>
        </p:grpSpPr>
        <p:sp>
          <p:nvSpPr>
            <p:cNvPr id="473" name="Google Shape;473;p26"/>
            <p:cNvSpPr/>
            <p:nvPr/>
          </p:nvSpPr>
          <p:spPr>
            <a:xfrm>
              <a:off x="175906" y="401530"/>
              <a:ext cx="2115209" cy="1982245"/>
            </a:xfrm>
            <a:custGeom>
              <a:rect b="b" l="l" r="r" t="t"/>
              <a:pathLst>
                <a:path extrusionOk="0" h="1982245" w="2115209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26"/>
            <p:cNvSpPr/>
            <p:nvPr/>
          </p:nvSpPr>
          <p:spPr>
            <a:xfrm>
              <a:off x="298813" y="475316"/>
              <a:ext cx="1869339" cy="1736332"/>
            </a:xfrm>
            <a:custGeom>
              <a:rect b="b" l="l" r="r" t="t"/>
              <a:pathLst>
                <a:path extrusionOk="0" h="1736332" w="1869339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26"/>
            <p:cNvSpPr/>
            <p:nvPr/>
          </p:nvSpPr>
          <p:spPr>
            <a:xfrm>
              <a:off x="298819" y="1299235"/>
              <a:ext cx="1869272" cy="912413"/>
            </a:xfrm>
            <a:custGeom>
              <a:rect b="b" l="l" r="r" t="t"/>
              <a:pathLst>
                <a:path extrusionOk="0" h="912413" w="1869272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26"/>
            <p:cNvSpPr/>
            <p:nvPr/>
          </p:nvSpPr>
          <p:spPr>
            <a:xfrm>
              <a:off x="371497" y="908954"/>
              <a:ext cx="758060" cy="758156"/>
            </a:xfrm>
            <a:custGeom>
              <a:rect b="b" l="l" r="r" t="t"/>
              <a:pathLst>
                <a:path extrusionOk="0" h="758156" w="75806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BBFF45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26"/>
            <p:cNvSpPr/>
            <p:nvPr/>
          </p:nvSpPr>
          <p:spPr>
            <a:xfrm>
              <a:off x="545372" y="1081651"/>
              <a:ext cx="411706" cy="411763"/>
            </a:xfrm>
            <a:custGeom>
              <a:rect b="b" l="l" r="r" t="t"/>
              <a:pathLst>
                <a:path extrusionOk="0" h="411763" w="411706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8" name="Google Shape;478;p26"/>
          <p:cNvGrpSpPr/>
          <p:nvPr/>
        </p:nvGrpSpPr>
        <p:grpSpPr>
          <a:xfrm>
            <a:off x="758172" y="1866988"/>
            <a:ext cx="1735952" cy="1626630"/>
            <a:chOff x="175906" y="401530"/>
            <a:chExt cx="2115209" cy="1982245"/>
          </a:xfrm>
        </p:grpSpPr>
        <p:sp>
          <p:nvSpPr>
            <p:cNvPr id="479" name="Google Shape;479;p26"/>
            <p:cNvSpPr/>
            <p:nvPr/>
          </p:nvSpPr>
          <p:spPr>
            <a:xfrm>
              <a:off x="175906" y="401530"/>
              <a:ext cx="2115209" cy="1982245"/>
            </a:xfrm>
            <a:custGeom>
              <a:rect b="b" l="l" r="r" t="t"/>
              <a:pathLst>
                <a:path extrusionOk="0" h="1982245" w="2115209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26"/>
            <p:cNvSpPr/>
            <p:nvPr/>
          </p:nvSpPr>
          <p:spPr>
            <a:xfrm>
              <a:off x="298813" y="475316"/>
              <a:ext cx="1869339" cy="1736332"/>
            </a:xfrm>
            <a:custGeom>
              <a:rect b="b" l="l" r="r" t="t"/>
              <a:pathLst>
                <a:path extrusionOk="0" h="1736332" w="1869339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26"/>
            <p:cNvSpPr/>
            <p:nvPr/>
          </p:nvSpPr>
          <p:spPr>
            <a:xfrm>
              <a:off x="298819" y="1299235"/>
              <a:ext cx="1869272" cy="912413"/>
            </a:xfrm>
            <a:custGeom>
              <a:rect b="b" l="l" r="r" t="t"/>
              <a:pathLst>
                <a:path extrusionOk="0" h="912413" w="1869272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26"/>
            <p:cNvSpPr/>
            <p:nvPr/>
          </p:nvSpPr>
          <p:spPr>
            <a:xfrm>
              <a:off x="1299972" y="908954"/>
              <a:ext cx="758060" cy="758156"/>
            </a:xfrm>
            <a:custGeom>
              <a:rect b="b" l="l" r="r" t="t"/>
              <a:pathLst>
                <a:path extrusionOk="0" h="758156" w="75806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BBFF45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26"/>
            <p:cNvSpPr/>
            <p:nvPr/>
          </p:nvSpPr>
          <p:spPr>
            <a:xfrm>
              <a:off x="1473848" y="1081651"/>
              <a:ext cx="411706" cy="411763"/>
            </a:xfrm>
            <a:custGeom>
              <a:rect b="b" l="l" r="r" t="t"/>
              <a:pathLst>
                <a:path extrusionOk="0" h="411763" w="411706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4" name="Google Shape;484;p26"/>
          <p:cNvSpPr/>
          <p:nvPr/>
        </p:nvSpPr>
        <p:spPr>
          <a:xfrm rot="-427501">
            <a:off x="6360021" y="1183996"/>
            <a:ext cx="2133628" cy="789826"/>
          </a:xfrm>
          <a:custGeom>
            <a:rect b="b" l="l" r="r" t="t"/>
            <a:pathLst>
              <a:path extrusionOk="0" h="851877" w="2301252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BBFF45"/>
              </a:gs>
            </a:gsLst>
            <a:lin ang="0" scaled="0"/>
          </a:gradFill>
          <a:ln>
            <a:noFill/>
          </a:ln>
          <a:effectLst>
            <a:outerShdw blurRad="28575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26"/>
          <p:cNvSpPr/>
          <p:nvPr/>
        </p:nvSpPr>
        <p:spPr>
          <a:xfrm flipH="1" rot="427501">
            <a:off x="650333" y="1183996"/>
            <a:ext cx="2133628" cy="789826"/>
          </a:xfrm>
          <a:custGeom>
            <a:rect b="b" l="l" r="r" t="t"/>
            <a:pathLst>
              <a:path extrusionOk="0" h="851877" w="2301252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BBFF45"/>
              </a:gs>
            </a:gsLst>
            <a:lin ang="0" scaled="0"/>
          </a:gradFill>
          <a:ln>
            <a:noFill/>
          </a:ln>
          <a:effectLst>
            <a:outerShdw blurRad="28575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7"/>
          <p:cNvSpPr txBox="1"/>
          <p:nvPr>
            <p:ph type="title"/>
          </p:nvPr>
        </p:nvSpPr>
        <p:spPr>
          <a:xfrm>
            <a:off x="855300" y="533975"/>
            <a:ext cx="4693500" cy="396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491" name="Google Shape;491;p27"/>
          <p:cNvSpPr txBox="1"/>
          <p:nvPr>
            <p:ph idx="12" type="sldNum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92" name="Google Shape;492;p27"/>
          <p:cNvGrpSpPr/>
          <p:nvPr/>
        </p:nvGrpSpPr>
        <p:grpSpPr>
          <a:xfrm>
            <a:off x="323513" y="1986800"/>
            <a:ext cx="2952125" cy="1289700"/>
            <a:chOff x="323513" y="1986800"/>
            <a:chExt cx="2952125" cy="1289700"/>
          </a:xfrm>
        </p:grpSpPr>
        <p:sp>
          <p:nvSpPr>
            <p:cNvPr id="493" name="Google Shape;493;p27"/>
            <p:cNvSpPr txBox="1"/>
            <p:nvPr/>
          </p:nvSpPr>
          <p:spPr>
            <a:xfrm>
              <a:off x="323513" y="198680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Vestibulum congue tempus</a:t>
              </a:r>
              <a:endParaRPr b="1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Lorem ipsum dolor sit amet, consectetur adipiscing elit, sed do eiusmod tempor. Donec facilisis lacus eget mauris.</a:t>
              </a:r>
              <a:endParaRPr b="1" sz="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cxnSp>
          <p:nvCxnSpPr>
            <p:cNvPr id="494" name="Google Shape;494;p27"/>
            <p:cNvCxnSpPr/>
            <p:nvPr/>
          </p:nvCxnSpPr>
          <p:spPr>
            <a:xfrm rot="10800000">
              <a:off x="2642038" y="2647950"/>
              <a:ext cx="633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495" name="Google Shape;495;p27"/>
          <p:cNvGrpSpPr/>
          <p:nvPr/>
        </p:nvGrpSpPr>
        <p:grpSpPr>
          <a:xfrm>
            <a:off x="5209838" y="1060350"/>
            <a:ext cx="3610650" cy="1289700"/>
            <a:chOff x="5209838" y="1060350"/>
            <a:chExt cx="3610650" cy="1289700"/>
          </a:xfrm>
        </p:grpSpPr>
        <p:sp>
          <p:nvSpPr>
            <p:cNvPr id="496" name="Google Shape;496;p27"/>
            <p:cNvSpPr txBox="1"/>
            <p:nvPr/>
          </p:nvSpPr>
          <p:spPr>
            <a:xfrm>
              <a:off x="6696488" y="10603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Vestibulum congue tempus</a:t>
              </a:r>
              <a:endParaRPr b="1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Lorem ipsum dolor sit amet, consectetur adipiscing elit, sed do eiusmod tempor. Donec facilisis lacus eget mauris.</a:t>
              </a:r>
              <a:endParaRPr b="1" sz="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cxnSp>
          <p:nvCxnSpPr>
            <p:cNvPr id="497" name="Google Shape;497;p27"/>
            <p:cNvCxnSpPr/>
            <p:nvPr/>
          </p:nvCxnSpPr>
          <p:spPr>
            <a:xfrm>
              <a:off x="5209838" y="17052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498" name="Google Shape;498;p27"/>
          <p:cNvGrpSpPr/>
          <p:nvPr/>
        </p:nvGrpSpPr>
        <p:grpSpPr>
          <a:xfrm>
            <a:off x="5209838" y="3020450"/>
            <a:ext cx="3610650" cy="1289700"/>
            <a:chOff x="5209838" y="3020450"/>
            <a:chExt cx="3610650" cy="1289700"/>
          </a:xfrm>
        </p:grpSpPr>
        <p:sp>
          <p:nvSpPr>
            <p:cNvPr id="499" name="Google Shape;499;p27"/>
            <p:cNvSpPr txBox="1"/>
            <p:nvPr/>
          </p:nvSpPr>
          <p:spPr>
            <a:xfrm>
              <a:off x="6696488" y="30204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Vestibulum congue tempus</a:t>
              </a:r>
              <a:endParaRPr b="1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Lorem ipsum dolor sit amet, consectetur adipiscing elit, sed do eiusmod tempor. Donec facilisis lacus eget mauris.</a:t>
              </a:r>
              <a:endParaRPr b="1" sz="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cxnSp>
          <p:nvCxnSpPr>
            <p:cNvPr id="500" name="Google Shape;500;p27"/>
            <p:cNvCxnSpPr/>
            <p:nvPr/>
          </p:nvCxnSpPr>
          <p:spPr>
            <a:xfrm>
              <a:off x="5209838" y="36483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501" name="Google Shape;501;p27"/>
          <p:cNvGrpSpPr/>
          <p:nvPr/>
        </p:nvGrpSpPr>
        <p:grpSpPr>
          <a:xfrm>
            <a:off x="2662213" y="728463"/>
            <a:ext cx="3814835" cy="3790597"/>
            <a:chOff x="2662213" y="676344"/>
            <a:chExt cx="3814835" cy="3790597"/>
          </a:xfrm>
        </p:grpSpPr>
        <p:sp>
          <p:nvSpPr>
            <p:cNvPr id="502" name="Google Shape;502;p27"/>
            <p:cNvSpPr/>
            <p:nvPr/>
          </p:nvSpPr>
          <p:spPr>
            <a:xfrm rot="3600185">
              <a:off x="3169983" y="1184511"/>
              <a:ext cx="2774659" cy="2774659"/>
            </a:xfrm>
            <a:prstGeom prst="blockArc">
              <a:avLst>
                <a:gd fmla="val 12622480" name="adj1"/>
                <a:gd fmla="val 19781569" name="adj2"/>
                <a:gd fmla="val 20773" name="adj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7"/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fmla="val 12622480" name="adj1"/>
                <a:gd fmla="val 19662822" name="adj2"/>
                <a:gd fmla="val 20729" name="adj3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7"/>
            <p:cNvSpPr/>
            <p:nvPr/>
          </p:nvSpPr>
          <p:spPr>
            <a:xfrm rot="-3600185">
              <a:off x="3194618" y="1184114"/>
              <a:ext cx="2774659" cy="2774659"/>
            </a:xfrm>
            <a:prstGeom prst="blockArc">
              <a:avLst>
                <a:gd fmla="val 12622480" name="adj1"/>
                <a:gd fmla="val 19703271" name="adj2"/>
                <a:gd fmla="val 20851" name="adj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05" name="Google Shape;505;p27"/>
            <p:cNvGrpSpPr/>
            <p:nvPr/>
          </p:nvGrpSpPr>
          <p:grpSpPr>
            <a:xfrm rot="-7200165">
              <a:off x="3337679" y="2826785"/>
              <a:ext cx="585011" cy="585536"/>
              <a:chOff x="1967628" y="812211"/>
              <a:chExt cx="588000" cy="588000"/>
            </a:xfrm>
          </p:grpSpPr>
          <p:sp>
            <p:nvSpPr>
              <p:cNvPr id="506" name="Google Shape;506;p27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27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8" name="Google Shape;508;p27"/>
            <p:cNvGrpSpPr/>
            <p:nvPr/>
          </p:nvGrpSpPr>
          <p:grpSpPr>
            <a:xfrm>
              <a:off x="4264097" y="1180331"/>
              <a:ext cx="585001" cy="585530"/>
              <a:chOff x="1970048" y="811613"/>
              <a:chExt cx="588000" cy="588000"/>
            </a:xfrm>
          </p:grpSpPr>
          <p:sp>
            <p:nvSpPr>
              <p:cNvPr id="509" name="Google Shape;509;p27"/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27"/>
              <p:cNvSpPr/>
              <p:nvPr/>
            </p:nvSpPr>
            <p:spPr>
              <a:xfrm rot="10800000">
                <a:off x="1973295" y="814927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1" name="Google Shape;511;p27"/>
            <p:cNvGrpSpPr/>
            <p:nvPr/>
          </p:nvGrpSpPr>
          <p:grpSpPr>
            <a:xfrm rot="7200165">
              <a:off x="5229930" y="2804716"/>
              <a:ext cx="585011" cy="585536"/>
              <a:chOff x="1977085" y="811649"/>
              <a:chExt cx="588000" cy="588000"/>
            </a:xfrm>
          </p:grpSpPr>
          <p:sp>
            <p:nvSpPr>
              <p:cNvPr id="512" name="Google Shape;512;p27"/>
              <p:cNvSpPr/>
              <p:nvPr/>
            </p:nvSpPr>
            <p:spPr>
              <a:xfrm rot="39023">
                <a:off x="1980366" y="814930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chemeClr val="accent3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27"/>
              <p:cNvSpPr/>
              <p:nvPr/>
            </p:nvSpPr>
            <p:spPr>
              <a:xfrm rot="10800000">
                <a:off x="1980332" y="814963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14" name="Google Shape;514;p27"/>
            <p:cNvSpPr txBox="1"/>
            <p:nvPr/>
          </p:nvSpPr>
          <p:spPr>
            <a:xfrm>
              <a:off x="4334550" y="1255312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Atma"/>
                  <a:ea typeface="Atma"/>
                  <a:cs typeface="Atma"/>
                  <a:sym typeface="Atma"/>
                </a:rPr>
                <a:t>03 </a:t>
              </a:r>
              <a:endParaRPr b="1" sz="1600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endParaRPr>
            </a:p>
          </p:txBody>
        </p:sp>
        <p:sp>
          <p:nvSpPr>
            <p:cNvPr id="515" name="Google Shape;515;p27"/>
            <p:cNvSpPr txBox="1"/>
            <p:nvPr/>
          </p:nvSpPr>
          <p:spPr>
            <a:xfrm>
              <a:off x="3375648" y="2887440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Atma"/>
                  <a:ea typeface="Atma"/>
                  <a:cs typeface="Atma"/>
                  <a:sym typeface="Atma"/>
                </a:rPr>
                <a:t>01 </a:t>
              </a:r>
              <a:endParaRPr b="1" sz="1600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endParaRPr>
            </a:p>
          </p:txBody>
        </p:sp>
        <p:sp>
          <p:nvSpPr>
            <p:cNvPr id="516" name="Google Shape;516;p27"/>
            <p:cNvSpPr txBox="1"/>
            <p:nvPr/>
          </p:nvSpPr>
          <p:spPr>
            <a:xfrm>
              <a:off x="5281877" y="2857865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Atma"/>
                  <a:ea typeface="Atma"/>
                  <a:cs typeface="Atma"/>
                  <a:sym typeface="Atma"/>
                </a:rPr>
                <a:t>02 </a:t>
              </a:r>
              <a:endParaRPr b="1" sz="1600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endParaRPr>
            </a:p>
          </p:txBody>
        </p:sp>
      </p:grpSp>
      <p:grpSp>
        <p:nvGrpSpPr>
          <p:cNvPr id="517" name="Google Shape;517;p27"/>
          <p:cNvGrpSpPr/>
          <p:nvPr/>
        </p:nvGrpSpPr>
        <p:grpSpPr>
          <a:xfrm>
            <a:off x="3637200" y="1755525"/>
            <a:ext cx="1864768" cy="1773227"/>
            <a:chOff x="175901" y="401534"/>
            <a:chExt cx="2115209" cy="1912866"/>
          </a:xfrm>
        </p:grpSpPr>
        <p:sp>
          <p:nvSpPr>
            <p:cNvPr id="518" name="Google Shape;518;p27"/>
            <p:cNvSpPr/>
            <p:nvPr/>
          </p:nvSpPr>
          <p:spPr>
            <a:xfrm>
              <a:off x="175901" y="401534"/>
              <a:ext cx="2115209" cy="1912866"/>
            </a:xfrm>
            <a:custGeom>
              <a:rect b="b" l="l" r="r" t="t"/>
              <a:pathLst>
                <a:path extrusionOk="0" h="1982245" w="2115209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27"/>
            <p:cNvSpPr/>
            <p:nvPr/>
          </p:nvSpPr>
          <p:spPr>
            <a:xfrm>
              <a:off x="298813" y="475316"/>
              <a:ext cx="1869339" cy="1736332"/>
            </a:xfrm>
            <a:custGeom>
              <a:rect b="b" l="l" r="r" t="t"/>
              <a:pathLst>
                <a:path extrusionOk="0" h="1736332" w="1869339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27"/>
            <p:cNvSpPr/>
            <p:nvPr/>
          </p:nvSpPr>
          <p:spPr>
            <a:xfrm>
              <a:off x="298819" y="1299235"/>
              <a:ext cx="1869272" cy="912413"/>
            </a:xfrm>
            <a:custGeom>
              <a:rect b="b" l="l" r="r" t="t"/>
              <a:pathLst>
                <a:path extrusionOk="0" h="912413" w="1869272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27"/>
            <p:cNvSpPr/>
            <p:nvPr/>
          </p:nvSpPr>
          <p:spPr>
            <a:xfrm>
              <a:off x="876780" y="975922"/>
              <a:ext cx="758060" cy="758156"/>
            </a:xfrm>
            <a:custGeom>
              <a:rect b="b" l="l" r="r" t="t"/>
              <a:pathLst>
                <a:path extrusionOk="0" h="758156" w="75806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27"/>
            <p:cNvSpPr/>
            <p:nvPr/>
          </p:nvSpPr>
          <p:spPr>
            <a:xfrm>
              <a:off x="1050656" y="1148619"/>
              <a:ext cx="411706" cy="411763"/>
            </a:xfrm>
            <a:custGeom>
              <a:rect b="b" l="l" r="r" t="t"/>
              <a:pathLst>
                <a:path extrusionOk="0" h="411763" w="411706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8"/>
          <p:cNvSpPr/>
          <p:nvPr/>
        </p:nvSpPr>
        <p:spPr>
          <a:xfrm flipH="1" rot="-7196807">
            <a:off x="7605748" y="1453785"/>
            <a:ext cx="1547670" cy="1208068"/>
          </a:xfrm>
          <a:custGeom>
            <a:rect b="b" l="l" r="r" t="t"/>
            <a:pathLst>
              <a:path extrusionOk="0" h="1404422" w="1256243">
                <a:moveTo>
                  <a:pt x="136989" y="466050"/>
                </a:moveTo>
                <a:cubicBezTo>
                  <a:pt x="136989" y="466050"/>
                  <a:pt x="267128" y="-13411"/>
                  <a:pt x="705492" y="288"/>
                </a:cubicBezTo>
                <a:cubicBezTo>
                  <a:pt x="1198652" y="15699"/>
                  <a:pt x="1243790" y="411254"/>
                  <a:pt x="1253447" y="589340"/>
                </a:cubicBezTo>
                <a:cubicBezTo>
                  <a:pt x="1267146" y="842769"/>
                  <a:pt x="1239748" y="1020854"/>
                  <a:pt x="958921" y="1150994"/>
                </a:cubicBezTo>
                <a:cubicBezTo>
                  <a:pt x="958921" y="1150994"/>
                  <a:pt x="1137007" y="911263"/>
                  <a:pt x="1013717" y="719479"/>
                </a:cubicBezTo>
                <a:cubicBezTo>
                  <a:pt x="1013717" y="719479"/>
                  <a:pt x="965771" y="1301681"/>
                  <a:pt x="404117" y="1404423"/>
                </a:cubicBezTo>
                <a:cubicBezTo>
                  <a:pt x="404117" y="1404423"/>
                  <a:pt x="657546" y="1157843"/>
                  <a:pt x="506858" y="801672"/>
                </a:cubicBezTo>
                <a:cubicBezTo>
                  <a:pt x="506858" y="801672"/>
                  <a:pt x="520557" y="1144144"/>
                  <a:pt x="123290" y="1130445"/>
                </a:cubicBezTo>
                <a:cubicBezTo>
                  <a:pt x="123290" y="1130445"/>
                  <a:pt x="363020" y="993457"/>
                  <a:pt x="294526" y="746877"/>
                </a:cubicBezTo>
                <a:cubicBezTo>
                  <a:pt x="253429" y="842769"/>
                  <a:pt x="157537" y="904414"/>
                  <a:pt x="0" y="870167"/>
                </a:cubicBezTo>
                <a:cubicBezTo>
                  <a:pt x="116440" y="801672"/>
                  <a:pt x="116440" y="561942"/>
                  <a:pt x="136989" y="466050"/>
                </a:cubicBezTo>
                <a:close/>
              </a:path>
            </a:pathLst>
          </a:custGeom>
          <a:gradFill>
            <a:gsLst>
              <a:gs pos="0">
                <a:srgbClr val="BBFF45">
                  <a:alpha val="0"/>
                </a:srgbClr>
              </a:gs>
              <a:gs pos="65000">
                <a:srgbClr val="C2FF33"/>
              </a:gs>
              <a:gs pos="100000">
                <a:srgbClr val="C9FF20"/>
              </a:gs>
            </a:gsLst>
            <a:lin ang="5400012" scaled="0"/>
          </a:gradFill>
          <a:ln>
            <a:noFill/>
          </a:ln>
          <a:effectLst>
            <a:outerShdw blurRad="28575" rotWithShape="0" algn="bl" dist="38100">
              <a:schemeClr val="dk1">
                <a:alpha val="2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28"/>
          <p:cNvSpPr/>
          <p:nvPr/>
        </p:nvSpPr>
        <p:spPr>
          <a:xfrm rot="7196807">
            <a:off x="6005548" y="1453785"/>
            <a:ext cx="1547670" cy="1208068"/>
          </a:xfrm>
          <a:custGeom>
            <a:rect b="b" l="l" r="r" t="t"/>
            <a:pathLst>
              <a:path extrusionOk="0" h="1404422" w="1256243">
                <a:moveTo>
                  <a:pt x="136989" y="466050"/>
                </a:moveTo>
                <a:cubicBezTo>
                  <a:pt x="136989" y="466050"/>
                  <a:pt x="267128" y="-13411"/>
                  <a:pt x="705492" y="288"/>
                </a:cubicBezTo>
                <a:cubicBezTo>
                  <a:pt x="1198652" y="15699"/>
                  <a:pt x="1243790" y="411254"/>
                  <a:pt x="1253447" y="589340"/>
                </a:cubicBezTo>
                <a:cubicBezTo>
                  <a:pt x="1267146" y="842769"/>
                  <a:pt x="1239748" y="1020854"/>
                  <a:pt x="958921" y="1150994"/>
                </a:cubicBezTo>
                <a:cubicBezTo>
                  <a:pt x="958921" y="1150994"/>
                  <a:pt x="1137007" y="911263"/>
                  <a:pt x="1013717" y="719479"/>
                </a:cubicBezTo>
                <a:cubicBezTo>
                  <a:pt x="1013717" y="719479"/>
                  <a:pt x="965771" y="1301681"/>
                  <a:pt x="404117" y="1404423"/>
                </a:cubicBezTo>
                <a:cubicBezTo>
                  <a:pt x="404117" y="1404423"/>
                  <a:pt x="657546" y="1157843"/>
                  <a:pt x="506858" y="801672"/>
                </a:cubicBezTo>
                <a:cubicBezTo>
                  <a:pt x="506858" y="801672"/>
                  <a:pt x="520557" y="1144144"/>
                  <a:pt x="123290" y="1130445"/>
                </a:cubicBezTo>
                <a:cubicBezTo>
                  <a:pt x="123290" y="1130445"/>
                  <a:pt x="363020" y="993457"/>
                  <a:pt x="294526" y="746877"/>
                </a:cubicBezTo>
                <a:cubicBezTo>
                  <a:pt x="253429" y="842769"/>
                  <a:pt x="157537" y="904414"/>
                  <a:pt x="0" y="870167"/>
                </a:cubicBezTo>
                <a:cubicBezTo>
                  <a:pt x="116440" y="801672"/>
                  <a:pt x="116440" y="561942"/>
                  <a:pt x="136989" y="466050"/>
                </a:cubicBezTo>
                <a:close/>
              </a:path>
            </a:pathLst>
          </a:custGeom>
          <a:gradFill>
            <a:gsLst>
              <a:gs pos="0">
                <a:srgbClr val="BBFF45">
                  <a:alpha val="0"/>
                </a:srgbClr>
              </a:gs>
              <a:gs pos="65000">
                <a:srgbClr val="C2FF33"/>
              </a:gs>
              <a:gs pos="100000">
                <a:srgbClr val="C9FF20"/>
              </a:gs>
            </a:gsLst>
            <a:lin ang="5400012" scaled="0"/>
          </a:gradFill>
          <a:ln>
            <a:noFill/>
          </a:ln>
          <a:effectLst>
            <a:outerShdw blurRad="28575" rotWithShape="0" algn="bl" dir="10800000" dist="38100">
              <a:schemeClr val="dk1">
                <a:alpha val="2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28"/>
          <p:cNvSpPr txBox="1"/>
          <p:nvPr>
            <p:ph type="title"/>
          </p:nvPr>
        </p:nvSpPr>
        <p:spPr>
          <a:xfrm>
            <a:off x="855300" y="686375"/>
            <a:ext cx="5828400" cy="396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530" name="Google Shape;530;p28"/>
          <p:cNvSpPr txBox="1"/>
          <p:nvPr>
            <p:ph idx="1" type="body"/>
          </p:nvPr>
        </p:nvSpPr>
        <p:spPr>
          <a:xfrm>
            <a:off x="855300" y="1205125"/>
            <a:ext cx="1815600" cy="173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531" name="Google Shape;531;p28"/>
          <p:cNvSpPr txBox="1"/>
          <p:nvPr>
            <p:ph idx="2" type="body"/>
          </p:nvPr>
        </p:nvSpPr>
        <p:spPr>
          <a:xfrm>
            <a:off x="2861674" y="1205125"/>
            <a:ext cx="1815600" cy="173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532" name="Google Shape;532;p28"/>
          <p:cNvSpPr txBox="1"/>
          <p:nvPr>
            <p:ph idx="3" type="body"/>
          </p:nvPr>
        </p:nvSpPr>
        <p:spPr>
          <a:xfrm>
            <a:off x="4868049" y="1205125"/>
            <a:ext cx="1815600" cy="173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33" name="Google Shape;533;p28"/>
          <p:cNvSpPr txBox="1"/>
          <p:nvPr>
            <p:ph idx="12" type="sldNum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4" name="Google Shape;534;p28"/>
          <p:cNvSpPr txBox="1"/>
          <p:nvPr>
            <p:ph idx="1" type="body"/>
          </p:nvPr>
        </p:nvSpPr>
        <p:spPr>
          <a:xfrm>
            <a:off x="855300" y="2859325"/>
            <a:ext cx="1815600" cy="173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535" name="Google Shape;535;p28"/>
          <p:cNvSpPr txBox="1"/>
          <p:nvPr>
            <p:ph idx="2" type="body"/>
          </p:nvPr>
        </p:nvSpPr>
        <p:spPr>
          <a:xfrm>
            <a:off x="2861674" y="2859325"/>
            <a:ext cx="1815600" cy="173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536" name="Google Shape;536;p28"/>
          <p:cNvSpPr txBox="1"/>
          <p:nvPr>
            <p:ph idx="3" type="body"/>
          </p:nvPr>
        </p:nvSpPr>
        <p:spPr>
          <a:xfrm>
            <a:off x="4868049" y="2859325"/>
            <a:ext cx="1815600" cy="173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grpSp>
        <p:nvGrpSpPr>
          <p:cNvPr id="537" name="Google Shape;537;p28"/>
          <p:cNvGrpSpPr/>
          <p:nvPr/>
        </p:nvGrpSpPr>
        <p:grpSpPr>
          <a:xfrm>
            <a:off x="7059482" y="2189101"/>
            <a:ext cx="1103789" cy="1034333"/>
            <a:chOff x="8438871" y="401534"/>
            <a:chExt cx="2115348" cy="1982241"/>
          </a:xfrm>
        </p:grpSpPr>
        <p:sp>
          <p:nvSpPr>
            <p:cNvPr id="538" name="Google Shape;538;p28"/>
            <p:cNvSpPr/>
            <p:nvPr/>
          </p:nvSpPr>
          <p:spPr>
            <a:xfrm>
              <a:off x="8438871" y="401534"/>
              <a:ext cx="2115348" cy="1982241"/>
            </a:xfrm>
            <a:custGeom>
              <a:rect b="b" l="l" r="r" t="t"/>
              <a:pathLst>
                <a:path extrusionOk="0" h="1982241" w="2115348">
                  <a:moveTo>
                    <a:pt x="1084381" y="1982241"/>
                  </a:moveTo>
                  <a:cubicBezTo>
                    <a:pt x="797390" y="1982241"/>
                    <a:pt x="529098" y="1889705"/>
                    <a:pt x="328957" y="1721963"/>
                  </a:cubicBezTo>
                  <a:cubicBezTo>
                    <a:pt x="126830" y="1552302"/>
                    <a:pt x="10253" y="1321476"/>
                    <a:pt x="663" y="1072019"/>
                  </a:cubicBezTo>
                  <a:cubicBezTo>
                    <a:pt x="-9679" y="803042"/>
                    <a:pt x="101418" y="520571"/>
                    <a:pt x="297929" y="316389"/>
                  </a:cubicBezTo>
                  <a:cubicBezTo>
                    <a:pt x="390670" y="219534"/>
                    <a:pt x="501494" y="141871"/>
                    <a:pt x="624236" y="87824"/>
                  </a:cubicBezTo>
                  <a:cubicBezTo>
                    <a:pt x="758690" y="29170"/>
                    <a:pt x="903967" y="-739"/>
                    <a:pt x="1050682" y="14"/>
                  </a:cubicBezTo>
                  <a:cubicBezTo>
                    <a:pt x="1339866" y="14"/>
                    <a:pt x="1578979" y="75906"/>
                    <a:pt x="1761448" y="225497"/>
                  </a:cubicBezTo>
                  <a:cubicBezTo>
                    <a:pt x="1935630" y="368308"/>
                    <a:pt x="2049125" y="569750"/>
                    <a:pt x="2098577" y="824412"/>
                  </a:cubicBezTo>
                  <a:cubicBezTo>
                    <a:pt x="2125770" y="962922"/>
                    <a:pt x="2119811" y="1105890"/>
                    <a:pt x="2081317" y="1241680"/>
                  </a:cubicBezTo>
                  <a:cubicBezTo>
                    <a:pt x="2044193" y="1372408"/>
                    <a:pt x="1980083" y="1493904"/>
                    <a:pt x="1893094" y="1598330"/>
                  </a:cubicBezTo>
                  <a:cubicBezTo>
                    <a:pt x="1796038" y="1715326"/>
                    <a:pt x="1675145" y="1810252"/>
                    <a:pt x="1538431" y="1876760"/>
                  </a:cubicBezTo>
                  <a:cubicBezTo>
                    <a:pt x="1396921" y="1945638"/>
                    <a:pt x="1241713" y="1981693"/>
                    <a:pt x="1084381" y="1982241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8561906" y="475316"/>
              <a:ext cx="1869268" cy="1736332"/>
            </a:xfrm>
            <a:custGeom>
              <a:rect b="b" l="l" r="r" t="t"/>
              <a:pathLst>
                <a:path extrusionOk="0" h="1736332" w="1869268">
                  <a:moveTo>
                    <a:pt x="927716" y="0"/>
                  </a:moveTo>
                  <a:cubicBezTo>
                    <a:pt x="337705" y="0"/>
                    <a:pt x="-16274" y="505694"/>
                    <a:pt x="576" y="943990"/>
                  </a:cubicBezTo>
                  <a:cubicBezTo>
                    <a:pt x="17426" y="1382285"/>
                    <a:pt x="422022" y="1736332"/>
                    <a:pt x="961415" y="1736332"/>
                  </a:cubicBezTo>
                  <a:cubicBezTo>
                    <a:pt x="1500808" y="1736332"/>
                    <a:pt x="1957049" y="1250776"/>
                    <a:pt x="1854856" y="724876"/>
                  </a:cubicBezTo>
                  <a:cubicBezTo>
                    <a:pt x="1769443" y="285279"/>
                    <a:pt x="1464438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8561904" y="1299235"/>
              <a:ext cx="1869279" cy="912413"/>
            </a:xfrm>
            <a:custGeom>
              <a:rect b="b" l="l" r="r" t="t"/>
              <a:pathLst>
                <a:path extrusionOk="0" h="912413" w="1869279">
                  <a:moveTo>
                    <a:pt x="963129" y="603915"/>
                  </a:moveTo>
                  <a:cubicBezTo>
                    <a:pt x="507230" y="603915"/>
                    <a:pt x="141882" y="366308"/>
                    <a:pt x="1880" y="34795"/>
                  </a:cubicBezTo>
                  <a:cubicBezTo>
                    <a:pt x="-39" y="63179"/>
                    <a:pt x="-518" y="91646"/>
                    <a:pt x="578" y="120071"/>
                  </a:cubicBezTo>
                  <a:cubicBezTo>
                    <a:pt x="17428" y="558435"/>
                    <a:pt x="422024" y="912414"/>
                    <a:pt x="961417" y="912414"/>
                  </a:cubicBezTo>
                  <a:cubicBezTo>
                    <a:pt x="1466769" y="912414"/>
                    <a:pt x="1899105" y="486242"/>
                    <a:pt x="1867666" y="0"/>
                  </a:cubicBezTo>
                  <a:cubicBezTo>
                    <a:pt x="1728075" y="347404"/>
                    <a:pt x="1367589" y="603915"/>
                    <a:pt x="963129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9177188" y="748882"/>
              <a:ext cx="387480" cy="1272283"/>
            </a:xfrm>
            <a:custGeom>
              <a:rect b="b" l="l" r="r" t="t"/>
              <a:pathLst>
                <a:path extrusionOk="0" h="1272283" w="387480">
                  <a:moveTo>
                    <a:pt x="341492" y="318088"/>
                  </a:moveTo>
                  <a:cubicBezTo>
                    <a:pt x="290600" y="318070"/>
                    <a:pt x="249367" y="276810"/>
                    <a:pt x="249367" y="225931"/>
                  </a:cubicBezTo>
                  <a:cubicBezTo>
                    <a:pt x="249436" y="192269"/>
                    <a:pt x="267792" y="161294"/>
                    <a:pt x="297313" y="145140"/>
                  </a:cubicBezTo>
                  <a:cubicBezTo>
                    <a:pt x="267860" y="90372"/>
                    <a:pt x="228955" y="41237"/>
                    <a:pt x="182448" y="0"/>
                  </a:cubicBezTo>
                  <a:cubicBezTo>
                    <a:pt x="182448" y="0"/>
                    <a:pt x="-269615" y="719876"/>
                    <a:pt x="249436" y="1272283"/>
                  </a:cubicBezTo>
                  <a:cubicBezTo>
                    <a:pt x="249436" y="1272283"/>
                    <a:pt x="459713" y="731178"/>
                    <a:pt x="361218" y="315896"/>
                  </a:cubicBezTo>
                  <a:cubicBezTo>
                    <a:pt x="354712" y="317324"/>
                    <a:pt x="348136" y="318059"/>
                    <a:pt x="341492" y="318088"/>
                  </a:cubicBezTo>
                  <a:close/>
                </a:path>
              </a:pathLst>
            </a:custGeom>
            <a:gradFill>
              <a:gsLst>
                <a:gs pos="0">
                  <a:srgbClr val="000985"/>
                </a:gs>
                <a:gs pos="100000">
                  <a:srgbClr val="01010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2" name="Google Shape;542;p28"/>
          <p:cNvGrpSpPr/>
          <p:nvPr/>
        </p:nvGrpSpPr>
        <p:grpSpPr>
          <a:xfrm>
            <a:off x="8061942" y="1734374"/>
            <a:ext cx="410413" cy="646889"/>
            <a:chOff x="1620532" y="2740711"/>
            <a:chExt cx="745257" cy="1174666"/>
          </a:xfrm>
        </p:grpSpPr>
        <p:sp>
          <p:nvSpPr>
            <p:cNvPr id="543" name="Google Shape;543;p28"/>
            <p:cNvSpPr/>
            <p:nvPr/>
          </p:nvSpPr>
          <p:spPr>
            <a:xfrm>
              <a:off x="1620532" y="2740711"/>
              <a:ext cx="745257" cy="1174666"/>
            </a:xfrm>
            <a:custGeom>
              <a:rect b="b" l="l" r="r" t="t"/>
              <a:pathLst>
                <a:path extrusionOk="0" h="1174666" w="745257">
                  <a:moveTo>
                    <a:pt x="105526" y="385886"/>
                  </a:moveTo>
                  <a:cubicBezTo>
                    <a:pt x="105526" y="385886"/>
                    <a:pt x="389709" y="456640"/>
                    <a:pt x="547452" y="114511"/>
                  </a:cubicBezTo>
                  <a:cubicBezTo>
                    <a:pt x="625124" y="-53848"/>
                    <a:pt x="678481" y="-1313"/>
                    <a:pt x="704989" y="51359"/>
                  </a:cubicBezTo>
                  <a:cubicBezTo>
                    <a:pt x="763894" y="169032"/>
                    <a:pt x="825744" y="770550"/>
                    <a:pt x="360393" y="1174667"/>
                  </a:cubicBezTo>
                  <a:cubicBezTo>
                    <a:pt x="360257" y="1174598"/>
                    <a:pt x="-235850" y="1027952"/>
                    <a:pt x="105526" y="385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1763362" y="3112760"/>
              <a:ext cx="446402" cy="667683"/>
            </a:xfrm>
            <a:custGeom>
              <a:rect b="b" l="l" r="r" t="t"/>
              <a:pathLst>
                <a:path extrusionOk="0" h="667683" w="446402">
                  <a:moveTo>
                    <a:pt x="446403" y="526996"/>
                  </a:moveTo>
                  <a:cubicBezTo>
                    <a:pt x="278523" y="500214"/>
                    <a:pt x="48382" y="393843"/>
                    <a:pt x="145028" y="0"/>
                  </a:cubicBezTo>
                  <a:cubicBezTo>
                    <a:pt x="115342" y="10103"/>
                    <a:pt x="84506" y="16432"/>
                    <a:pt x="53245" y="18836"/>
                  </a:cubicBezTo>
                  <a:cubicBezTo>
                    <a:pt x="-14085" y="183222"/>
                    <a:pt x="-95456" y="533023"/>
                    <a:pt x="348456" y="667683"/>
                  </a:cubicBezTo>
                  <a:cubicBezTo>
                    <a:pt x="384785" y="623463"/>
                    <a:pt x="417539" y="576414"/>
                    <a:pt x="446403" y="526996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1980517" y="3061527"/>
              <a:ext cx="341579" cy="420075"/>
            </a:xfrm>
            <a:custGeom>
              <a:rect b="b" l="l" r="r" t="t"/>
              <a:pathLst>
                <a:path extrusionOk="0" h="420075" w="341579">
                  <a:moveTo>
                    <a:pt x="26848" y="0"/>
                  </a:moveTo>
                  <a:cubicBezTo>
                    <a:pt x="18170" y="6301"/>
                    <a:pt x="9430" y="12103"/>
                    <a:pt x="614" y="17398"/>
                  </a:cubicBezTo>
                  <a:cubicBezTo>
                    <a:pt x="-5002" y="131783"/>
                    <a:pt x="22670" y="353020"/>
                    <a:pt x="305346" y="420076"/>
                  </a:cubicBezTo>
                  <a:cubicBezTo>
                    <a:pt x="319593" y="383294"/>
                    <a:pt x="331579" y="346719"/>
                    <a:pt x="341579" y="310485"/>
                  </a:cubicBezTo>
                  <a:cubicBezTo>
                    <a:pt x="258016" y="305280"/>
                    <a:pt x="119795" y="254114"/>
                    <a:pt x="26848" y="0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2085517" y="2976457"/>
              <a:ext cx="278498" cy="208133"/>
            </a:xfrm>
            <a:custGeom>
              <a:rect b="b" l="l" r="r" t="t"/>
              <a:pathLst>
                <a:path extrusionOk="0" h="208133" w="278498">
                  <a:moveTo>
                    <a:pt x="9521" y="0"/>
                  </a:moveTo>
                  <a:cubicBezTo>
                    <a:pt x="6370" y="4041"/>
                    <a:pt x="3219" y="7877"/>
                    <a:pt x="0" y="11713"/>
                  </a:cubicBezTo>
                  <a:cubicBezTo>
                    <a:pt x="34795" y="89522"/>
                    <a:pt x="117468" y="221785"/>
                    <a:pt x="272744" y="206990"/>
                  </a:cubicBezTo>
                  <a:cubicBezTo>
                    <a:pt x="275416" y="182812"/>
                    <a:pt x="277334" y="159044"/>
                    <a:pt x="278498" y="136441"/>
                  </a:cubicBezTo>
                  <a:cubicBezTo>
                    <a:pt x="201168" y="146578"/>
                    <a:pt x="103906" y="122947"/>
                    <a:pt x="9521" y="0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1623727" y="2881337"/>
              <a:ext cx="606150" cy="548531"/>
            </a:xfrm>
            <a:custGeom>
              <a:rect b="b" l="l" r="r" t="t"/>
              <a:pathLst>
                <a:path extrusionOk="0" h="548531" w="606150">
                  <a:moveTo>
                    <a:pt x="43768" y="373549"/>
                  </a:moveTo>
                  <a:cubicBezTo>
                    <a:pt x="21822" y="429769"/>
                    <a:pt x="7110" y="488551"/>
                    <a:pt x="0" y="548483"/>
                  </a:cubicBezTo>
                  <a:cubicBezTo>
                    <a:pt x="270142" y="552525"/>
                    <a:pt x="564668" y="299095"/>
                    <a:pt x="602340" y="72447"/>
                  </a:cubicBezTo>
                  <a:cubicBezTo>
                    <a:pt x="620217" y="-35089"/>
                    <a:pt x="570627" y="-3855"/>
                    <a:pt x="548161" y="44433"/>
                  </a:cubicBezTo>
                  <a:cubicBezTo>
                    <a:pt x="413980" y="333343"/>
                    <a:pt x="151099" y="356905"/>
                    <a:pt x="43768" y="373549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8" name="Google Shape;548;p28"/>
          <p:cNvGrpSpPr/>
          <p:nvPr/>
        </p:nvGrpSpPr>
        <p:grpSpPr>
          <a:xfrm>
            <a:off x="6750389" y="1734374"/>
            <a:ext cx="410392" cy="646889"/>
            <a:chOff x="188982" y="2740711"/>
            <a:chExt cx="745218" cy="1174666"/>
          </a:xfrm>
        </p:grpSpPr>
        <p:sp>
          <p:nvSpPr>
            <p:cNvPr id="549" name="Google Shape;549;p28"/>
            <p:cNvSpPr/>
            <p:nvPr/>
          </p:nvSpPr>
          <p:spPr>
            <a:xfrm>
              <a:off x="188982" y="2740711"/>
              <a:ext cx="745218" cy="1174666"/>
            </a:xfrm>
            <a:custGeom>
              <a:rect b="b" l="l" r="r" t="t"/>
              <a:pathLst>
                <a:path extrusionOk="0" h="1174666" w="745218">
                  <a:moveTo>
                    <a:pt x="639800" y="385886"/>
                  </a:moveTo>
                  <a:cubicBezTo>
                    <a:pt x="639800" y="385886"/>
                    <a:pt x="355617" y="456640"/>
                    <a:pt x="197806" y="114511"/>
                  </a:cubicBezTo>
                  <a:cubicBezTo>
                    <a:pt x="120133" y="-53848"/>
                    <a:pt x="66844" y="-1313"/>
                    <a:pt x="40268" y="51359"/>
                  </a:cubicBezTo>
                  <a:cubicBezTo>
                    <a:pt x="-18637" y="169032"/>
                    <a:pt x="-80487" y="770550"/>
                    <a:pt x="384864" y="1174667"/>
                  </a:cubicBezTo>
                  <a:cubicBezTo>
                    <a:pt x="384864" y="1174598"/>
                    <a:pt x="980970" y="1027952"/>
                    <a:pt x="639800" y="385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344800" y="3112760"/>
              <a:ext cx="446368" cy="667683"/>
            </a:xfrm>
            <a:custGeom>
              <a:rect b="b" l="l" r="r" t="t"/>
              <a:pathLst>
                <a:path extrusionOk="0" h="667683" w="446368">
                  <a:moveTo>
                    <a:pt x="0" y="526996"/>
                  </a:moveTo>
                  <a:cubicBezTo>
                    <a:pt x="167948" y="500214"/>
                    <a:pt x="398021" y="393843"/>
                    <a:pt x="301375" y="0"/>
                  </a:cubicBezTo>
                  <a:cubicBezTo>
                    <a:pt x="331033" y="10110"/>
                    <a:pt x="361849" y="16439"/>
                    <a:pt x="393089" y="18836"/>
                  </a:cubicBezTo>
                  <a:cubicBezTo>
                    <a:pt x="460488" y="183222"/>
                    <a:pt x="541791" y="533023"/>
                    <a:pt x="97947" y="667683"/>
                  </a:cubicBezTo>
                  <a:cubicBezTo>
                    <a:pt x="61639" y="623443"/>
                    <a:pt x="28888" y="576401"/>
                    <a:pt x="0" y="526996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232538" y="3061527"/>
              <a:ext cx="341567" cy="420075"/>
            </a:xfrm>
            <a:custGeom>
              <a:rect b="b" l="l" r="r" t="t"/>
              <a:pathLst>
                <a:path extrusionOk="0" h="420075" w="341567">
                  <a:moveTo>
                    <a:pt x="314663" y="0"/>
                  </a:moveTo>
                  <a:cubicBezTo>
                    <a:pt x="323430" y="6301"/>
                    <a:pt x="332198" y="12103"/>
                    <a:pt x="340965" y="17398"/>
                  </a:cubicBezTo>
                  <a:cubicBezTo>
                    <a:pt x="346513" y="131783"/>
                    <a:pt x="318910" y="353020"/>
                    <a:pt x="36234" y="420076"/>
                  </a:cubicBezTo>
                  <a:cubicBezTo>
                    <a:pt x="21987" y="383294"/>
                    <a:pt x="10000" y="346719"/>
                    <a:pt x="0" y="310485"/>
                  </a:cubicBezTo>
                  <a:cubicBezTo>
                    <a:pt x="83495" y="305280"/>
                    <a:pt x="221785" y="254114"/>
                    <a:pt x="314663" y="0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190551" y="2976457"/>
              <a:ext cx="278498" cy="208133"/>
            </a:xfrm>
            <a:custGeom>
              <a:rect b="b" l="l" r="r" t="t"/>
              <a:pathLst>
                <a:path extrusionOk="0" h="208133" w="278498">
                  <a:moveTo>
                    <a:pt x="268977" y="0"/>
                  </a:moveTo>
                  <a:cubicBezTo>
                    <a:pt x="272128" y="4041"/>
                    <a:pt x="275347" y="7877"/>
                    <a:pt x="278498" y="11713"/>
                  </a:cubicBezTo>
                  <a:cubicBezTo>
                    <a:pt x="243703" y="89522"/>
                    <a:pt x="161099" y="221785"/>
                    <a:pt x="5754" y="206990"/>
                  </a:cubicBezTo>
                  <a:cubicBezTo>
                    <a:pt x="3082" y="182812"/>
                    <a:pt x="1233" y="159044"/>
                    <a:pt x="0" y="136441"/>
                  </a:cubicBezTo>
                  <a:cubicBezTo>
                    <a:pt x="77399" y="146578"/>
                    <a:pt x="174661" y="122947"/>
                    <a:pt x="268977" y="0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324756" y="2881337"/>
              <a:ext cx="606150" cy="548531"/>
            </a:xfrm>
            <a:custGeom>
              <a:rect b="b" l="l" r="r" t="t"/>
              <a:pathLst>
                <a:path extrusionOk="0" h="548531" w="606150">
                  <a:moveTo>
                    <a:pt x="562383" y="373549"/>
                  </a:moveTo>
                  <a:cubicBezTo>
                    <a:pt x="584328" y="429769"/>
                    <a:pt x="599041" y="488551"/>
                    <a:pt x="606151" y="548483"/>
                  </a:cubicBezTo>
                  <a:cubicBezTo>
                    <a:pt x="336009" y="552525"/>
                    <a:pt x="41483" y="299095"/>
                    <a:pt x="3811" y="72447"/>
                  </a:cubicBezTo>
                  <a:cubicBezTo>
                    <a:pt x="-14066" y="-35089"/>
                    <a:pt x="35524" y="-3855"/>
                    <a:pt x="57921" y="44433"/>
                  </a:cubicBezTo>
                  <a:cubicBezTo>
                    <a:pt x="192170" y="333343"/>
                    <a:pt x="455052" y="356905"/>
                    <a:pt x="562383" y="373549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4" name="Google Shape;554;p28"/>
          <p:cNvGrpSpPr/>
          <p:nvPr/>
        </p:nvGrpSpPr>
        <p:grpSpPr>
          <a:xfrm>
            <a:off x="7066399" y="3364428"/>
            <a:ext cx="1089959" cy="475038"/>
            <a:chOff x="7066399" y="3364428"/>
            <a:chExt cx="1089959" cy="475038"/>
          </a:xfrm>
        </p:grpSpPr>
        <p:sp>
          <p:nvSpPr>
            <p:cNvPr id="555" name="Google Shape;555;p28"/>
            <p:cNvSpPr/>
            <p:nvPr/>
          </p:nvSpPr>
          <p:spPr>
            <a:xfrm rot="10800000">
              <a:off x="7066399" y="3364428"/>
              <a:ext cx="1089959" cy="475038"/>
            </a:xfrm>
            <a:custGeom>
              <a:rect b="b" l="l" r="r" t="t"/>
              <a:pathLst>
                <a:path extrusionOk="0" h="915961" w="2101887">
                  <a:moveTo>
                    <a:pt x="2101887" y="915961"/>
                  </a:moveTo>
                  <a:cubicBezTo>
                    <a:pt x="2021749" y="335539"/>
                    <a:pt x="1486260" y="-70029"/>
                    <a:pt x="905838" y="10095"/>
                  </a:cubicBezTo>
                  <a:cubicBezTo>
                    <a:pt x="435076" y="75076"/>
                    <a:pt x="65001" y="445199"/>
                    <a:pt x="0" y="915961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28"/>
            <p:cNvSpPr/>
            <p:nvPr/>
          </p:nvSpPr>
          <p:spPr>
            <a:xfrm rot="10800000">
              <a:off x="7864223" y="3501624"/>
              <a:ext cx="169814" cy="276096"/>
            </a:xfrm>
            <a:custGeom>
              <a:rect b="b" l="l" r="r" t="t"/>
              <a:pathLst>
                <a:path extrusionOk="0" h="532363" w="327471">
                  <a:moveTo>
                    <a:pt x="327471" y="0"/>
                  </a:moveTo>
                  <a:cubicBezTo>
                    <a:pt x="201853" y="65241"/>
                    <a:pt x="90549" y="154893"/>
                    <a:pt x="0" y="263703"/>
                  </a:cubicBezTo>
                  <a:cubicBezTo>
                    <a:pt x="20068" y="397473"/>
                    <a:pt x="58699" y="521174"/>
                    <a:pt x="132674" y="531722"/>
                  </a:cubicBezTo>
                  <a:cubicBezTo>
                    <a:pt x="260758" y="550010"/>
                    <a:pt x="311101" y="173017"/>
                    <a:pt x="327471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rotWithShape="0" algn="bl" dir="16200000" dist="2857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28"/>
            <p:cNvSpPr/>
            <p:nvPr/>
          </p:nvSpPr>
          <p:spPr>
            <a:xfrm rot="10800000">
              <a:off x="7187252" y="3496181"/>
              <a:ext cx="171058" cy="281823"/>
            </a:xfrm>
            <a:custGeom>
              <a:rect b="b" l="l" r="r" t="t"/>
              <a:pathLst>
                <a:path extrusionOk="0" h="543406" w="329869">
                  <a:moveTo>
                    <a:pt x="329869" y="265827"/>
                  </a:moveTo>
                  <a:cubicBezTo>
                    <a:pt x="238840" y="156010"/>
                    <a:pt x="126646" y="65611"/>
                    <a:pt x="0" y="0"/>
                  </a:cubicBezTo>
                  <a:cubicBezTo>
                    <a:pt x="15206" y="167469"/>
                    <a:pt x="65001" y="561654"/>
                    <a:pt x="195825" y="542750"/>
                  </a:cubicBezTo>
                  <a:cubicBezTo>
                    <a:pt x="271443" y="531927"/>
                    <a:pt x="310143" y="402952"/>
                    <a:pt x="329869" y="265827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rotWithShape="0" algn="bl" dir="16200000" dist="2857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29"/>
          <p:cNvSpPr txBox="1"/>
          <p:nvPr>
            <p:ph idx="1" type="body"/>
          </p:nvPr>
        </p:nvSpPr>
        <p:spPr>
          <a:xfrm>
            <a:off x="855300" y="4101500"/>
            <a:ext cx="74334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insert graphs from Excel or Google Sheets</a:t>
            </a:r>
            <a:endParaRPr/>
          </a:p>
        </p:txBody>
      </p:sp>
      <p:sp>
        <p:nvSpPr>
          <p:cNvPr id="563" name="Google Shape;563;p29"/>
          <p:cNvSpPr txBox="1"/>
          <p:nvPr>
            <p:ph idx="12" type="sldNum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4" name="Google Shape;564;p29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2925" y="381000"/>
            <a:ext cx="4338154" cy="379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855300" y="991175"/>
            <a:ext cx="5172600" cy="396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74" name="Google Shape;74;p12"/>
          <p:cNvSpPr txBox="1"/>
          <p:nvPr>
            <p:ph idx="2" type="body"/>
          </p:nvPr>
        </p:nvSpPr>
        <p:spPr>
          <a:xfrm>
            <a:off x="3610975" y="1509925"/>
            <a:ext cx="2416800" cy="235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/>
              <a:t>EDIT IN POWERPOINT®</a:t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Click on the button under the presentation preview that says </a:t>
            </a:r>
            <a:r>
              <a:rPr b="1" lang="en" sz="1000"/>
              <a:t>"Download as PowerPoint template"</a:t>
            </a:r>
            <a:r>
              <a:rPr lang="en" sz="1000"/>
              <a:t>. You will get a .pptx file that you can edit in PowerPoint. </a:t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Remember to download and install the fonts used in this presentation (you’ll find the links to the font files needed in the </a:t>
            </a:r>
            <a:r>
              <a:rPr lang="en" sz="1000" u="sng">
                <a:solidFill>
                  <a:schemeClr val="hlink"/>
                </a:solidFill>
                <a:hlinkClick action="ppaction://hlinksldjump" r:id="rId3"/>
              </a:rPr>
              <a:t>Presentation design slide</a:t>
            </a:r>
            <a:r>
              <a:rPr lang="en" sz="1000"/>
              <a:t>)</a:t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/>
          </a:p>
        </p:txBody>
      </p:sp>
      <p:sp>
        <p:nvSpPr>
          <p:cNvPr id="75" name="Google Shape;75;p12"/>
          <p:cNvSpPr txBox="1"/>
          <p:nvPr>
            <p:ph idx="1" type="body"/>
          </p:nvPr>
        </p:nvSpPr>
        <p:spPr>
          <a:xfrm>
            <a:off x="855275" y="1509925"/>
            <a:ext cx="2416800" cy="235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/>
              <a:t>EDIT IN GOOGLE SLIDES</a:t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Click on the button under the presentation preview that says </a:t>
            </a:r>
            <a:r>
              <a:rPr b="1" lang="en" sz="1000"/>
              <a:t>"Use as Google Slides Theme"</a:t>
            </a:r>
            <a:r>
              <a:rPr lang="en" sz="1000"/>
              <a:t>.</a:t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You will get a copy of this document on your Google Drive and will be able to edit, add or delete slides.</a:t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/>
              <a:t>You have to be signed in to your Google account.</a:t>
            </a:r>
            <a:endParaRPr sz="1600"/>
          </a:p>
        </p:txBody>
      </p:sp>
      <p:sp>
        <p:nvSpPr>
          <p:cNvPr id="76" name="Google Shape;76;p12"/>
          <p:cNvSpPr txBox="1"/>
          <p:nvPr>
            <p:ph idx="2" type="body"/>
          </p:nvPr>
        </p:nvSpPr>
        <p:spPr>
          <a:xfrm>
            <a:off x="855300" y="3905925"/>
            <a:ext cx="5172600" cy="67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More info on how to use this template at </a:t>
            </a:r>
            <a:r>
              <a:rPr b="1" lang="en" sz="900" u="sng">
                <a:hlinkClick r:id="rId4"/>
              </a:rPr>
              <a:t>slidescarnival.com/help-use-presentation-template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This template is free to use under </a:t>
            </a:r>
            <a:r>
              <a:rPr lang="en" sz="900" u="sng">
                <a:hlinkClick r:id="rId5"/>
              </a:rPr>
              <a:t>Creative Commons Attribution license</a:t>
            </a:r>
            <a:r>
              <a:rPr lang="en" sz="900"/>
              <a:t>. You can keep the Credits slide or mention SlidesCarnival and other resources used in a slide footer.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8" name="Google Shape;78;p12"/>
          <p:cNvGrpSpPr/>
          <p:nvPr/>
        </p:nvGrpSpPr>
        <p:grpSpPr>
          <a:xfrm>
            <a:off x="7619523" y="2008343"/>
            <a:ext cx="996898" cy="934034"/>
            <a:chOff x="175906" y="401530"/>
            <a:chExt cx="2115209" cy="1982245"/>
          </a:xfrm>
        </p:grpSpPr>
        <p:sp>
          <p:nvSpPr>
            <p:cNvPr id="79" name="Google Shape;79;p12"/>
            <p:cNvSpPr/>
            <p:nvPr/>
          </p:nvSpPr>
          <p:spPr>
            <a:xfrm>
              <a:off x="175906" y="401530"/>
              <a:ext cx="2115209" cy="1982245"/>
            </a:xfrm>
            <a:custGeom>
              <a:rect b="b" l="l" r="r" t="t"/>
              <a:pathLst>
                <a:path extrusionOk="0" h="1982245" w="2115209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298813" y="475316"/>
              <a:ext cx="1869339" cy="1736332"/>
            </a:xfrm>
            <a:custGeom>
              <a:rect b="b" l="l" r="r" t="t"/>
              <a:pathLst>
                <a:path extrusionOk="0" h="1736332" w="1869339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2"/>
            <p:cNvSpPr/>
            <p:nvPr/>
          </p:nvSpPr>
          <p:spPr>
            <a:xfrm>
              <a:off x="298819" y="1299235"/>
              <a:ext cx="1869272" cy="912413"/>
            </a:xfrm>
            <a:custGeom>
              <a:rect b="b" l="l" r="r" t="t"/>
              <a:pathLst>
                <a:path extrusionOk="0" h="912413" w="1869272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2"/>
            <p:cNvSpPr/>
            <p:nvPr/>
          </p:nvSpPr>
          <p:spPr>
            <a:xfrm>
              <a:off x="557192" y="816095"/>
              <a:ext cx="758060" cy="758156"/>
            </a:xfrm>
            <a:custGeom>
              <a:rect b="b" l="l" r="r" t="t"/>
              <a:pathLst>
                <a:path extrusionOk="0" h="758156" w="75806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2"/>
            <p:cNvSpPr/>
            <p:nvPr/>
          </p:nvSpPr>
          <p:spPr>
            <a:xfrm>
              <a:off x="731068" y="988792"/>
              <a:ext cx="411706" cy="411763"/>
            </a:xfrm>
            <a:custGeom>
              <a:rect b="b" l="l" r="r" t="t"/>
              <a:pathLst>
                <a:path extrusionOk="0" h="411763" w="411706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" name="Google Shape;84;p12"/>
          <p:cNvGrpSpPr/>
          <p:nvPr/>
        </p:nvGrpSpPr>
        <p:grpSpPr>
          <a:xfrm>
            <a:off x="6111567" y="1930026"/>
            <a:ext cx="1164000" cy="1090631"/>
            <a:chOff x="175906" y="401530"/>
            <a:chExt cx="2115209" cy="1982245"/>
          </a:xfrm>
        </p:grpSpPr>
        <p:sp>
          <p:nvSpPr>
            <p:cNvPr id="85" name="Google Shape;85;p12"/>
            <p:cNvSpPr/>
            <p:nvPr/>
          </p:nvSpPr>
          <p:spPr>
            <a:xfrm>
              <a:off x="175906" y="401530"/>
              <a:ext cx="2115209" cy="1982245"/>
            </a:xfrm>
            <a:custGeom>
              <a:rect b="b" l="l" r="r" t="t"/>
              <a:pathLst>
                <a:path extrusionOk="0" h="1982245" w="2115209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2"/>
            <p:cNvSpPr/>
            <p:nvPr/>
          </p:nvSpPr>
          <p:spPr>
            <a:xfrm>
              <a:off x="298813" y="475316"/>
              <a:ext cx="1869339" cy="1736332"/>
            </a:xfrm>
            <a:custGeom>
              <a:rect b="b" l="l" r="r" t="t"/>
              <a:pathLst>
                <a:path extrusionOk="0" h="1736332" w="1869339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2"/>
            <p:cNvSpPr/>
            <p:nvPr/>
          </p:nvSpPr>
          <p:spPr>
            <a:xfrm>
              <a:off x="298819" y="1299235"/>
              <a:ext cx="1869272" cy="912413"/>
            </a:xfrm>
            <a:custGeom>
              <a:rect b="b" l="l" r="r" t="t"/>
              <a:pathLst>
                <a:path extrusionOk="0" h="912413" w="1869272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2"/>
            <p:cNvSpPr/>
            <p:nvPr/>
          </p:nvSpPr>
          <p:spPr>
            <a:xfrm>
              <a:off x="599840" y="837427"/>
              <a:ext cx="758060" cy="758156"/>
            </a:xfrm>
            <a:custGeom>
              <a:rect b="b" l="l" r="r" t="t"/>
              <a:pathLst>
                <a:path extrusionOk="0" h="758156" w="75806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2"/>
            <p:cNvSpPr/>
            <p:nvPr/>
          </p:nvSpPr>
          <p:spPr>
            <a:xfrm>
              <a:off x="773716" y="1010124"/>
              <a:ext cx="411706" cy="411763"/>
            </a:xfrm>
            <a:custGeom>
              <a:rect b="b" l="l" r="r" t="t"/>
              <a:pathLst>
                <a:path extrusionOk="0" h="411763" w="411706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" name="Google Shape;90;p12"/>
          <p:cNvGrpSpPr/>
          <p:nvPr/>
        </p:nvGrpSpPr>
        <p:grpSpPr>
          <a:xfrm>
            <a:off x="6246283" y="1081005"/>
            <a:ext cx="676734" cy="678124"/>
            <a:chOff x="2893887" y="2547824"/>
            <a:chExt cx="1212350" cy="1214840"/>
          </a:xfrm>
        </p:grpSpPr>
        <p:sp>
          <p:nvSpPr>
            <p:cNvPr id="91" name="Google Shape;91;p12"/>
            <p:cNvSpPr/>
            <p:nvPr/>
          </p:nvSpPr>
          <p:spPr>
            <a:xfrm>
              <a:off x="2893887" y="2547824"/>
              <a:ext cx="1212350" cy="1214840"/>
            </a:xfrm>
            <a:custGeom>
              <a:rect b="b" l="l" r="r" t="t"/>
              <a:pathLst>
                <a:path extrusionOk="0" h="1214840" w="121235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2"/>
            <p:cNvSpPr/>
            <p:nvPr/>
          </p:nvSpPr>
          <p:spPr>
            <a:xfrm>
              <a:off x="2996697" y="3186871"/>
              <a:ext cx="951250" cy="244546"/>
            </a:xfrm>
            <a:custGeom>
              <a:rect b="b" l="l" r="r" t="t"/>
              <a:pathLst>
                <a:path extrusionOk="0" h="244546" w="95125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2"/>
            <p:cNvSpPr/>
            <p:nvPr/>
          </p:nvSpPr>
          <p:spPr>
            <a:xfrm>
              <a:off x="3140056" y="2892620"/>
              <a:ext cx="568503" cy="125416"/>
            </a:xfrm>
            <a:custGeom>
              <a:rect b="b" l="l" r="r" t="t"/>
              <a:pathLst>
                <a:path extrusionOk="0" h="125416" w="568503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2"/>
            <p:cNvSpPr/>
            <p:nvPr/>
          </p:nvSpPr>
          <p:spPr>
            <a:xfrm>
              <a:off x="3404162" y="2647161"/>
              <a:ext cx="524058" cy="1084446"/>
            </a:xfrm>
            <a:custGeom>
              <a:rect b="b" l="l" r="r" t="t"/>
              <a:pathLst>
                <a:path extrusionOk="0" h="1084446" w="524058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" name="Google Shape;95;p12"/>
          <p:cNvGrpSpPr/>
          <p:nvPr/>
        </p:nvGrpSpPr>
        <p:grpSpPr>
          <a:xfrm flipH="1">
            <a:off x="7855932" y="1081005"/>
            <a:ext cx="676734" cy="678124"/>
            <a:chOff x="2893887" y="2547824"/>
            <a:chExt cx="1212350" cy="1214840"/>
          </a:xfrm>
        </p:grpSpPr>
        <p:sp>
          <p:nvSpPr>
            <p:cNvPr id="96" name="Google Shape;96;p12"/>
            <p:cNvSpPr/>
            <p:nvPr/>
          </p:nvSpPr>
          <p:spPr>
            <a:xfrm>
              <a:off x="2893887" y="2547824"/>
              <a:ext cx="1212350" cy="1214840"/>
            </a:xfrm>
            <a:custGeom>
              <a:rect b="b" l="l" r="r" t="t"/>
              <a:pathLst>
                <a:path extrusionOk="0" h="1214840" w="121235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2"/>
            <p:cNvSpPr/>
            <p:nvPr/>
          </p:nvSpPr>
          <p:spPr>
            <a:xfrm>
              <a:off x="2996697" y="3186871"/>
              <a:ext cx="951250" cy="244546"/>
            </a:xfrm>
            <a:custGeom>
              <a:rect b="b" l="l" r="r" t="t"/>
              <a:pathLst>
                <a:path extrusionOk="0" h="244546" w="95125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2"/>
            <p:cNvSpPr/>
            <p:nvPr/>
          </p:nvSpPr>
          <p:spPr>
            <a:xfrm>
              <a:off x="3140056" y="2892620"/>
              <a:ext cx="568503" cy="125416"/>
            </a:xfrm>
            <a:custGeom>
              <a:rect b="b" l="l" r="r" t="t"/>
              <a:pathLst>
                <a:path extrusionOk="0" h="125416" w="568503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2"/>
            <p:cNvSpPr/>
            <p:nvPr/>
          </p:nvSpPr>
          <p:spPr>
            <a:xfrm>
              <a:off x="3404162" y="2647161"/>
              <a:ext cx="524058" cy="1084446"/>
            </a:xfrm>
            <a:custGeom>
              <a:rect b="b" l="l" r="r" t="t"/>
              <a:pathLst>
                <a:path extrusionOk="0" h="1084446" w="524058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12"/>
          <p:cNvSpPr/>
          <p:nvPr/>
        </p:nvSpPr>
        <p:spPr>
          <a:xfrm>
            <a:off x="6772363" y="1358829"/>
            <a:ext cx="1196571" cy="1123538"/>
          </a:xfrm>
          <a:custGeom>
            <a:rect b="b" l="l" r="r" t="t"/>
            <a:pathLst>
              <a:path extrusionOk="0" h="1404422" w="1256243">
                <a:moveTo>
                  <a:pt x="136989" y="466050"/>
                </a:moveTo>
                <a:cubicBezTo>
                  <a:pt x="136989" y="466050"/>
                  <a:pt x="267128" y="-13411"/>
                  <a:pt x="705492" y="288"/>
                </a:cubicBezTo>
                <a:cubicBezTo>
                  <a:pt x="1198652" y="15699"/>
                  <a:pt x="1243790" y="411254"/>
                  <a:pt x="1253447" y="589340"/>
                </a:cubicBezTo>
                <a:cubicBezTo>
                  <a:pt x="1267146" y="842769"/>
                  <a:pt x="1239748" y="1020854"/>
                  <a:pt x="958921" y="1150994"/>
                </a:cubicBezTo>
                <a:cubicBezTo>
                  <a:pt x="958921" y="1150994"/>
                  <a:pt x="1137007" y="911263"/>
                  <a:pt x="1013717" y="719479"/>
                </a:cubicBezTo>
                <a:cubicBezTo>
                  <a:pt x="1013717" y="719479"/>
                  <a:pt x="965771" y="1301681"/>
                  <a:pt x="404117" y="1404423"/>
                </a:cubicBezTo>
                <a:cubicBezTo>
                  <a:pt x="404117" y="1404423"/>
                  <a:pt x="657546" y="1157843"/>
                  <a:pt x="506858" y="801672"/>
                </a:cubicBezTo>
                <a:cubicBezTo>
                  <a:pt x="506858" y="801672"/>
                  <a:pt x="520557" y="1144144"/>
                  <a:pt x="123290" y="1130445"/>
                </a:cubicBezTo>
                <a:cubicBezTo>
                  <a:pt x="123290" y="1130445"/>
                  <a:pt x="363020" y="993457"/>
                  <a:pt x="294526" y="746877"/>
                </a:cubicBezTo>
                <a:cubicBezTo>
                  <a:pt x="253429" y="842769"/>
                  <a:pt x="157537" y="904414"/>
                  <a:pt x="0" y="870167"/>
                </a:cubicBezTo>
                <a:cubicBezTo>
                  <a:pt x="116440" y="801672"/>
                  <a:pt x="116440" y="561942"/>
                  <a:pt x="136989" y="466050"/>
                </a:cubicBezTo>
                <a:close/>
              </a:path>
            </a:pathLst>
          </a:custGeom>
          <a:gradFill>
            <a:gsLst>
              <a:gs pos="0">
                <a:srgbClr val="BBFF45">
                  <a:alpha val="0"/>
                </a:srgbClr>
              </a:gs>
              <a:gs pos="65000">
                <a:srgbClr val="C2FF33"/>
              </a:gs>
              <a:gs pos="100000">
                <a:srgbClr val="C9FF20"/>
              </a:gs>
            </a:gsLst>
            <a:lin ang="5400012" scaled="0"/>
          </a:gradFill>
          <a:ln>
            <a:noFill/>
          </a:ln>
          <a:effectLst>
            <a:outerShdw blurRad="28575" rotWithShape="0" algn="bl" dir="5400000" dist="38100">
              <a:schemeClr val="dk1">
                <a:alpha val="2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1" name="Google Shape;101;p12"/>
          <p:cNvGrpSpPr/>
          <p:nvPr/>
        </p:nvGrpSpPr>
        <p:grpSpPr>
          <a:xfrm>
            <a:off x="7121043" y="3011579"/>
            <a:ext cx="660217" cy="901249"/>
            <a:chOff x="6763768" y="3011579"/>
            <a:chExt cx="660217" cy="901249"/>
          </a:xfrm>
        </p:grpSpPr>
        <p:sp>
          <p:nvSpPr>
            <p:cNvPr id="102" name="Google Shape;102;p12"/>
            <p:cNvSpPr/>
            <p:nvPr/>
          </p:nvSpPr>
          <p:spPr>
            <a:xfrm>
              <a:off x="6763768" y="3011579"/>
              <a:ext cx="660217" cy="901249"/>
            </a:xfrm>
            <a:custGeom>
              <a:rect b="b" l="l" r="r" t="t"/>
              <a:pathLst>
                <a:path extrusionOk="0" h="1178103" w="863029">
                  <a:moveTo>
                    <a:pt x="863029" y="595901"/>
                  </a:moveTo>
                  <a:cubicBezTo>
                    <a:pt x="863029" y="932551"/>
                    <a:pt x="725013" y="1178103"/>
                    <a:pt x="428090" y="1178103"/>
                  </a:cubicBezTo>
                  <a:cubicBezTo>
                    <a:pt x="131167" y="1178103"/>
                    <a:pt x="0" y="905153"/>
                    <a:pt x="0" y="568503"/>
                  </a:cubicBezTo>
                  <a:cubicBezTo>
                    <a:pt x="0" y="231853"/>
                    <a:pt x="131167" y="0"/>
                    <a:pt x="428090" y="0"/>
                  </a:cubicBezTo>
                  <a:cubicBezTo>
                    <a:pt x="725013" y="0"/>
                    <a:pt x="863029" y="259182"/>
                    <a:pt x="863029" y="595901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2"/>
            <p:cNvSpPr/>
            <p:nvPr/>
          </p:nvSpPr>
          <p:spPr>
            <a:xfrm>
              <a:off x="6827581" y="3655993"/>
              <a:ext cx="531684" cy="256751"/>
            </a:xfrm>
            <a:custGeom>
              <a:rect b="b" l="l" r="r" t="t"/>
              <a:pathLst>
                <a:path extrusionOk="0" h="335622" w="695012">
                  <a:moveTo>
                    <a:pt x="344664" y="0"/>
                  </a:moveTo>
                  <a:cubicBezTo>
                    <a:pt x="181716" y="0"/>
                    <a:pt x="68837" y="45891"/>
                    <a:pt x="0" y="123838"/>
                  </a:cubicBezTo>
                  <a:cubicBezTo>
                    <a:pt x="68837" y="253497"/>
                    <a:pt x="181784" y="335622"/>
                    <a:pt x="344664" y="335622"/>
                  </a:cubicBezTo>
                  <a:cubicBezTo>
                    <a:pt x="509050" y="335622"/>
                    <a:pt x="624463" y="260279"/>
                    <a:pt x="695013" y="136167"/>
                  </a:cubicBezTo>
                  <a:cubicBezTo>
                    <a:pt x="624463" y="52193"/>
                    <a:pt x="509050" y="0"/>
                    <a:pt x="344664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2"/>
            <p:cNvSpPr/>
            <p:nvPr/>
          </p:nvSpPr>
          <p:spPr>
            <a:xfrm>
              <a:off x="6838741" y="3028921"/>
              <a:ext cx="140218" cy="213492"/>
            </a:xfrm>
            <a:custGeom>
              <a:rect b="b" l="l" r="r" t="t"/>
              <a:pathLst>
                <a:path extrusionOk="0" h="279075" w="183291">
                  <a:moveTo>
                    <a:pt x="0" y="142331"/>
                  </a:moveTo>
                  <a:cubicBezTo>
                    <a:pt x="12329" y="212195"/>
                    <a:pt x="34247" y="273087"/>
                    <a:pt x="73700" y="278704"/>
                  </a:cubicBezTo>
                  <a:cubicBezTo>
                    <a:pt x="141235" y="288361"/>
                    <a:pt x="171442" y="107468"/>
                    <a:pt x="183291" y="0"/>
                  </a:cubicBezTo>
                  <a:cubicBezTo>
                    <a:pt x="107927" y="25487"/>
                    <a:pt x="43357" y="75631"/>
                    <a:pt x="0" y="142331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rotWithShape="0" algn="bl" dir="5400000" dist="19050">
                <a:schemeClr val="dk1">
                  <a:alpha val="64999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2"/>
            <p:cNvSpPr/>
            <p:nvPr/>
          </p:nvSpPr>
          <p:spPr>
            <a:xfrm>
              <a:off x="7199927" y="3029392"/>
              <a:ext cx="134768" cy="213017"/>
            </a:xfrm>
            <a:custGeom>
              <a:rect b="b" l="l" r="r" t="t"/>
              <a:pathLst>
                <a:path extrusionOk="0" h="278454" w="176167">
                  <a:moveTo>
                    <a:pt x="0" y="0"/>
                  </a:moveTo>
                  <a:cubicBezTo>
                    <a:pt x="4315" y="101920"/>
                    <a:pt x="21507" y="268567"/>
                    <a:pt x="87810" y="278087"/>
                  </a:cubicBezTo>
                  <a:cubicBezTo>
                    <a:pt x="130687" y="284183"/>
                    <a:pt x="158496" y="213497"/>
                    <a:pt x="176167" y="133564"/>
                  </a:cubicBezTo>
                  <a:cubicBezTo>
                    <a:pt x="132516" y="72042"/>
                    <a:pt x="71022" y="25418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rotWithShape="0" algn="bl" dir="5400000" dist="19050">
                <a:schemeClr val="dk1">
                  <a:alpha val="64999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0"/>
          <p:cNvSpPr/>
          <p:nvPr/>
        </p:nvSpPr>
        <p:spPr>
          <a:xfrm>
            <a:off x="5412325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Place your screenshot here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70" name="Google Shape;570;p30"/>
          <p:cNvSpPr txBox="1"/>
          <p:nvPr>
            <p:ph idx="4294967295" type="body"/>
          </p:nvPr>
        </p:nvSpPr>
        <p:spPr>
          <a:xfrm>
            <a:off x="855300" y="373575"/>
            <a:ext cx="3305700" cy="439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600">
                <a:latin typeface="Atma"/>
                <a:ea typeface="Atma"/>
                <a:cs typeface="Atma"/>
                <a:sym typeface="Atma"/>
              </a:rPr>
              <a:t>Mobile</a:t>
            </a:r>
            <a:r>
              <a:rPr b="1" lang="en" sz="2600">
                <a:latin typeface="Atma"/>
                <a:ea typeface="Atma"/>
                <a:cs typeface="Atma"/>
                <a:sym typeface="Atma"/>
              </a:rPr>
              <a:t> project</a:t>
            </a:r>
            <a:endParaRPr b="1" sz="2600">
              <a:latin typeface="Atma"/>
              <a:ea typeface="Atma"/>
              <a:cs typeface="Atma"/>
              <a:sym typeface="Atm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571" name="Google Shape;571;p30"/>
          <p:cNvSpPr txBox="1"/>
          <p:nvPr>
            <p:ph idx="12" type="sldNum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72" name="Google Shape;572;p30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573" name="Google Shape;573;p30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4288" rotWithShape="0" algn="bl" dir="5400000" dist="19050">
                <a:schemeClr val="dk1">
                  <a:alpha val="2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0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0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0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7" name="Google Shape;577;p30"/>
          <p:cNvGrpSpPr/>
          <p:nvPr/>
        </p:nvGrpSpPr>
        <p:grpSpPr>
          <a:xfrm>
            <a:off x="3679566" y="454276"/>
            <a:ext cx="1394980" cy="1307291"/>
            <a:chOff x="175906" y="401530"/>
            <a:chExt cx="2115209" cy="1982245"/>
          </a:xfrm>
        </p:grpSpPr>
        <p:sp>
          <p:nvSpPr>
            <p:cNvPr id="578" name="Google Shape;578;p30"/>
            <p:cNvSpPr/>
            <p:nvPr/>
          </p:nvSpPr>
          <p:spPr>
            <a:xfrm>
              <a:off x="175906" y="401530"/>
              <a:ext cx="2115209" cy="1982245"/>
            </a:xfrm>
            <a:custGeom>
              <a:rect b="b" l="l" r="r" t="t"/>
              <a:pathLst>
                <a:path extrusionOk="0" h="1982245" w="2115209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30"/>
            <p:cNvSpPr/>
            <p:nvPr/>
          </p:nvSpPr>
          <p:spPr>
            <a:xfrm>
              <a:off x="298813" y="475316"/>
              <a:ext cx="1869339" cy="1736332"/>
            </a:xfrm>
            <a:custGeom>
              <a:rect b="b" l="l" r="r" t="t"/>
              <a:pathLst>
                <a:path extrusionOk="0" h="1736332" w="1869339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30"/>
            <p:cNvSpPr/>
            <p:nvPr/>
          </p:nvSpPr>
          <p:spPr>
            <a:xfrm>
              <a:off x="298819" y="1299235"/>
              <a:ext cx="1869272" cy="912413"/>
            </a:xfrm>
            <a:custGeom>
              <a:rect b="b" l="l" r="r" t="t"/>
              <a:pathLst>
                <a:path extrusionOk="0" h="912413" w="1869272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30"/>
            <p:cNvSpPr/>
            <p:nvPr/>
          </p:nvSpPr>
          <p:spPr>
            <a:xfrm>
              <a:off x="1000455" y="1110445"/>
              <a:ext cx="964631" cy="964754"/>
            </a:xfrm>
            <a:custGeom>
              <a:rect b="b" l="l" r="r" t="t"/>
              <a:pathLst>
                <a:path extrusionOk="0" h="758156" w="75806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BBFF45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30"/>
            <p:cNvSpPr/>
            <p:nvPr/>
          </p:nvSpPr>
          <p:spPr>
            <a:xfrm>
              <a:off x="1221912" y="1330391"/>
              <a:ext cx="523896" cy="523968"/>
            </a:xfrm>
            <a:custGeom>
              <a:rect b="b" l="l" r="r" t="t"/>
              <a:pathLst>
                <a:path extrusionOk="0" h="411763" w="411706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3" name="Google Shape;583;p30"/>
          <p:cNvGrpSpPr/>
          <p:nvPr/>
        </p:nvGrpSpPr>
        <p:grpSpPr>
          <a:xfrm>
            <a:off x="7685088" y="1030760"/>
            <a:ext cx="1151308" cy="1078936"/>
            <a:chOff x="175906" y="401530"/>
            <a:chExt cx="2115209" cy="1982245"/>
          </a:xfrm>
        </p:grpSpPr>
        <p:sp>
          <p:nvSpPr>
            <p:cNvPr id="584" name="Google Shape;584;p30"/>
            <p:cNvSpPr/>
            <p:nvPr/>
          </p:nvSpPr>
          <p:spPr>
            <a:xfrm>
              <a:off x="175906" y="401530"/>
              <a:ext cx="2115209" cy="1982245"/>
            </a:xfrm>
            <a:custGeom>
              <a:rect b="b" l="l" r="r" t="t"/>
              <a:pathLst>
                <a:path extrusionOk="0" h="1982245" w="2115209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30"/>
            <p:cNvSpPr/>
            <p:nvPr/>
          </p:nvSpPr>
          <p:spPr>
            <a:xfrm>
              <a:off x="298813" y="475316"/>
              <a:ext cx="1869339" cy="1736332"/>
            </a:xfrm>
            <a:custGeom>
              <a:rect b="b" l="l" r="r" t="t"/>
              <a:pathLst>
                <a:path extrusionOk="0" h="1736332" w="1869339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30"/>
            <p:cNvSpPr/>
            <p:nvPr/>
          </p:nvSpPr>
          <p:spPr>
            <a:xfrm>
              <a:off x="298819" y="1299235"/>
              <a:ext cx="1869272" cy="912413"/>
            </a:xfrm>
            <a:custGeom>
              <a:rect b="b" l="l" r="r" t="t"/>
              <a:pathLst>
                <a:path extrusionOk="0" h="912413" w="1869272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30"/>
            <p:cNvSpPr/>
            <p:nvPr/>
          </p:nvSpPr>
          <p:spPr>
            <a:xfrm>
              <a:off x="440469" y="970448"/>
              <a:ext cx="964631" cy="964754"/>
            </a:xfrm>
            <a:custGeom>
              <a:rect b="b" l="l" r="r" t="t"/>
              <a:pathLst>
                <a:path extrusionOk="0" h="758156" w="75806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30"/>
            <p:cNvSpPr/>
            <p:nvPr/>
          </p:nvSpPr>
          <p:spPr>
            <a:xfrm>
              <a:off x="661926" y="1190395"/>
              <a:ext cx="523896" cy="523968"/>
            </a:xfrm>
            <a:custGeom>
              <a:rect b="b" l="l" r="r" t="t"/>
              <a:pathLst>
                <a:path extrusionOk="0" h="411763" w="411706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9" name="Google Shape;589;p30"/>
          <p:cNvGrpSpPr/>
          <p:nvPr/>
        </p:nvGrpSpPr>
        <p:grpSpPr>
          <a:xfrm>
            <a:off x="4297649" y="2491745"/>
            <a:ext cx="759360" cy="711626"/>
            <a:chOff x="175906" y="401530"/>
            <a:chExt cx="2115209" cy="1982245"/>
          </a:xfrm>
        </p:grpSpPr>
        <p:sp>
          <p:nvSpPr>
            <p:cNvPr id="590" name="Google Shape;590;p30"/>
            <p:cNvSpPr/>
            <p:nvPr/>
          </p:nvSpPr>
          <p:spPr>
            <a:xfrm>
              <a:off x="175906" y="401530"/>
              <a:ext cx="2115209" cy="1982245"/>
            </a:xfrm>
            <a:custGeom>
              <a:rect b="b" l="l" r="r" t="t"/>
              <a:pathLst>
                <a:path extrusionOk="0" h="1982245" w="2115209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30"/>
            <p:cNvSpPr/>
            <p:nvPr/>
          </p:nvSpPr>
          <p:spPr>
            <a:xfrm>
              <a:off x="298813" y="475316"/>
              <a:ext cx="1869339" cy="1736332"/>
            </a:xfrm>
            <a:custGeom>
              <a:rect b="b" l="l" r="r" t="t"/>
              <a:pathLst>
                <a:path extrusionOk="0" h="1736332" w="1869339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30"/>
            <p:cNvSpPr/>
            <p:nvPr/>
          </p:nvSpPr>
          <p:spPr>
            <a:xfrm>
              <a:off x="298819" y="1299235"/>
              <a:ext cx="1869272" cy="912413"/>
            </a:xfrm>
            <a:custGeom>
              <a:rect b="b" l="l" r="r" t="t"/>
              <a:pathLst>
                <a:path extrusionOk="0" h="912413" w="1869272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30"/>
            <p:cNvSpPr/>
            <p:nvPr/>
          </p:nvSpPr>
          <p:spPr>
            <a:xfrm>
              <a:off x="1113560" y="873401"/>
              <a:ext cx="964631" cy="964754"/>
            </a:xfrm>
            <a:custGeom>
              <a:rect b="b" l="l" r="r" t="t"/>
              <a:pathLst>
                <a:path extrusionOk="0" h="758156" w="75806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30"/>
            <p:cNvSpPr/>
            <p:nvPr/>
          </p:nvSpPr>
          <p:spPr>
            <a:xfrm>
              <a:off x="1335017" y="1093347"/>
              <a:ext cx="523896" cy="523968"/>
            </a:xfrm>
            <a:custGeom>
              <a:rect b="b" l="l" r="r" t="t"/>
              <a:pathLst>
                <a:path extrusionOk="0" h="411763" w="411706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5" name="Google Shape;595;p30"/>
          <p:cNvGrpSpPr/>
          <p:nvPr/>
        </p:nvGrpSpPr>
        <p:grpSpPr>
          <a:xfrm>
            <a:off x="3720434" y="3273008"/>
            <a:ext cx="1125926" cy="1055149"/>
            <a:chOff x="175906" y="401530"/>
            <a:chExt cx="2115209" cy="1982245"/>
          </a:xfrm>
        </p:grpSpPr>
        <p:sp>
          <p:nvSpPr>
            <p:cNvPr id="596" name="Google Shape;596;p30"/>
            <p:cNvSpPr/>
            <p:nvPr/>
          </p:nvSpPr>
          <p:spPr>
            <a:xfrm>
              <a:off x="175906" y="401530"/>
              <a:ext cx="2115209" cy="1982245"/>
            </a:xfrm>
            <a:custGeom>
              <a:rect b="b" l="l" r="r" t="t"/>
              <a:pathLst>
                <a:path extrusionOk="0" h="1982245" w="2115209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30"/>
            <p:cNvSpPr/>
            <p:nvPr/>
          </p:nvSpPr>
          <p:spPr>
            <a:xfrm>
              <a:off x="298813" y="475316"/>
              <a:ext cx="1869339" cy="1736332"/>
            </a:xfrm>
            <a:custGeom>
              <a:rect b="b" l="l" r="r" t="t"/>
              <a:pathLst>
                <a:path extrusionOk="0" h="1736332" w="1869339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30"/>
            <p:cNvSpPr/>
            <p:nvPr/>
          </p:nvSpPr>
          <p:spPr>
            <a:xfrm>
              <a:off x="298819" y="1299235"/>
              <a:ext cx="1869272" cy="912413"/>
            </a:xfrm>
            <a:custGeom>
              <a:rect b="b" l="l" r="r" t="t"/>
              <a:pathLst>
                <a:path extrusionOk="0" h="912413" w="1869272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30"/>
            <p:cNvSpPr/>
            <p:nvPr/>
          </p:nvSpPr>
          <p:spPr>
            <a:xfrm>
              <a:off x="1143607" y="824140"/>
              <a:ext cx="964631" cy="964754"/>
            </a:xfrm>
            <a:custGeom>
              <a:rect b="b" l="l" r="r" t="t"/>
              <a:pathLst>
                <a:path extrusionOk="0" h="758156" w="75806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30"/>
            <p:cNvSpPr/>
            <p:nvPr/>
          </p:nvSpPr>
          <p:spPr>
            <a:xfrm>
              <a:off x="1365064" y="1044086"/>
              <a:ext cx="523896" cy="523968"/>
            </a:xfrm>
            <a:custGeom>
              <a:rect b="b" l="l" r="r" t="t"/>
              <a:pathLst>
                <a:path extrusionOk="0" h="411763" w="411706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01" name="Google Shape;601;p30"/>
          <p:cNvGrpSpPr/>
          <p:nvPr/>
        </p:nvGrpSpPr>
        <p:grpSpPr>
          <a:xfrm>
            <a:off x="7768957" y="2803108"/>
            <a:ext cx="1627230" cy="1524941"/>
            <a:chOff x="175906" y="401530"/>
            <a:chExt cx="2115209" cy="1982245"/>
          </a:xfrm>
        </p:grpSpPr>
        <p:sp>
          <p:nvSpPr>
            <p:cNvPr id="602" name="Google Shape;602;p30"/>
            <p:cNvSpPr/>
            <p:nvPr/>
          </p:nvSpPr>
          <p:spPr>
            <a:xfrm>
              <a:off x="175906" y="401530"/>
              <a:ext cx="2115209" cy="1982245"/>
            </a:xfrm>
            <a:custGeom>
              <a:rect b="b" l="l" r="r" t="t"/>
              <a:pathLst>
                <a:path extrusionOk="0" h="1982245" w="2115209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30"/>
            <p:cNvSpPr/>
            <p:nvPr/>
          </p:nvSpPr>
          <p:spPr>
            <a:xfrm>
              <a:off x="298813" y="475316"/>
              <a:ext cx="1869339" cy="1736332"/>
            </a:xfrm>
            <a:custGeom>
              <a:rect b="b" l="l" r="r" t="t"/>
              <a:pathLst>
                <a:path extrusionOk="0" h="1736332" w="1869339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30"/>
            <p:cNvSpPr/>
            <p:nvPr/>
          </p:nvSpPr>
          <p:spPr>
            <a:xfrm>
              <a:off x="298819" y="1299235"/>
              <a:ext cx="1869272" cy="912413"/>
            </a:xfrm>
            <a:custGeom>
              <a:rect b="b" l="l" r="r" t="t"/>
              <a:pathLst>
                <a:path extrusionOk="0" h="912413" w="1869272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30"/>
            <p:cNvSpPr/>
            <p:nvPr/>
          </p:nvSpPr>
          <p:spPr>
            <a:xfrm>
              <a:off x="406148" y="813291"/>
              <a:ext cx="964631" cy="964754"/>
            </a:xfrm>
            <a:custGeom>
              <a:rect b="b" l="l" r="r" t="t"/>
              <a:pathLst>
                <a:path extrusionOk="0" h="758156" w="75806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95F16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30"/>
            <p:cNvSpPr/>
            <p:nvPr/>
          </p:nvSpPr>
          <p:spPr>
            <a:xfrm>
              <a:off x="627605" y="1033238"/>
              <a:ext cx="523896" cy="523968"/>
            </a:xfrm>
            <a:custGeom>
              <a:rect b="b" l="l" r="r" t="t"/>
              <a:pathLst>
                <a:path extrusionOk="0" h="411763" w="411706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5"/>
            </a:gs>
            <a:gs pos="100000">
              <a:schemeClr val="accent6"/>
            </a:gs>
          </a:gsLst>
          <a:lin ang="0" scaled="0"/>
        </a:gradFill>
      </p:bgPr>
    </p:bg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31"/>
          <p:cNvSpPr/>
          <p:nvPr/>
        </p:nvSpPr>
        <p:spPr>
          <a:xfrm>
            <a:off x="5076400" y="851275"/>
            <a:ext cx="2598600" cy="34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Place your screenshot here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12" name="Google Shape;612;p31"/>
          <p:cNvSpPr txBox="1"/>
          <p:nvPr>
            <p:ph idx="12" type="sldNum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13" name="Google Shape;613;p31"/>
          <p:cNvGrpSpPr/>
          <p:nvPr/>
        </p:nvGrpSpPr>
        <p:grpSpPr>
          <a:xfrm>
            <a:off x="5011702" y="465959"/>
            <a:ext cx="2736410" cy="4222433"/>
            <a:chOff x="2112475" y="238125"/>
            <a:chExt cx="3395050" cy="5238750"/>
          </a:xfrm>
        </p:grpSpPr>
        <p:sp>
          <p:nvSpPr>
            <p:cNvPr id="614" name="Google Shape;614;p31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4288" rotWithShape="0" algn="bl" dir="5400000" dist="19050">
                <a:schemeClr val="dk1">
                  <a:alpha val="2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1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1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1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8" name="Google Shape;618;p31"/>
          <p:cNvSpPr txBox="1"/>
          <p:nvPr>
            <p:ph idx="4294967295" type="body"/>
          </p:nvPr>
        </p:nvSpPr>
        <p:spPr>
          <a:xfrm>
            <a:off x="855300" y="373575"/>
            <a:ext cx="3305700" cy="439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600">
                <a:latin typeface="Atma"/>
                <a:ea typeface="Atma"/>
                <a:cs typeface="Atma"/>
                <a:sym typeface="Atma"/>
              </a:rPr>
              <a:t>Tablet</a:t>
            </a:r>
            <a:r>
              <a:rPr b="1" lang="en" sz="2600">
                <a:latin typeface="Atma"/>
                <a:ea typeface="Atma"/>
                <a:cs typeface="Atma"/>
                <a:sym typeface="Atma"/>
              </a:rPr>
              <a:t> project</a:t>
            </a:r>
            <a:endParaRPr b="1" sz="2600">
              <a:latin typeface="Atma"/>
              <a:ea typeface="Atma"/>
              <a:cs typeface="Atma"/>
              <a:sym typeface="Atm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grpSp>
        <p:nvGrpSpPr>
          <p:cNvPr id="619" name="Google Shape;619;p31"/>
          <p:cNvGrpSpPr/>
          <p:nvPr/>
        </p:nvGrpSpPr>
        <p:grpSpPr>
          <a:xfrm>
            <a:off x="3341391" y="373576"/>
            <a:ext cx="1394980" cy="1307291"/>
            <a:chOff x="175906" y="401530"/>
            <a:chExt cx="2115209" cy="1982245"/>
          </a:xfrm>
        </p:grpSpPr>
        <p:sp>
          <p:nvSpPr>
            <p:cNvPr id="620" name="Google Shape;620;p31"/>
            <p:cNvSpPr/>
            <p:nvPr/>
          </p:nvSpPr>
          <p:spPr>
            <a:xfrm>
              <a:off x="175906" y="401530"/>
              <a:ext cx="2115209" cy="1982245"/>
            </a:xfrm>
            <a:custGeom>
              <a:rect b="b" l="l" r="r" t="t"/>
              <a:pathLst>
                <a:path extrusionOk="0" h="1982245" w="2115209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31"/>
            <p:cNvSpPr/>
            <p:nvPr/>
          </p:nvSpPr>
          <p:spPr>
            <a:xfrm>
              <a:off x="298813" y="475316"/>
              <a:ext cx="1869339" cy="1736332"/>
            </a:xfrm>
            <a:custGeom>
              <a:rect b="b" l="l" r="r" t="t"/>
              <a:pathLst>
                <a:path extrusionOk="0" h="1736332" w="1869339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31"/>
            <p:cNvSpPr/>
            <p:nvPr/>
          </p:nvSpPr>
          <p:spPr>
            <a:xfrm>
              <a:off x="298819" y="1299235"/>
              <a:ext cx="1869272" cy="912413"/>
            </a:xfrm>
            <a:custGeom>
              <a:rect b="b" l="l" r="r" t="t"/>
              <a:pathLst>
                <a:path extrusionOk="0" h="912413" w="1869272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31"/>
            <p:cNvSpPr/>
            <p:nvPr/>
          </p:nvSpPr>
          <p:spPr>
            <a:xfrm>
              <a:off x="1000455" y="1110445"/>
              <a:ext cx="964631" cy="964754"/>
            </a:xfrm>
            <a:custGeom>
              <a:rect b="b" l="l" r="r" t="t"/>
              <a:pathLst>
                <a:path extrusionOk="0" h="758156" w="75806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BBFF45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31"/>
            <p:cNvSpPr/>
            <p:nvPr/>
          </p:nvSpPr>
          <p:spPr>
            <a:xfrm>
              <a:off x="1221912" y="1330391"/>
              <a:ext cx="523896" cy="523968"/>
            </a:xfrm>
            <a:custGeom>
              <a:rect b="b" l="l" r="r" t="t"/>
              <a:pathLst>
                <a:path extrusionOk="0" h="411763" w="411706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5" name="Google Shape;625;p31"/>
          <p:cNvGrpSpPr/>
          <p:nvPr/>
        </p:nvGrpSpPr>
        <p:grpSpPr>
          <a:xfrm>
            <a:off x="7809688" y="1030760"/>
            <a:ext cx="1151308" cy="1078936"/>
            <a:chOff x="175906" y="401530"/>
            <a:chExt cx="2115209" cy="1982245"/>
          </a:xfrm>
        </p:grpSpPr>
        <p:sp>
          <p:nvSpPr>
            <p:cNvPr id="626" name="Google Shape;626;p31"/>
            <p:cNvSpPr/>
            <p:nvPr/>
          </p:nvSpPr>
          <p:spPr>
            <a:xfrm>
              <a:off x="175906" y="401530"/>
              <a:ext cx="2115209" cy="1982245"/>
            </a:xfrm>
            <a:custGeom>
              <a:rect b="b" l="l" r="r" t="t"/>
              <a:pathLst>
                <a:path extrusionOk="0" h="1982245" w="2115209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31"/>
            <p:cNvSpPr/>
            <p:nvPr/>
          </p:nvSpPr>
          <p:spPr>
            <a:xfrm>
              <a:off x="298813" y="475316"/>
              <a:ext cx="1869339" cy="1736332"/>
            </a:xfrm>
            <a:custGeom>
              <a:rect b="b" l="l" r="r" t="t"/>
              <a:pathLst>
                <a:path extrusionOk="0" h="1736332" w="1869339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31"/>
            <p:cNvSpPr/>
            <p:nvPr/>
          </p:nvSpPr>
          <p:spPr>
            <a:xfrm>
              <a:off x="298819" y="1299235"/>
              <a:ext cx="1869272" cy="912413"/>
            </a:xfrm>
            <a:custGeom>
              <a:rect b="b" l="l" r="r" t="t"/>
              <a:pathLst>
                <a:path extrusionOk="0" h="912413" w="1869272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31"/>
            <p:cNvSpPr/>
            <p:nvPr/>
          </p:nvSpPr>
          <p:spPr>
            <a:xfrm>
              <a:off x="440469" y="970448"/>
              <a:ext cx="964631" cy="964754"/>
            </a:xfrm>
            <a:custGeom>
              <a:rect b="b" l="l" r="r" t="t"/>
              <a:pathLst>
                <a:path extrusionOk="0" h="758156" w="75806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31"/>
            <p:cNvSpPr/>
            <p:nvPr/>
          </p:nvSpPr>
          <p:spPr>
            <a:xfrm>
              <a:off x="661926" y="1190395"/>
              <a:ext cx="523896" cy="523968"/>
            </a:xfrm>
            <a:custGeom>
              <a:rect b="b" l="l" r="r" t="t"/>
              <a:pathLst>
                <a:path extrusionOk="0" h="411763" w="411706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1" name="Google Shape;631;p31"/>
          <p:cNvGrpSpPr/>
          <p:nvPr/>
        </p:nvGrpSpPr>
        <p:grpSpPr>
          <a:xfrm>
            <a:off x="4457824" y="2500645"/>
            <a:ext cx="759360" cy="711626"/>
            <a:chOff x="175906" y="401530"/>
            <a:chExt cx="2115209" cy="1982245"/>
          </a:xfrm>
        </p:grpSpPr>
        <p:sp>
          <p:nvSpPr>
            <p:cNvPr id="632" name="Google Shape;632;p31"/>
            <p:cNvSpPr/>
            <p:nvPr/>
          </p:nvSpPr>
          <p:spPr>
            <a:xfrm>
              <a:off x="175906" y="401530"/>
              <a:ext cx="2115209" cy="1982245"/>
            </a:xfrm>
            <a:custGeom>
              <a:rect b="b" l="l" r="r" t="t"/>
              <a:pathLst>
                <a:path extrusionOk="0" h="1982245" w="2115209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31"/>
            <p:cNvSpPr/>
            <p:nvPr/>
          </p:nvSpPr>
          <p:spPr>
            <a:xfrm>
              <a:off x="298813" y="475316"/>
              <a:ext cx="1869339" cy="1736332"/>
            </a:xfrm>
            <a:custGeom>
              <a:rect b="b" l="l" r="r" t="t"/>
              <a:pathLst>
                <a:path extrusionOk="0" h="1736332" w="1869339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31"/>
            <p:cNvSpPr/>
            <p:nvPr/>
          </p:nvSpPr>
          <p:spPr>
            <a:xfrm>
              <a:off x="298819" y="1299235"/>
              <a:ext cx="1869272" cy="912413"/>
            </a:xfrm>
            <a:custGeom>
              <a:rect b="b" l="l" r="r" t="t"/>
              <a:pathLst>
                <a:path extrusionOk="0" h="912413" w="1869272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31"/>
            <p:cNvSpPr/>
            <p:nvPr/>
          </p:nvSpPr>
          <p:spPr>
            <a:xfrm>
              <a:off x="1113560" y="873401"/>
              <a:ext cx="964631" cy="964754"/>
            </a:xfrm>
            <a:custGeom>
              <a:rect b="b" l="l" r="r" t="t"/>
              <a:pathLst>
                <a:path extrusionOk="0" h="758156" w="75806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p31"/>
            <p:cNvSpPr/>
            <p:nvPr/>
          </p:nvSpPr>
          <p:spPr>
            <a:xfrm>
              <a:off x="1335017" y="1093347"/>
              <a:ext cx="523896" cy="523968"/>
            </a:xfrm>
            <a:custGeom>
              <a:rect b="b" l="l" r="r" t="t"/>
              <a:pathLst>
                <a:path extrusionOk="0" h="411763" w="411706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7" name="Google Shape;637;p31"/>
          <p:cNvGrpSpPr/>
          <p:nvPr/>
        </p:nvGrpSpPr>
        <p:grpSpPr>
          <a:xfrm>
            <a:off x="3720434" y="3273008"/>
            <a:ext cx="1125926" cy="1055149"/>
            <a:chOff x="175906" y="401530"/>
            <a:chExt cx="2115209" cy="1982245"/>
          </a:xfrm>
        </p:grpSpPr>
        <p:sp>
          <p:nvSpPr>
            <p:cNvPr id="638" name="Google Shape;638;p31"/>
            <p:cNvSpPr/>
            <p:nvPr/>
          </p:nvSpPr>
          <p:spPr>
            <a:xfrm>
              <a:off x="175906" y="401530"/>
              <a:ext cx="2115209" cy="1982245"/>
            </a:xfrm>
            <a:custGeom>
              <a:rect b="b" l="l" r="r" t="t"/>
              <a:pathLst>
                <a:path extrusionOk="0" h="1982245" w="2115209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31"/>
            <p:cNvSpPr/>
            <p:nvPr/>
          </p:nvSpPr>
          <p:spPr>
            <a:xfrm>
              <a:off x="298813" y="475316"/>
              <a:ext cx="1869339" cy="1736332"/>
            </a:xfrm>
            <a:custGeom>
              <a:rect b="b" l="l" r="r" t="t"/>
              <a:pathLst>
                <a:path extrusionOk="0" h="1736332" w="1869339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Google Shape;640;p31"/>
            <p:cNvSpPr/>
            <p:nvPr/>
          </p:nvSpPr>
          <p:spPr>
            <a:xfrm>
              <a:off x="298819" y="1299235"/>
              <a:ext cx="1869272" cy="912413"/>
            </a:xfrm>
            <a:custGeom>
              <a:rect b="b" l="l" r="r" t="t"/>
              <a:pathLst>
                <a:path extrusionOk="0" h="912413" w="1869272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641;p31"/>
            <p:cNvSpPr/>
            <p:nvPr/>
          </p:nvSpPr>
          <p:spPr>
            <a:xfrm>
              <a:off x="1143607" y="824140"/>
              <a:ext cx="964631" cy="964754"/>
            </a:xfrm>
            <a:custGeom>
              <a:rect b="b" l="l" r="r" t="t"/>
              <a:pathLst>
                <a:path extrusionOk="0" h="758156" w="75806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31"/>
            <p:cNvSpPr/>
            <p:nvPr/>
          </p:nvSpPr>
          <p:spPr>
            <a:xfrm>
              <a:off x="1365064" y="1044086"/>
              <a:ext cx="523896" cy="523968"/>
            </a:xfrm>
            <a:custGeom>
              <a:rect b="b" l="l" r="r" t="t"/>
              <a:pathLst>
                <a:path extrusionOk="0" h="411763" w="411706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3" name="Google Shape;643;p31"/>
          <p:cNvGrpSpPr/>
          <p:nvPr/>
        </p:nvGrpSpPr>
        <p:grpSpPr>
          <a:xfrm>
            <a:off x="7768957" y="2803108"/>
            <a:ext cx="1627230" cy="1524941"/>
            <a:chOff x="175906" y="401530"/>
            <a:chExt cx="2115209" cy="1982245"/>
          </a:xfrm>
        </p:grpSpPr>
        <p:sp>
          <p:nvSpPr>
            <p:cNvPr id="644" name="Google Shape;644;p31"/>
            <p:cNvSpPr/>
            <p:nvPr/>
          </p:nvSpPr>
          <p:spPr>
            <a:xfrm>
              <a:off x="175906" y="401530"/>
              <a:ext cx="2115209" cy="1982245"/>
            </a:xfrm>
            <a:custGeom>
              <a:rect b="b" l="l" r="r" t="t"/>
              <a:pathLst>
                <a:path extrusionOk="0" h="1982245" w="2115209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31"/>
            <p:cNvSpPr/>
            <p:nvPr/>
          </p:nvSpPr>
          <p:spPr>
            <a:xfrm>
              <a:off x="298813" y="475316"/>
              <a:ext cx="1869339" cy="1736332"/>
            </a:xfrm>
            <a:custGeom>
              <a:rect b="b" l="l" r="r" t="t"/>
              <a:pathLst>
                <a:path extrusionOk="0" h="1736332" w="1869339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p31"/>
            <p:cNvSpPr/>
            <p:nvPr/>
          </p:nvSpPr>
          <p:spPr>
            <a:xfrm>
              <a:off x="298819" y="1299235"/>
              <a:ext cx="1869272" cy="912413"/>
            </a:xfrm>
            <a:custGeom>
              <a:rect b="b" l="l" r="r" t="t"/>
              <a:pathLst>
                <a:path extrusionOk="0" h="912413" w="1869272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Google Shape;647;p31"/>
            <p:cNvSpPr/>
            <p:nvPr/>
          </p:nvSpPr>
          <p:spPr>
            <a:xfrm>
              <a:off x="406148" y="813291"/>
              <a:ext cx="964631" cy="964754"/>
            </a:xfrm>
            <a:custGeom>
              <a:rect b="b" l="l" r="r" t="t"/>
              <a:pathLst>
                <a:path extrusionOk="0" h="758156" w="75806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95F16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Google Shape;648;p31"/>
            <p:cNvSpPr/>
            <p:nvPr/>
          </p:nvSpPr>
          <p:spPr>
            <a:xfrm>
              <a:off x="627605" y="1033238"/>
              <a:ext cx="523896" cy="523968"/>
            </a:xfrm>
            <a:custGeom>
              <a:rect b="b" l="l" r="r" t="t"/>
              <a:pathLst>
                <a:path extrusionOk="0" h="411763" w="411706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6"/>
            </a:gs>
            <a:gs pos="100000">
              <a:srgbClr val="95F163"/>
            </a:gs>
          </a:gsLst>
          <a:lin ang="0" scaled="0"/>
        </a:gradFill>
      </p:bgPr>
    </p:bg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32"/>
          <p:cNvSpPr/>
          <p:nvPr/>
        </p:nvSpPr>
        <p:spPr>
          <a:xfrm>
            <a:off x="4443225" y="1380913"/>
            <a:ext cx="3532500" cy="22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Place your screenshot here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54" name="Google Shape;654;p32"/>
          <p:cNvSpPr txBox="1"/>
          <p:nvPr>
            <p:ph idx="12" type="sldNum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5" name="Google Shape;655;p32"/>
          <p:cNvGrpSpPr/>
          <p:nvPr/>
        </p:nvGrpSpPr>
        <p:grpSpPr>
          <a:xfrm>
            <a:off x="3938374" y="1241129"/>
            <a:ext cx="4542205" cy="2661224"/>
            <a:chOff x="1177450" y="241631"/>
            <a:chExt cx="6173152" cy="3616776"/>
          </a:xfrm>
        </p:grpSpPr>
        <p:sp>
          <p:nvSpPr>
            <p:cNvPr id="656" name="Google Shape;656;p32"/>
            <p:cNvSpPr/>
            <p:nvPr/>
          </p:nvSpPr>
          <p:spPr>
            <a:xfrm>
              <a:off x="1682275" y="241631"/>
              <a:ext cx="5161606" cy="3454973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657;p32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4288" rotWithShape="0" algn="bl" dir="5400000" dist="19050">
                <a:schemeClr val="dk1">
                  <a:alpha val="25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32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Google Shape;659;p32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60" name="Google Shape;660;p32"/>
          <p:cNvSpPr txBox="1"/>
          <p:nvPr>
            <p:ph idx="4294967295" type="body"/>
          </p:nvPr>
        </p:nvSpPr>
        <p:spPr>
          <a:xfrm>
            <a:off x="855300" y="373575"/>
            <a:ext cx="3305700" cy="439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600">
                <a:latin typeface="Atma"/>
                <a:ea typeface="Atma"/>
                <a:cs typeface="Atma"/>
                <a:sym typeface="Atma"/>
              </a:rPr>
              <a:t>Desktop</a:t>
            </a:r>
            <a:r>
              <a:rPr b="1" lang="en" sz="2600">
                <a:latin typeface="Atma"/>
                <a:ea typeface="Atma"/>
                <a:cs typeface="Atma"/>
                <a:sym typeface="Atma"/>
              </a:rPr>
              <a:t> project</a:t>
            </a:r>
            <a:endParaRPr b="1" sz="2600">
              <a:latin typeface="Atma"/>
              <a:ea typeface="Atma"/>
              <a:cs typeface="Atma"/>
              <a:sym typeface="Atm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grpSp>
        <p:nvGrpSpPr>
          <p:cNvPr id="661" name="Google Shape;661;p32"/>
          <p:cNvGrpSpPr/>
          <p:nvPr/>
        </p:nvGrpSpPr>
        <p:grpSpPr>
          <a:xfrm>
            <a:off x="3585891" y="329676"/>
            <a:ext cx="1394980" cy="1307291"/>
            <a:chOff x="175906" y="401530"/>
            <a:chExt cx="2115209" cy="1982245"/>
          </a:xfrm>
        </p:grpSpPr>
        <p:sp>
          <p:nvSpPr>
            <p:cNvPr id="662" name="Google Shape;662;p32"/>
            <p:cNvSpPr/>
            <p:nvPr/>
          </p:nvSpPr>
          <p:spPr>
            <a:xfrm>
              <a:off x="175906" y="401530"/>
              <a:ext cx="2115209" cy="1982245"/>
            </a:xfrm>
            <a:custGeom>
              <a:rect b="b" l="l" r="r" t="t"/>
              <a:pathLst>
                <a:path extrusionOk="0" h="1982245" w="2115209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" name="Google Shape;663;p32"/>
            <p:cNvSpPr/>
            <p:nvPr/>
          </p:nvSpPr>
          <p:spPr>
            <a:xfrm>
              <a:off x="298813" y="475316"/>
              <a:ext cx="1869339" cy="1736332"/>
            </a:xfrm>
            <a:custGeom>
              <a:rect b="b" l="l" r="r" t="t"/>
              <a:pathLst>
                <a:path extrusionOk="0" h="1736332" w="1869339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p32"/>
            <p:cNvSpPr/>
            <p:nvPr/>
          </p:nvSpPr>
          <p:spPr>
            <a:xfrm>
              <a:off x="298819" y="1299235"/>
              <a:ext cx="1869272" cy="912413"/>
            </a:xfrm>
            <a:custGeom>
              <a:rect b="b" l="l" r="r" t="t"/>
              <a:pathLst>
                <a:path extrusionOk="0" h="912413" w="1869272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" name="Google Shape;665;p32"/>
            <p:cNvSpPr/>
            <p:nvPr/>
          </p:nvSpPr>
          <p:spPr>
            <a:xfrm>
              <a:off x="1000455" y="1110445"/>
              <a:ext cx="964631" cy="964754"/>
            </a:xfrm>
            <a:custGeom>
              <a:rect b="b" l="l" r="r" t="t"/>
              <a:pathLst>
                <a:path extrusionOk="0" h="758156" w="75806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BBFF45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Google Shape;666;p32"/>
            <p:cNvSpPr/>
            <p:nvPr/>
          </p:nvSpPr>
          <p:spPr>
            <a:xfrm>
              <a:off x="1221912" y="1330391"/>
              <a:ext cx="523896" cy="523968"/>
            </a:xfrm>
            <a:custGeom>
              <a:rect b="b" l="l" r="r" t="t"/>
              <a:pathLst>
                <a:path extrusionOk="0" h="411763" w="411706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7" name="Google Shape;667;p32"/>
          <p:cNvGrpSpPr/>
          <p:nvPr/>
        </p:nvGrpSpPr>
        <p:grpSpPr>
          <a:xfrm>
            <a:off x="7809688" y="373585"/>
            <a:ext cx="1151308" cy="1078936"/>
            <a:chOff x="175906" y="401530"/>
            <a:chExt cx="2115209" cy="1982245"/>
          </a:xfrm>
        </p:grpSpPr>
        <p:sp>
          <p:nvSpPr>
            <p:cNvPr id="668" name="Google Shape;668;p32"/>
            <p:cNvSpPr/>
            <p:nvPr/>
          </p:nvSpPr>
          <p:spPr>
            <a:xfrm>
              <a:off x="175906" y="401530"/>
              <a:ext cx="2115209" cy="1982245"/>
            </a:xfrm>
            <a:custGeom>
              <a:rect b="b" l="l" r="r" t="t"/>
              <a:pathLst>
                <a:path extrusionOk="0" h="1982245" w="2115209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32"/>
            <p:cNvSpPr/>
            <p:nvPr/>
          </p:nvSpPr>
          <p:spPr>
            <a:xfrm>
              <a:off x="298813" y="475316"/>
              <a:ext cx="1869339" cy="1736332"/>
            </a:xfrm>
            <a:custGeom>
              <a:rect b="b" l="l" r="r" t="t"/>
              <a:pathLst>
                <a:path extrusionOk="0" h="1736332" w="1869339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670;p32"/>
            <p:cNvSpPr/>
            <p:nvPr/>
          </p:nvSpPr>
          <p:spPr>
            <a:xfrm>
              <a:off x="298819" y="1299235"/>
              <a:ext cx="1869272" cy="912413"/>
            </a:xfrm>
            <a:custGeom>
              <a:rect b="b" l="l" r="r" t="t"/>
              <a:pathLst>
                <a:path extrusionOk="0" h="912413" w="1869272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" name="Google Shape;671;p32"/>
            <p:cNvSpPr/>
            <p:nvPr/>
          </p:nvSpPr>
          <p:spPr>
            <a:xfrm>
              <a:off x="580466" y="1110445"/>
              <a:ext cx="964631" cy="964754"/>
            </a:xfrm>
            <a:custGeom>
              <a:rect b="b" l="l" r="r" t="t"/>
              <a:pathLst>
                <a:path extrusionOk="0" h="758156" w="75806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" name="Google Shape;672;p32"/>
            <p:cNvSpPr/>
            <p:nvPr/>
          </p:nvSpPr>
          <p:spPr>
            <a:xfrm>
              <a:off x="801923" y="1330391"/>
              <a:ext cx="523896" cy="523968"/>
            </a:xfrm>
            <a:custGeom>
              <a:rect b="b" l="l" r="r" t="t"/>
              <a:pathLst>
                <a:path extrusionOk="0" h="411763" w="411706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3" name="Google Shape;673;p32"/>
          <p:cNvGrpSpPr/>
          <p:nvPr/>
        </p:nvGrpSpPr>
        <p:grpSpPr>
          <a:xfrm>
            <a:off x="3585899" y="2963395"/>
            <a:ext cx="759360" cy="711626"/>
            <a:chOff x="175906" y="401530"/>
            <a:chExt cx="2115209" cy="1982245"/>
          </a:xfrm>
        </p:grpSpPr>
        <p:sp>
          <p:nvSpPr>
            <p:cNvPr id="674" name="Google Shape;674;p32"/>
            <p:cNvSpPr/>
            <p:nvPr/>
          </p:nvSpPr>
          <p:spPr>
            <a:xfrm>
              <a:off x="175906" y="401530"/>
              <a:ext cx="2115209" cy="1982245"/>
            </a:xfrm>
            <a:custGeom>
              <a:rect b="b" l="l" r="r" t="t"/>
              <a:pathLst>
                <a:path extrusionOk="0" h="1982245" w="2115209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32"/>
            <p:cNvSpPr/>
            <p:nvPr/>
          </p:nvSpPr>
          <p:spPr>
            <a:xfrm>
              <a:off x="298813" y="475316"/>
              <a:ext cx="1869339" cy="1736332"/>
            </a:xfrm>
            <a:custGeom>
              <a:rect b="b" l="l" r="r" t="t"/>
              <a:pathLst>
                <a:path extrusionOk="0" h="1736332" w="1869339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32"/>
            <p:cNvSpPr/>
            <p:nvPr/>
          </p:nvSpPr>
          <p:spPr>
            <a:xfrm>
              <a:off x="298819" y="1299235"/>
              <a:ext cx="1869272" cy="912413"/>
            </a:xfrm>
            <a:custGeom>
              <a:rect b="b" l="l" r="r" t="t"/>
              <a:pathLst>
                <a:path extrusionOk="0" h="912413" w="1869272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32"/>
            <p:cNvSpPr/>
            <p:nvPr/>
          </p:nvSpPr>
          <p:spPr>
            <a:xfrm>
              <a:off x="1039197" y="735508"/>
              <a:ext cx="964631" cy="964754"/>
            </a:xfrm>
            <a:custGeom>
              <a:rect b="b" l="l" r="r" t="t"/>
              <a:pathLst>
                <a:path extrusionOk="0" h="758156" w="75806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32"/>
            <p:cNvSpPr/>
            <p:nvPr/>
          </p:nvSpPr>
          <p:spPr>
            <a:xfrm>
              <a:off x="1260654" y="955454"/>
              <a:ext cx="523896" cy="523968"/>
            </a:xfrm>
            <a:custGeom>
              <a:rect b="b" l="l" r="r" t="t"/>
              <a:pathLst>
                <a:path extrusionOk="0" h="411763" w="411706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9" name="Google Shape;679;p32"/>
          <p:cNvGrpSpPr/>
          <p:nvPr/>
        </p:nvGrpSpPr>
        <p:grpSpPr>
          <a:xfrm>
            <a:off x="2812459" y="3860233"/>
            <a:ext cx="1125926" cy="1055149"/>
            <a:chOff x="175906" y="401530"/>
            <a:chExt cx="2115209" cy="1982245"/>
          </a:xfrm>
        </p:grpSpPr>
        <p:sp>
          <p:nvSpPr>
            <p:cNvPr id="680" name="Google Shape;680;p32"/>
            <p:cNvSpPr/>
            <p:nvPr/>
          </p:nvSpPr>
          <p:spPr>
            <a:xfrm>
              <a:off x="175906" y="401530"/>
              <a:ext cx="2115209" cy="1982245"/>
            </a:xfrm>
            <a:custGeom>
              <a:rect b="b" l="l" r="r" t="t"/>
              <a:pathLst>
                <a:path extrusionOk="0" h="1982245" w="2115209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32"/>
            <p:cNvSpPr/>
            <p:nvPr/>
          </p:nvSpPr>
          <p:spPr>
            <a:xfrm>
              <a:off x="298813" y="475316"/>
              <a:ext cx="1869339" cy="1736332"/>
            </a:xfrm>
            <a:custGeom>
              <a:rect b="b" l="l" r="r" t="t"/>
              <a:pathLst>
                <a:path extrusionOk="0" h="1736332" w="1869339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32"/>
            <p:cNvSpPr/>
            <p:nvPr/>
          </p:nvSpPr>
          <p:spPr>
            <a:xfrm>
              <a:off x="298819" y="1299235"/>
              <a:ext cx="1869272" cy="912413"/>
            </a:xfrm>
            <a:custGeom>
              <a:rect b="b" l="l" r="r" t="t"/>
              <a:pathLst>
                <a:path extrusionOk="0" h="912413" w="1869272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p32"/>
            <p:cNvSpPr/>
            <p:nvPr/>
          </p:nvSpPr>
          <p:spPr>
            <a:xfrm>
              <a:off x="1067325" y="680988"/>
              <a:ext cx="964631" cy="964754"/>
            </a:xfrm>
            <a:custGeom>
              <a:rect b="b" l="l" r="r" t="t"/>
              <a:pathLst>
                <a:path extrusionOk="0" h="758156" w="75806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p32"/>
            <p:cNvSpPr/>
            <p:nvPr/>
          </p:nvSpPr>
          <p:spPr>
            <a:xfrm>
              <a:off x="1288782" y="900934"/>
              <a:ext cx="523896" cy="523968"/>
            </a:xfrm>
            <a:custGeom>
              <a:rect b="b" l="l" r="r" t="t"/>
              <a:pathLst>
                <a:path extrusionOk="0" h="411763" w="411706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5" name="Google Shape;685;p32"/>
          <p:cNvGrpSpPr/>
          <p:nvPr/>
        </p:nvGrpSpPr>
        <p:grpSpPr>
          <a:xfrm>
            <a:off x="7651832" y="3390433"/>
            <a:ext cx="1627230" cy="1524941"/>
            <a:chOff x="175906" y="401530"/>
            <a:chExt cx="2115209" cy="1982245"/>
          </a:xfrm>
        </p:grpSpPr>
        <p:sp>
          <p:nvSpPr>
            <p:cNvPr id="686" name="Google Shape;686;p32"/>
            <p:cNvSpPr/>
            <p:nvPr/>
          </p:nvSpPr>
          <p:spPr>
            <a:xfrm>
              <a:off x="175906" y="401530"/>
              <a:ext cx="2115209" cy="1982245"/>
            </a:xfrm>
            <a:custGeom>
              <a:rect b="b" l="l" r="r" t="t"/>
              <a:pathLst>
                <a:path extrusionOk="0" h="1982245" w="2115209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p32"/>
            <p:cNvSpPr/>
            <p:nvPr/>
          </p:nvSpPr>
          <p:spPr>
            <a:xfrm>
              <a:off x="298813" y="475316"/>
              <a:ext cx="1869339" cy="1736332"/>
            </a:xfrm>
            <a:custGeom>
              <a:rect b="b" l="l" r="r" t="t"/>
              <a:pathLst>
                <a:path extrusionOk="0" h="1736332" w="1869339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8" name="Google Shape;688;p32"/>
            <p:cNvSpPr/>
            <p:nvPr/>
          </p:nvSpPr>
          <p:spPr>
            <a:xfrm>
              <a:off x="298819" y="1299235"/>
              <a:ext cx="1869272" cy="912413"/>
            </a:xfrm>
            <a:custGeom>
              <a:rect b="b" l="l" r="r" t="t"/>
              <a:pathLst>
                <a:path extrusionOk="0" h="912413" w="1869272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Google Shape;689;p32"/>
            <p:cNvSpPr/>
            <p:nvPr/>
          </p:nvSpPr>
          <p:spPr>
            <a:xfrm>
              <a:off x="406148" y="813291"/>
              <a:ext cx="964631" cy="964754"/>
            </a:xfrm>
            <a:custGeom>
              <a:rect b="b" l="l" r="r" t="t"/>
              <a:pathLst>
                <a:path extrusionOk="0" h="758156" w="75806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95F16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Google Shape;690;p32"/>
            <p:cNvSpPr/>
            <p:nvPr/>
          </p:nvSpPr>
          <p:spPr>
            <a:xfrm>
              <a:off x="627605" y="1033238"/>
              <a:ext cx="523896" cy="523968"/>
            </a:xfrm>
            <a:custGeom>
              <a:rect b="b" l="l" r="r" t="t"/>
              <a:pathLst>
                <a:path extrusionOk="0" h="411763" w="411706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3"/>
            </a:gs>
            <a:gs pos="100000">
              <a:schemeClr val="accent2"/>
            </a:gs>
          </a:gsLst>
          <a:lin ang="0" scaled="0"/>
        </a:gradFill>
      </p:bgPr>
    </p:bg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33"/>
          <p:cNvSpPr txBox="1"/>
          <p:nvPr>
            <p:ph idx="4294967295" type="ctrTitle"/>
          </p:nvPr>
        </p:nvSpPr>
        <p:spPr>
          <a:xfrm>
            <a:off x="855300" y="709688"/>
            <a:ext cx="33315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900"/>
              <a:t>Thanks!</a:t>
            </a:r>
            <a:endParaRPr sz="6900"/>
          </a:p>
        </p:txBody>
      </p:sp>
      <p:sp>
        <p:nvSpPr>
          <p:cNvPr id="696" name="Google Shape;696;p33"/>
          <p:cNvSpPr txBox="1"/>
          <p:nvPr>
            <p:ph idx="4294967295" type="subTitle"/>
          </p:nvPr>
        </p:nvSpPr>
        <p:spPr>
          <a:xfrm>
            <a:off x="855300" y="1909311"/>
            <a:ext cx="3331500" cy="2524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Any questions?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find me at: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➜"/>
            </a:pPr>
            <a:r>
              <a:rPr lang="en"/>
              <a:t>@username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➜"/>
            </a:pPr>
            <a:r>
              <a:rPr lang="en"/>
              <a:t>user@mail.me</a:t>
            </a:r>
            <a:endParaRPr/>
          </a:p>
        </p:txBody>
      </p:sp>
      <p:sp>
        <p:nvSpPr>
          <p:cNvPr id="697" name="Google Shape;697;p33"/>
          <p:cNvSpPr txBox="1"/>
          <p:nvPr>
            <p:ph idx="12" type="sldNum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98" name="Google Shape;698;p33"/>
          <p:cNvPicPr preferRelativeResize="0"/>
          <p:nvPr/>
        </p:nvPicPr>
        <p:blipFill rotWithShape="1">
          <a:blip r:embed="rId3">
            <a:alphaModFix/>
          </a:blip>
          <a:srcRect b="0" l="25597" r="9794" t="0"/>
          <a:stretch/>
        </p:blipFill>
        <p:spPr>
          <a:xfrm>
            <a:off x="4678575" y="566400"/>
            <a:ext cx="3891000" cy="4010700"/>
          </a:xfrm>
          <a:prstGeom prst="ellipse">
            <a:avLst/>
          </a:prstGeom>
          <a:noFill/>
          <a:ln>
            <a:noFill/>
          </a:ln>
          <a:effectLst>
            <a:outerShdw blurRad="28575" rotWithShape="0" algn="bl" dir="5400000" dist="28575">
              <a:schemeClr val="dk1">
                <a:alpha val="50000"/>
              </a:schemeClr>
            </a:outerShdw>
          </a:effectLst>
        </p:spPr>
      </p:pic>
      <p:grpSp>
        <p:nvGrpSpPr>
          <p:cNvPr id="699" name="Google Shape;699;p33"/>
          <p:cNvGrpSpPr/>
          <p:nvPr/>
        </p:nvGrpSpPr>
        <p:grpSpPr>
          <a:xfrm>
            <a:off x="7329133" y="633506"/>
            <a:ext cx="453116" cy="714197"/>
            <a:chOff x="1620532" y="2740711"/>
            <a:chExt cx="745257" cy="1174666"/>
          </a:xfrm>
        </p:grpSpPr>
        <p:sp>
          <p:nvSpPr>
            <p:cNvPr id="700" name="Google Shape;700;p33"/>
            <p:cNvSpPr/>
            <p:nvPr/>
          </p:nvSpPr>
          <p:spPr>
            <a:xfrm>
              <a:off x="1620532" y="2740711"/>
              <a:ext cx="745257" cy="1174666"/>
            </a:xfrm>
            <a:custGeom>
              <a:rect b="b" l="l" r="r" t="t"/>
              <a:pathLst>
                <a:path extrusionOk="0" h="1174666" w="745257">
                  <a:moveTo>
                    <a:pt x="105526" y="385886"/>
                  </a:moveTo>
                  <a:cubicBezTo>
                    <a:pt x="105526" y="385886"/>
                    <a:pt x="389709" y="456640"/>
                    <a:pt x="547452" y="114511"/>
                  </a:cubicBezTo>
                  <a:cubicBezTo>
                    <a:pt x="625124" y="-53848"/>
                    <a:pt x="678481" y="-1313"/>
                    <a:pt x="704989" y="51359"/>
                  </a:cubicBezTo>
                  <a:cubicBezTo>
                    <a:pt x="763894" y="169032"/>
                    <a:pt x="825744" y="770550"/>
                    <a:pt x="360393" y="1174667"/>
                  </a:cubicBezTo>
                  <a:cubicBezTo>
                    <a:pt x="360257" y="1174598"/>
                    <a:pt x="-235850" y="1027952"/>
                    <a:pt x="105526" y="385886"/>
                  </a:cubicBezTo>
                  <a:close/>
                </a:path>
              </a:pathLst>
            </a:custGeom>
            <a:solidFill>
              <a:srgbClr val="F8F1E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33"/>
            <p:cNvSpPr/>
            <p:nvPr/>
          </p:nvSpPr>
          <p:spPr>
            <a:xfrm>
              <a:off x="1763362" y="3112760"/>
              <a:ext cx="446402" cy="667683"/>
            </a:xfrm>
            <a:custGeom>
              <a:rect b="b" l="l" r="r" t="t"/>
              <a:pathLst>
                <a:path extrusionOk="0" h="667683" w="446402">
                  <a:moveTo>
                    <a:pt x="446403" y="526996"/>
                  </a:moveTo>
                  <a:cubicBezTo>
                    <a:pt x="278523" y="500214"/>
                    <a:pt x="48382" y="393843"/>
                    <a:pt x="145028" y="0"/>
                  </a:cubicBezTo>
                  <a:cubicBezTo>
                    <a:pt x="115342" y="10103"/>
                    <a:pt x="84506" y="16432"/>
                    <a:pt x="53245" y="18836"/>
                  </a:cubicBezTo>
                  <a:cubicBezTo>
                    <a:pt x="-14085" y="183222"/>
                    <a:pt x="-95456" y="533023"/>
                    <a:pt x="348456" y="667683"/>
                  </a:cubicBezTo>
                  <a:cubicBezTo>
                    <a:pt x="384785" y="623463"/>
                    <a:pt x="417539" y="576414"/>
                    <a:pt x="446403" y="526996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33"/>
            <p:cNvSpPr/>
            <p:nvPr/>
          </p:nvSpPr>
          <p:spPr>
            <a:xfrm>
              <a:off x="1980517" y="3061527"/>
              <a:ext cx="341579" cy="420075"/>
            </a:xfrm>
            <a:custGeom>
              <a:rect b="b" l="l" r="r" t="t"/>
              <a:pathLst>
                <a:path extrusionOk="0" h="420075" w="341579">
                  <a:moveTo>
                    <a:pt x="26848" y="0"/>
                  </a:moveTo>
                  <a:cubicBezTo>
                    <a:pt x="18170" y="6301"/>
                    <a:pt x="9430" y="12103"/>
                    <a:pt x="614" y="17398"/>
                  </a:cubicBezTo>
                  <a:cubicBezTo>
                    <a:pt x="-5002" y="131783"/>
                    <a:pt x="22670" y="353020"/>
                    <a:pt x="305346" y="420076"/>
                  </a:cubicBezTo>
                  <a:cubicBezTo>
                    <a:pt x="319593" y="383294"/>
                    <a:pt x="331579" y="346719"/>
                    <a:pt x="341579" y="310485"/>
                  </a:cubicBezTo>
                  <a:cubicBezTo>
                    <a:pt x="258016" y="305280"/>
                    <a:pt x="119795" y="254114"/>
                    <a:pt x="26848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33"/>
            <p:cNvSpPr/>
            <p:nvPr/>
          </p:nvSpPr>
          <p:spPr>
            <a:xfrm>
              <a:off x="2085517" y="2976457"/>
              <a:ext cx="278498" cy="208133"/>
            </a:xfrm>
            <a:custGeom>
              <a:rect b="b" l="l" r="r" t="t"/>
              <a:pathLst>
                <a:path extrusionOk="0" h="208133" w="278498">
                  <a:moveTo>
                    <a:pt x="9521" y="0"/>
                  </a:moveTo>
                  <a:cubicBezTo>
                    <a:pt x="6370" y="4041"/>
                    <a:pt x="3219" y="7877"/>
                    <a:pt x="0" y="11713"/>
                  </a:cubicBezTo>
                  <a:cubicBezTo>
                    <a:pt x="34795" y="89522"/>
                    <a:pt x="117468" y="221785"/>
                    <a:pt x="272744" y="206990"/>
                  </a:cubicBezTo>
                  <a:cubicBezTo>
                    <a:pt x="275416" y="182812"/>
                    <a:pt x="277334" y="159044"/>
                    <a:pt x="278498" y="136441"/>
                  </a:cubicBezTo>
                  <a:cubicBezTo>
                    <a:pt x="201168" y="146578"/>
                    <a:pt x="103906" y="122947"/>
                    <a:pt x="9521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33"/>
            <p:cNvSpPr/>
            <p:nvPr/>
          </p:nvSpPr>
          <p:spPr>
            <a:xfrm>
              <a:off x="1623727" y="2881337"/>
              <a:ext cx="606150" cy="548531"/>
            </a:xfrm>
            <a:custGeom>
              <a:rect b="b" l="l" r="r" t="t"/>
              <a:pathLst>
                <a:path extrusionOk="0" h="548531" w="606150">
                  <a:moveTo>
                    <a:pt x="43768" y="373549"/>
                  </a:moveTo>
                  <a:cubicBezTo>
                    <a:pt x="21822" y="429769"/>
                    <a:pt x="7110" y="488551"/>
                    <a:pt x="0" y="548483"/>
                  </a:cubicBezTo>
                  <a:cubicBezTo>
                    <a:pt x="270142" y="552525"/>
                    <a:pt x="564668" y="299095"/>
                    <a:pt x="602340" y="72447"/>
                  </a:cubicBezTo>
                  <a:cubicBezTo>
                    <a:pt x="620217" y="-35089"/>
                    <a:pt x="570627" y="-3855"/>
                    <a:pt x="548161" y="44433"/>
                  </a:cubicBezTo>
                  <a:cubicBezTo>
                    <a:pt x="413980" y="333343"/>
                    <a:pt x="151099" y="356905"/>
                    <a:pt x="43768" y="373549"/>
                  </a:cubicBezTo>
                  <a:close/>
                </a:path>
              </a:pathLst>
            </a:custGeom>
            <a:solidFill>
              <a:srgbClr val="FFFFFF">
                <a:alpha val="547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5" name="Google Shape;705;p33"/>
          <p:cNvGrpSpPr/>
          <p:nvPr/>
        </p:nvGrpSpPr>
        <p:grpSpPr>
          <a:xfrm>
            <a:off x="5677226" y="633506"/>
            <a:ext cx="453093" cy="714197"/>
            <a:chOff x="188982" y="2740711"/>
            <a:chExt cx="745218" cy="1174666"/>
          </a:xfrm>
        </p:grpSpPr>
        <p:sp>
          <p:nvSpPr>
            <p:cNvPr id="706" name="Google Shape;706;p33"/>
            <p:cNvSpPr/>
            <p:nvPr/>
          </p:nvSpPr>
          <p:spPr>
            <a:xfrm>
              <a:off x="188982" y="2740711"/>
              <a:ext cx="745218" cy="1174666"/>
            </a:xfrm>
            <a:custGeom>
              <a:rect b="b" l="l" r="r" t="t"/>
              <a:pathLst>
                <a:path extrusionOk="0" h="1174666" w="745218">
                  <a:moveTo>
                    <a:pt x="639800" y="385886"/>
                  </a:moveTo>
                  <a:cubicBezTo>
                    <a:pt x="639800" y="385886"/>
                    <a:pt x="355617" y="456640"/>
                    <a:pt x="197806" y="114511"/>
                  </a:cubicBezTo>
                  <a:cubicBezTo>
                    <a:pt x="120133" y="-53848"/>
                    <a:pt x="66844" y="-1313"/>
                    <a:pt x="40268" y="51359"/>
                  </a:cubicBezTo>
                  <a:cubicBezTo>
                    <a:pt x="-18637" y="169032"/>
                    <a:pt x="-80487" y="770550"/>
                    <a:pt x="384864" y="1174667"/>
                  </a:cubicBezTo>
                  <a:cubicBezTo>
                    <a:pt x="384864" y="1174598"/>
                    <a:pt x="980970" y="1027952"/>
                    <a:pt x="639800" y="385886"/>
                  </a:cubicBezTo>
                  <a:close/>
                </a:path>
              </a:pathLst>
            </a:custGeom>
            <a:solidFill>
              <a:srgbClr val="F8F1E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33"/>
            <p:cNvSpPr/>
            <p:nvPr/>
          </p:nvSpPr>
          <p:spPr>
            <a:xfrm>
              <a:off x="344800" y="3112760"/>
              <a:ext cx="446368" cy="667683"/>
            </a:xfrm>
            <a:custGeom>
              <a:rect b="b" l="l" r="r" t="t"/>
              <a:pathLst>
                <a:path extrusionOk="0" h="667683" w="446368">
                  <a:moveTo>
                    <a:pt x="0" y="526996"/>
                  </a:moveTo>
                  <a:cubicBezTo>
                    <a:pt x="167948" y="500214"/>
                    <a:pt x="398021" y="393843"/>
                    <a:pt x="301375" y="0"/>
                  </a:cubicBezTo>
                  <a:cubicBezTo>
                    <a:pt x="331033" y="10110"/>
                    <a:pt x="361849" y="16439"/>
                    <a:pt x="393089" y="18836"/>
                  </a:cubicBezTo>
                  <a:cubicBezTo>
                    <a:pt x="460488" y="183222"/>
                    <a:pt x="541791" y="533023"/>
                    <a:pt x="97947" y="667683"/>
                  </a:cubicBezTo>
                  <a:cubicBezTo>
                    <a:pt x="61639" y="623443"/>
                    <a:pt x="28888" y="576401"/>
                    <a:pt x="0" y="526996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33"/>
            <p:cNvSpPr/>
            <p:nvPr/>
          </p:nvSpPr>
          <p:spPr>
            <a:xfrm>
              <a:off x="232538" y="3061527"/>
              <a:ext cx="341567" cy="420075"/>
            </a:xfrm>
            <a:custGeom>
              <a:rect b="b" l="l" r="r" t="t"/>
              <a:pathLst>
                <a:path extrusionOk="0" h="420075" w="341567">
                  <a:moveTo>
                    <a:pt x="314663" y="0"/>
                  </a:moveTo>
                  <a:cubicBezTo>
                    <a:pt x="323430" y="6301"/>
                    <a:pt x="332198" y="12103"/>
                    <a:pt x="340965" y="17398"/>
                  </a:cubicBezTo>
                  <a:cubicBezTo>
                    <a:pt x="346513" y="131783"/>
                    <a:pt x="318910" y="353020"/>
                    <a:pt x="36234" y="420076"/>
                  </a:cubicBezTo>
                  <a:cubicBezTo>
                    <a:pt x="21987" y="383294"/>
                    <a:pt x="10000" y="346719"/>
                    <a:pt x="0" y="310485"/>
                  </a:cubicBezTo>
                  <a:cubicBezTo>
                    <a:pt x="83495" y="305280"/>
                    <a:pt x="221785" y="254114"/>
                    <a:pt x="314663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33"/>
            <p:cNvSpPr/>
            <p:nvPr/>
          </p:nvSpPr>
          <p:spPr>
            <a:xfrm>
              <a:off x="190551" y="2976457"/>
              <a:ext cx="278498" cy="208133"/>
            </a:xfrm>
            <a:custGeom>
              <a:rect b="b" l="l" r="r" t="t"/>
              <a:pathLst>
                <a:path extrusionOk="0" h="208133" w="278498">
                  <a:moveTo>
                    <a:pt x="268977" y="0"/>
                  </a:moveTo>
                  <a:cubicBezTo>
                    <a:pt x="272128" y="4041"/>
                    <a:pt x="275347" y="7877"/>
                    <a:pt x="278498" y="11713"/>
                  </a:cubicBezTo>
                  <a:cubicBezTo>
                    <a:pt x="243703" y="89522"/>
                    <a:pt x="161099" y="221785"/>
                    <a:pt x="5754" y="206990"/>
                  </a:cubicBezTo>
                  <a:cubicBezTo>
                    <a:pt x="3082" y="182812"/>
                    <a:pt x="1233" y="159044"/>
                    <a:pt x="0" y="136441"/>
                  </a:cubicBezTo>
                  <a:cubicBezTo>
                    <a:pt x="77399" y="146578"/>
                    <a:pt x="174661" y="122947"/>
                    <a:pt x="268977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33"/>
            <p:cNvSpPr/>
            <p:nvPr/>
          </p:nvSpPr>
          <p:spPr>
            <a:xfrm>
              <a:off x="324756" y="2881337"/>
              <a:ext cx="606150" cy="548531"/>
            </a:xfrm>
            <a:custGeom>
              <a:rect b="b" l="l" r="r" t="t"/>
              <a:pathLst>
                <a:path extrusionOk="0" h="548531" w="606150">
                  <a:moveTo>
                    <a:pt x="562383" y="373549"/>
                  </a:moveTo>
                  <a:cubicBezTo>
                    <a:pt x="584328" y="429769"/>
                    <a:pt x="599041" y="488551"/>
                    <a:pt x="606151" y="548483"/>
                  </a:cubicBezTo>
                  <a:cubicBezTo>
                    <a:pt x="336009" y="552525"/>
                    <a:pt x="41483" y="299095"/>
                    <a:pt x="3811" y="72447"/>
                  </a:cubicBezTo>
                  <a:cubicBezTo>
                    <a:pt x="-14066" y="-35089"/>
                    <a:pt x="35524" y="-3855"/>
                    <a:pt x="57921" y="44433"/>
                  </a:cubicBezTo>
                  <a:cubicBezTo>
                    <a:pt x="192170" y="333343"/>
                    <a:pt x="455052" y="356905"/>
                    <a:pt x="562383" y="373549"/>
                  </a:cubicBezTo>
                  <a:close/>
                </a:path>
              </a:pathLst>
            </a:custGeom>
            <a:solidFill>
              <a:srgbClr val="FFFFFF">
                <a:alpha val="547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11" name="Google Shape;711;p33"/>
          <p:cNvSpPr/>
          <p:nvPr/>
        </p:nvSpPr>
        <p:spPr>
          <a:xfrm>
            <a:off x="6765899" y="1465899"/>
            <a:ext cx="690376" cy="255563"/>
          </a:xfrm>
          <a:custGeom>
            <a:rect b="b" l="l" r="r" t="t"/>
            <a:pathLst>
              <a:path extrusionOk="0" h="851877" w="2301252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2" name="Google Shape;712;p33"/>
          <p:cNvSpPr/>
          <p:nvPr/>
        </p:nvSpPr>
        <p:spPr>
          <a:xfrm flipH="1">
            <a:off x="5927699" y="1465899"/>
            <a:ext cx="690376" cy="255563"/>
          </a:xfrm>
          <a:custGeom>
            <a:rect b="b" l="l" r="r" t="t"/>
            <a:pathLst>
              <a:path extrusionOk="0" h="851877" w="2301252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1"/>
            </a:gs>
            <a:gs pos="100000">
              <a:srgbClr val="BBFF45"/>
            </a:gs>
          </a:gsLst>
          <a:lin ang="0" scaled="0"/>
        </a:gradFill>
      </p:bgPr>
    </p:bg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34"/>
          <p:cNvSpPr txBox="1"/>
          <p:nvPr>
            <p:ph type="title"/>
          </p:nvPr>
        </p:nvSpPr>
        <p:spPr>
          <a:xfrm>
            <a:off x="855300" y="991175"/>
            <a:ext cx="4693500" cy="396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718" name="Google Shape;718;p34"/>
          <p:cNvSpPr txBox="1"/>
          <p:nvPr>
            <p:ph idx="1" type="body"/>
          </p:nvPr>
        </p:nvSpPr>
        <p:spPr>
          <a:xfrm>
            <a:off x="855300" y="1509926"/>
            <a:ext cx="4693500" cy="264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➜"/>
            </a:pPr>
            <a:r>
              <a:rPr lang="en" sz="2400"/>
              <a:t>Presentation template by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SlidesCarnival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➜"/>
            </a:pPr>
            <a:r>
              <a:rPr lang="en" sz="2400"/>
              <a:t>Photographs by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Unsplash</a:t>
            </a:r>
            <a:endParaRPr sz="2400"/>
          </a:p>
        </p:txBody>
      </p:sp>
      <p:sp>
        <p:nvSpPr>
          <p:cNvPr id="719" name="Google Shape;719;p34"/>
          <p:cNvSpPr txBox="1"/>
          <p:nvPr>
            <p:ph idx="12" type="sldNum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20" name="Google Shape;720;p34"/>
          <p:cNvGrpSpPr/>
          <p:nvPr/>
        </p:nvGrpSpPr>
        <p:grpSpPr>
          <a:xfrm flipH="1" rot="9764460">
            <a:off x="7337488" y="2850726"/>
            <a:ext cx="1162964" cy="586459"/>
            <a:chOff x="7096674" y="3381214"/>
            <a:chExt cx="1162931" cy="586442"/>
          </a:xfrm>
        </p:grpSpPr>
        <p:sp>
          <p:nvSpPr>
            <p:cNvPr id="721" name="Google Shape;721;p34"/>
            <p:cNvSpPr/>
            <p:nvPr/>
          </p:nvSpPr>
          <p:spPr>
            <a:xfrm>
              <a:off x="7096674" y="3381214"/>
              <a:ext cx="1162931" cy="456384"/>
            </a:xfrm>
            <a:custGeom>
              <a:rect b="b" l="l" r="r" t="t"/>
              <a:pathLst>
                <a:path extrusionOk="0" h="532226" w="1356188">
                  <a:moveTo>
                    <a:pt x="0" y="103246"/>
                  </a:moveTo>
                  <a:cubicBezTo>
                    <a:pt x="58220" y="74410"/>
                    <a:pt x="120481" y="54752"/>
                    <a:pt x="183428" y="37971"/>
                  </a:cubicBezTo>
                  <a:cubicBezTo>
                    <a:pt x="246923" y="21943"/>
                    <a:pt x="311512" y="10902"/>
                    <a:pt x="376719" y="4956"/>
                  </a:cubicBezTo>
                  <a:cubicBezTo>
                    <a:pt x="507270" y="-6619"/>
                    <a:pt x="641656" y="1326"/>
                    <a:pt x="770288" y="36806"/>
                  </a:cubicBezTo>
                  <a:cubicBezTo>
                    <a:pt x="899742" y="71074"/>
                    <a:pt x="1020019" y="133554"/>
                    <a:pt x="1122486" y="219755"/>
                  </a:cubicBezTo>
                  <a:cubicBezTo>
                    <a:pt x="1172898" y="262454"/>
                    <a:pt x="1218241" y="310859"/>
                    <a:pt x="1257488" y="364004"/>
                  </a:cubicBezTo>
                  <a:cubicBezTo>
                    <a:pt x="1296462" y="416286"/>
                    <a:pt x="1329544" y="472704"/>
                    <a:pt x="1356189" y="532226"/>
                  </a:cubicBezTo>
                  <a:cubicBezTo>
                    <a:pt x="1273996" y="432430"/>
                    <a:pt x="1184953" y="341949"/>
                    <a:pt x="1082623" y="271468"/>
                  </a:cubicBezTo>
                  <a:cubicBezTo>
                    <a:pt x="981045" y="201035"/>
                    <a:pt x="867961" y="148753"/>
                    <a:pt x="748507" y="116945"/>
                  </a:cubicBezTo>
                  <a:cubicBezTo>
                    <a:pt x="629601" y="83999"/>
                    <a:pt x="505009" y="70848"/>
                    <a:pt x="379528" y="69958"/>
                  </a:cubicBezTo>
                  <a:cubicBezTo>
                    <a:pt x="252265" y="69608"/>
                    <a:pt x="125276" y="80752"/>
                    <a:pt x="0" y="103246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  <a:effectLst>
              <a:outerShdw blurRad="28575" rotWithShape="0" algn="bl" dir="5400000" dist="38100">
                <a:schemeClr val="dk1">
                  <a:alpha val="2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34"/>
            <p:cNvSpPr/>
            <p:nvPr/>
          </p:nvSpPr>
          <p:spPr>
            <a:xfrm>
              <a:off x="7858006" y="3522342"/>
              <a:ext cx="276200" cy="445315"/>
            </a:xfrm>
            <a:custGeom>
              <a:rect b="b" l="l" r="r" t="t"/>
              <a:pathLst>
                <a:path extrusionOk="0" h="589821" w="365828">
                  <a:moveTo>
                    <a:pt x="195620" y="107057"/>
                  </a:moveTo>
                  <a:cubicBezTo>
                    <a:pt x="134386" y="64583"/>
                    <a:pt x="68769" y="28699"/>
                    <a:pt x="0" y="0"/>
                  </a:cubicBezTo>
                  <a:cubicBezTo>
                    <a:pt x="6849" y="201922"/>
                    <a:pt x="38288" y="569188"/>
                    <a:pt x="178085" y="589052"/>
                  </a:cubicBezTo>
                  <a:cubicBezTo>
                    <a:pt x="272677" y="602751"/>
                    <a:pt x="330965" y="431515"/>
                    <a:pt x="365829" y="252744"/>
                  </a:cubicBezTo>
                  <a:cubicBezTo>
                    <a:pt x="313909" y="198826"/>
                    <a:pt x="256923" y="150037"/>
                    <a:pt x="195620" y="107057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rotWithShape="0" algn="bl" dir="16200000" dist="2857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3" name="Google Shape;723;p34"/>
          <p:cNvGrpSpPr/>
          <p:nvPr/>
        </p:nvGrpSpPr>
        <p:grpSpPr>
          <a:xfrm>
            <a:off x="5840966" y="2214521"/>
            <a:ext cx="1065613" cy="626828"/>
            <a:chOff x="5682925" y="1139232"/>
            <a:chExt cx="2115150" cy="1244200"/>
          </a:xfrm>
        </p:grpSpPr>
        <p:sp>
          <p:nvSpPr>
            <p:cNvPr id="724" name="Google Shape;724;p34"/>
            <p:cNvSpPr/>
            <p:nvPr/>
          </p:nvSpPr>
          <p:spPr>
            <a:xfrm>
              <a:off x="5682925" y="1139232"/>
              <a:ext cx="2115150" cy="1244200"/>
            </a:xfrm>
            <a:custGeom>
              <a:rect b="b" l="l" r="r" t="t"/>
              <a:pathLst>
                <a:path extrusionOk="0" h="1244200" w="2115150">
                  <a:moveTo>
                    <a:pt x="2078447" y="0"/>
                  </a:moveTo>
                  <a:cubicBezTo>
                    <a:pt x="1740359" y="36747"/>
                    <a:pt x="1400490" y="55042"/>
                    <a:pt x="1060347" y="54796"/>
                  </a:cubicBezTo>
                  <a:cubicBezTo>
                    <a:pt x="721937" y="54987"/>
                    <a:pt x="383766" y="36857"/>
                    <a:pt x="47315" y="479"/>
                  </a:cubicBezTo>
                  <a:cubicBezTo>
                    <a:pt x="12629" y="108125"/>
                    <a:pt x="-3193" y="220949"/>
                    <a:pt x="533" y="333979"/>
                  </a:cubicBezTo>
                  <a:cubicBezTo>
                    <a:pt x="10122" y="583435"/>
                    <a:pt x="126700" y="814261"/>
                    <a:pt x="328758" y="983922"/>
                  </a:cubicBezTo>
                  <a:cubicBezTo>
                    <a:pt x="528967" y="1151939"/>
                    <a:pt x="797260" y="1244200"/>
                    <a:pt x="1084251" y="1244200"/>
                  </a:cubicBezTo>
                  <a:cubicBezTo>
                    <a:pt x="1241583" y="1243755"/>
                    <a:pt x="1396791" y="1207816"/>
                    <a:pt x="1538301" y="1139062"/>
                  </a:cubicBezTo>
                  <a:cubicBezTo>
                    <a:pt x="1675015" y="1072485"/>
                    <a:pt x="1795908" y="977490"/>
                    <a:pt x="1892896" y="860426"/>
                  </a:cubicBezTo>
                  <a:cubicBezTo>
                    <a:pt x="1979884" y="756020"/>
                    <a:pt x="2043995" y="634518"/>
                    <a:pt x="2081119" y="503776"/>
                  </a:cubicBezTo>
                  <a:cubicBezTo>
                    <a:pt x="2119613" y="367986"/>
                    <a:pt x="2125572" y="225018"/>
                    <a:pt x="2098380" y="86508"/>
                  </a:cubicBezTo>
                  <a:cubicBezTo>
                    <a:pt x="2092625" y="56850"/>
                    <a:pt x="2085913" y="28220"/>
                    <a:pt x="2078447" y="0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34"/>
            <p:cNvSpPr/>
            <p:nvPr/>
          </p:nvSpPr>
          <p:spPr>
            <a:xfrm>
              <a:off x="5805876" y="1150739"/>
              <a:ext cx="1869223" cy="1060909"/>
            </a:xfrm>
            <a:custGeom>
              <a:rect b="b" l="l" r="r" t="t"/>
              <a:pathLst>
                <a:path extrusionOk="0" h="1060909" w="1869223">
                  <a:moveTo>
                    <a:pt x="1844056" y="0"/>
                  </a:moveTo>
                  <a:cubicBezTo>
                    <a:pt x="1550899" y="28425"/>
                    <a:pt x="1247744" y="43357"/>
                    <a:pt x="937395" y="43357"/>
                  </a:cubicBezTo>
                  <a:cubicBezTo>
                    <a:pt x="628349" y="43357"/>
                    <a:pt x="326357" y="28494"/>
                    <a:pt x="34297" y="342"/>
                  </a:cubicBezTo>
                  <a:cubicBezTo>
                    <a:pt x="8913" y="87399"/>
                    <a:pt x="-2512" y="177935"/>
                    <a:pt x="461" y="268566"/>
                  </a:cubicBezTo>
                  <a:cubicBezTo>
                    <a:pt x="17310" y="706930"/>
                    <a:pt x="421907" y="1060909"/>
                    <a:pt x="961368" y="1060909"/>
                  </a:cubicBezTo>
                  <a:cubicBezTo>
                    <a:pt x="1500830" y="1060909"/>
                    <a:pt x="1957003" y="575353"/>
                    <a:pt x="1854809" y="49453"/>
                  </a:cubicBezTo>
                  <a:cubicBezTo>
                    <a:pt x="1851795" y="32740"/>
                    <a:pt x="1847892" y="16233"/>
                    <a:pt x="18440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34"/>
            <p:cNvSpPr/>
            <p:nvPr/>
          </p:nvSpPr>
          <p:spPr>
            <a:xfrm>
              <a:off x="5805767" y="1299235"/>
              <a:ext cx="1869273" cy="912413"/>
            </a:xfrm>
            <a:custGeom>
              <a:rect b="b" l="l" r="r" t="t"/>
              <a:pathLst>
                <a:path extrusionOk="0" h="912413" w="1869273">
                  <a:moveTo>
                    <a:pt x="963190" y="603915"/>
                  </a:moveTo>
                  <a:cubicBezTo>
                    <a:pt x="507292" y="603915"/>
                    <a:pt x="141942" y="366308"/>
                    <a:pt x="1940" y="34795"/>
                  </a:cubicBezTo>
                  <a:cubicBezTo>
                    <a:pt x="-53" y="63172"/>
                    <a:pt x="-512" y="91639"/>
                    <a:pt x="570" y="120071"/>
                  </a:cubicBezTo>
                  <a:cubicBezTo>
                    <a:pt x="17420" y="558435"/>
                    <a:pt x="422016" y="912414"/>
                    <a:pt x="961478" y="912414"/>
                  </a:cubicBezTo>
                  <a:cubicBezTo>
                    <a:pt x="1466830" y="912414"/>
                    <a:pt x="1899098" y="486242"/>
                    <a:pt x="1867659" y="0"/>
                  </a:cubicBezTo>
                  <a:cubicBezTo>
                    <a:pt x="1728136" y="347404"/>
                    <a:pt x="1367650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34"/>
            <p:cNvSpPr/>
            <p:nvPr/>
          </p:nvSpPr>
          <p:spPr>
            <a:xfrm>
              <a:off x="6361733" y="1187794"/>
              <a:ext cx="757384" cy="534274"/>
            </a:xfrm>
            <a:custGeom>
              <a:rect b="b" l="l" r="r" t="t"/>
              <a:pathLst>
                <a:path extrusionOk="0" h="534274" w="757384">
                  <a:moveTo>
                    <a:pt x="381539" y="6301"/>
                  </a:moveTo>
                  <a:cubicBezTo>
                    <a:pt x="264503" y="6301"/>
                    <a:pt x="148500" y="4199"/>
                    <a:pt x="33519" y="0"/>
                  </a:cubicBezTo>
                  <a:cubicBezTo>
                    <a:pt x="-52387" y="190654"/>
                    <a:pt x="32526" y="414850"/>
                    <a:pt x="223186" y="500756"/>
                  </a:cubicBezTo>
                  <a:cubicBezTo>
                    <a:pt x="413841" y="586661"/>
                    <a:pt x="638050" y="501749"/>
                    <a:pt x="723942" y="311095"/>
                  </a:cubicBezTo>
                  <a:cubicBezTo>
                    <a:pt x="768532" y="212182"/>
                    <a:pt x="768532" y="98913"/>
                    <a:pt x="723942" y="0"/>
                  </a:cubicBezTo>
                  <a:cubicBezTo>
                    <a:pt x="610926" y="4158"/>
                    <a:pt x="496815" y="6254"/>
                    <a:pt x="381539" y="630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34"/>
            <p:cNvSpPr/>
            <p:nvPr/>
          </p:nvSpPr>
          <p:spPr>
            <a:xfrm>
              <a:off x="6534091" y="1192932"/>
              <a:ext cx="412472" cy="356800"/>
            </a:xfrm>
            <a:custGeom>
              <a:rect b="b" l="l" r="r" t="t"/>
              <a:pathLst>
                <a:path extrusionOk="0" h="356800" w="412472">
                  <a:moveTo>
                    <a:pt x="347334" y="137"/>
                  </a:moveTo>
                  <a:cubicBezTo>
                    <a:pt x="301669" y="774"/>
                    <a:pt x="255620" y="1116"/>
                    <a:pt x="209181" y="1164"/>
                  </a:cubicBezTo>
                  <a:cubicBezTo>
                    <a:pt x="161098" y="1164"/>
                    <a:pt x="113152" y="774"/>
                    <a:pt x="65343" y="0"/>
                  </a:cubicBezTo>
                  <a:cubicBezTo>
                    <a:pt x="63699" y="1575"/>
                    <a:pt x="62055" y="3082"/>
                    <a:pt x="60411" y="4726"/>
                  </a:cubicBezTo>
                  <a:cubicBezTo>
                    <a:pt x="-20131" y="85262"/>
                    <a:pt x="-20138" y="215846"/>
                    <a:pt x="60398" y="296389"/>
                  </a:cubicBezTo>
                  <a:cubicBezTo>
                    <a:pt x="140933" y="376931"/>
                    <a:pt x="271518" y="376938"/>
                    <a:pt x="352060" y="296403"/>
                  </a:cubicBezTo>
                  <a:cubicBezTo>
                    <a:pt x="432610" y="215867"/>
                    <a:pt x="432610" y="85282"/>
                    <a:pt x="352060" y="4740"/>
                  </a:cubicBezTo>
                  <a:cubicBezTo>
                    <a:pt x="352060" y="4733"/>
                    <a:pt x="352060" y="4733"/>
                    <a:pt x="352060" y="47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29" name="Google Shape;729;p34"/>
          <p:cNvSpPr/>
          <p:nvPr/>
        </p:nvSpPr>
        <p:spPr>
          <a:xfrm rot="-368563">
            <a:off x="7131247" y="1614642"/>
            <a:ext cx="1290357" cy="477664"/>
          </a:xfrm>
          <a:custGeom>
            <a:rect b="b" l="l" r="r" t="t"/>
            <a:pathLst>
              <a:path extrusionOk="0" h="851877" w="2301252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>
            <a:outerShdw blurRad="28575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30" name="Google Shape;730;p34"/>
          <p:cNvGrpSpPr/>
          <p:nvPr/>
        </p:nvGrpSpPr>
        <p:grpSpPr>
          <a:xfrm>
            <a:off x="7283691" y="2214521"/>
            <a:ext cx="1065613" cy="626828"/>
            <a:chOff x="5682925" y="1139232"/>
            <a:chExt cx="2115150" cy="1244200"/>
          </a:xfrm>
        </p:grpSpPr>
        <p:sp>
          <p:nvSpPr>
            <p:cNvPr id="731" name="Google Shape;731;p34"/>
            <p:cNvSpPr/>
            <p:nvPr/>
          </p:nvSpPr>
          <p:spPr>
            <a:xfrm>
              <a:off x="5682925" y="1139232"/>
              <a:ext cx="2115150" cy="1244200"/>
            </a:xfrm>
            <a:custGeom>
              <a:rect b="b" l="l" r="r" t="t"/>
              <a:pathLst>
                <a:path extrusionOk="0" h="1244200" w="2115150">
                  <a:moveTo>
                    <a:pt x="2078447" y="0"/>
                  </a:moveTo>
                  <a:cubicBezTo>
                    <a:pt x="1740359" y="36747"/>
                    <a:pt x="1400490" y="55042"/>
                    <a:pt x="1060347" y="54796"/>
                  </a:cubicBezTo>
                  <a:cubicBezTo>
                    <a:pt x="721937" y="54987"/>
                    <a:pt x="383766" y="36857"/>
                    <a:pt x="47315" y="479"/>
                  </a:cubicBezTo>
                  <a:cubicBezTo>
                    <a:pt x="12629" y="108125"/>
                    <a:pt x="-3193" y="220949"/>
                    <a:pt x="533" y="333979"/>
                  </a:cubicBezTo>
                  <a:cubicBezTo>
                    <a:pt x="10122" y="583435"/>
                    <a:pt x="126700" y="814261"/>
                    <a:pt x="328758" y="983922"/>
                  </a:cubicBezTo>
                  <a:cubicBezTo>
                    <a:pt x="528967" y="1151939"/>
                    <a:pt x="797260" y="1244200"/>
                    <a:pt x="1084251" y="1244200"/>
                  </a:cubicBezTo>
                  <a:cubicBezTo>
                    <a:pt x="1241583" y="1243755"/>
                    <a:pt x="1396791" y="1207816"/>
                    <a:pt x="1538301" y="1139062"/>
                  </a:cubicBezTo>
                  <a:cubicBezTo>
                    <a:pt x="1675015" y="1072485"/>
                    <a:pt x="1795908" y="977490"/>
                    <a:pt x="1892896" y="860426"/>
                  </a:cubicBezTo>
                  <a:cubicBezTo>
                    <a:pt x="1979884" y="756020"/>
                    <a:pt x="2043995" y="634518"/>
                    <a:pt x="2081119" y="503776"/>
                  </a:cubicBezTo>
                  <a:cubicBezTo>
                    <a:pt x="2119613" y="367986"/>
                    <a:pt x="2125572" y="225018"/>
                    <a:pt x="2098380" y="86508"/>
                  </a:cubicBezTo>
                  <a:cubicBezTo>
                    <a:pt x="2092625" y="56850"/>
                    <a:pt x="2085913" y="28220"/>
                    <a:pt x="2078447" y="0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34"/>
            <p:cNvSpPr/>
            <p:nvPr/>
          </p:nvSpPr>
          <p:spPr>
            <a:xfrm>
              <a:off x="5805876" y="1150739"/>
              <a:ext cx="1869223" cy="1060909"/>
            </a:xfrm>
            <a:custGeom>
              <a:rect b="b" l="l" r="r" t="t"/>
              <a:pathLst>
                <a:path extrusionOk="0" h="1060909" w="1869223">
                  <a:moveTo>
                    <a:pt x="1844056" y="0"/>
                  </a:moveTo>
                  <a:cubicBezTo>
                    <a:pt x="1550899" y="28425"/>
                    <a:pt x="1247744" y="43357"/>
                    <a:pt x="937395" y="43357"/>
                  </a:cubicBezTo>
                  <a:cubicBezTo>
                    <a:pt x="628349" y="43357"/>
                    <a:pt x="326357" y="28494"/>
                    <a:pt x="34297" y="342"/>
                  </a:cubicBezTo>
                  <a:cubicBezTo>
                    <a:pt x="8913" y="87399"/>
                    <a:pt x="-2512" y="177935"/>
                    <a:pt x="461" y="268566"/>
                  </a:cubicBezTo>
                  <a:cubicBezTo>
                    <a:pt x="17310" y="706930"/>
                    <a:pt x="421907" y="1060909"/>
                    <a:pt x="961368" y="1060909"/>
                  </a:cubicBezTo>
                  <a:cubicBezTo>
                    <a:pt x="1500830" y="1060909"/>
                    <a:pt x="1957003" y="575353"/>
                    <a:pt x="1854809" y="49453"/>
                  </a:cubicBezTo>
                  <a:cubicBezTo>
                    <a:pt x="1851795" y="32740"/>
                    <a:pt x="1847892" y="16233"/>
                    <a:pt x="18440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34"/>
            <p:cNvSpPr/>
            <p:nvPr/>
          </p:nvSpPr>
          <p:spPr>
            <a:xfrm>
              <a:off x="5805767" y="1299235"/>
              <a:ext cx="1869273" cy="912413"/>
            </a:xfrm>
            <a:custGeom>
              <a:rect b="b" l="l" r="r" t="t"/>
              <a:pathLst>
                <a:path extrusionOk="0" h="912413" w="1869273">
                  <a:moveTo>
                    <a:pt x="963190" y="603915"/>
                  </a:moveTo>
                  <a:cubicBezTo>
                    <a:pt x="507292" y="603915"/>
                    <a:pt x="141942" y="366308"/>
                    <a:pt x="1940" y="34795"/>
                  </a:cubicBezTo>
                  <a:cubicBezTo>
                    <a:pt x="-53" y="63172"/>
                    <a:pt x="-512" y="91639"/>
                    <a:pt x="570" y="120071"/>
                  </a:cubicBezTo>
                  <a:cubicBezTo>
                    <a:pt x="17420" y="558435"/>
                    <a:pt x="422016" y="912414"/>
                    <a:pt x="961478" y="912414"/>
                  </a:cubicBezTo>
                  <a:cubicBezTo>
                    <a:pt x="1466830" y="912414"/>
                    <a:pt x="1899098" y="486242"/>
                    <a:pt x="1867659" y="0"/>
                  </a:cubicBezTo>
                  <a:cubicBezTo>
                    <a:pt x="1728136" y="347404"/>
                    <a:pt x="1367650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34"/>
            <p:cNvSpPr/>
            <p:nvPr/>
          </p:nvSpPr>
          <p:spPr>
            <a:xfrm>
              <a:off x="6361733" y="1187794"/>
              <a:ext cx="757384" cy="534274"/>
            </a:xfrm>
            <a:custGeom>
              <a:rect b="b" l="l" r="r" t="t"/>
              <a:pathLst>
                <a:path extrusionOk="0" h="534274" w="757384">
                  <a:moveTo>
                    <a:pt x="381539" y="6301"/>
                  </a:moveTo>
                  <a:cubicBezTo>
                    <a:pt x="264503" y="6301"/>
                    <a:pt x="148500" y="4199"/>
                    <a:pt x="33519" y="0"/>
                  </a:cubicBezTo>
                  <a:cubicBezTo>
                    <a:pt x="-52387" y="190654"/>
                    <a:pt x="32526" y="414850"/>
                    <a:pt x="223186" y="500756"/>
                  </a:cubicBezTo>
                  <a:cubicBezTo>
                    <a:pt x="413841" y="586661"/>
                    <a:pt x="638050" y="501749"/>
                    <a:pt x="723942" y="311095"/>
                  </a:cubicBezTo>
                  <a:cubicBezTo>
                    <a:pt x="768532" y="212182"/>
                    <a:pt x="768532" y="98913"/>
                    <a:pt x="723942" y="0"/>
                  </a:cubicBezTo>
                  <a:cubicBezTo>
                    <a:pt x="610926" y="4158"/>
                    <a:pt x="496815" y="6254"/>
                    <a:pt x="381539" y="630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5" name="Google Shape;735;p34"/>
            <p:cNvSpPr/>
            <p:nvPr/>
          </p:nvSpPr>
          <p:spPr>
            <a:xfrm>
              <a:off x="6534091" y="1192932"/>
              <a:ext cx="412472" cy="356800"/>
            </a:xfrm>
            <a:custGeom>
              <a:rect b="b" l="l" r="r" t="t"/>
              <a:pathLst>
                <a:path extrusionOk="0" h="356800" w="412472">
                  <a:moveTo>
                    <a:pt x="347334" y="137"/>
                  </a:moveTo>
                  <a:cubicBezTo>
                    <a:pt x="301669" y="774"/>
                    <a:pt x="255620" y="1116"/>
                    <a:pt x="209181" y="1164"/>
                  </a:cubicBezTo>
                  <a:cubicBezTo>
                    <a:pt x="161098" y="1164"/>
                    <a:pt x="113152" y="774"/>
                    <a:pt x="65343" y="0"/>
                  </a:cubicBezTo>
                  <a:cubicBezTo>
                    <a:pt x="63699" y="1575"/>
                    <a:pt x="62055" y="3082"/>
                    <a:pt x="60411" y="4726"/>
                  </a:cubicBezTo>
                  <a:cubicBezTo>
                    <a:pt x="-20131" y="85262"/>
                    <a:pt x="-20138" y="215846"/>
                    <a:pt x="60398" y="296389"/>
                  </a:cubicBezTo>
                  <a:cubicBezTo>
                    <a:pt x="140933" y="376931"/>
                    <a:pt x="271518" y="376938"/>
                    <a:pt x="352060" y="296403"/>
                  </a:cubicBezTo>
                  <a:cubicBezTo>
                    <a:pt x="432610" y="215867"/>
                    <a:pt x="432610" y="85282"/>
                    <a:pt x="352060" y="4740"/>
                  </a:cubicBezTo>
                  <a:cubicBezTo>
                    <a:pt x="352060" y="4733"/>
                    <a:pt x="352060" y="4733"/>
                    <a:pt x="352060" y="47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6" name="Google Shape;736;p34"/>
          <p:cNvSpPr/>
          <p:nvPr/>
        </p:nvSpPr>
        <p:spPr>
          <a:xfrm flipH="1" rot="368563">
            <a:off x="5797197" y="1614642"/>
            <a:ext cx="1290357" cy="477664"/>
          </a:xfrm>
          <a:custGeom>
            <a:rect b="b" l="l" r="r" t="t"/>
            <a:pathLst>
              <a:path extrusionOk="0" h="851877" w="2301252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>
            <a:outerShdw blurRad="28575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37" name="Google Shape;737;p34"/>
          <p:cNvGrpSpPr/>
          <p:nvPr/>
        </p:nvGrpSpPr>
        <p:grpSpPr>
          <a:xfrm>
            <a:off x="6709874" y="768387"/>
            <a:ext cx="738927" cy="740445"/>
            <a:chOff x="2893887" y="2547824"/>
            <a:chExt cx="1212350" cy="1214840"/>
          </a:xfrm>
        </p:grpSpPr>
        <p:sp>
          <p:nvSpPr>
            <p:cNvPr id="738" name="Google Shape;738;p34"/>
            <p:cNvSpPr/>
            <p:nvPr/>
          </p:nvSpPr>
          <p:spPr>
            <a:xfrm>
              <a:off x="2893887" y="2547824"/>
              <a:ext cx="1212350" cy="1214840"/>
            </a:xfrm>
            <a:custGeom>
              <a:rect b="b" l="l" r="r" t="t"/>
              <a:pathLst>
                <a:path extrusionOk="0" h="1214840" w="121235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9" name="Google Shape;739;p34"/>
            <p:cNvSpPr/>
            <p:nvPr/>
          </p:nvSpPr>
          <p:spPr>
            <a:xfrm>
              <a:off x="2996697" y="3186871"/>
              <a:ext cx="951250" cy="244546"/>
            </a:xfrm>
            <a:custGeom>
              <a:rect b="b" l="l" r="r" t="t"/>
              <a:pathLst>
                <a:path extrusionOk="0" h="244546" w="95125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0" name="Google Shape;740;p34"/>
            <p:cNvSpPr/>
            <p:nvPr/>
          </p:nvSpPr>
          <p:spPr>
            <a:xfrm>
              <a:off x="3140056" y="2892620"/>
              <a:ext cx="568503" cy="125416"/>
            </a:xfrm>
            <a:custGeom>
              <a:rect b="b" l="l" r="r" t="t"/>
              <a:pathLst>
                <a:path extrusionOk="0" h="125416" w="568503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1" name="Google Shape;741;p34"/>
            <p:cNvSpPr/>
            <p:nvPr/>
          </p:nvSpPr>
          <p:spPr>
            <a:xfrm>
              <a:off x="3404162" y="2647161"/>
              <a:ext cx="524058" cy="1084446"/>
            </a:xfrm>
            <a:custGeom>
              <a:rect b="b" l="l" r="r" t="t"/>
              <a:pathLst>
                <a:path extrusionOk="0" h="1084446" w="524058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1"/>
            </a:gs>
            <a:gs pos="100000">
              <a:srgbClr val="BBFF45"/>
            </a:gs>
          </a:gsLst>
          <a:lin ang="0" scaled="0"/>
        </a:gradFill>
      </p:bgPr>
    </p:bg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35"/>
          <p:cNvSpPr/>
          <p:nvPr/>
        </p:nvSpPr>
        <p:spPr>
          <a:xfrm>
            <a:off x="6262499" y="3079350"/>
            <a:ext cx="1705350" cy="1327179"/>
          </a:xfrm>
          <a:custGeom>
            <a:rect b="b" l="l" r="r" t="t"/>
            <a:pathLst>
              <a:path extrusionOk="0" h="1404422" w="1256243">
                <a:moveTo>
                  <a:pt x="136989" y="466050"/>
                </a:moveTo>
                <a:cubicBezTo>
                  <a:pt x="136989" y="466050"/>
                  <a:pt x="267128" y="-13411"/>
                  <a:pt x="705492" y="288"/>
                </a:cubicBezTo>
                <a:cubicBezTo>
                  <a:pt x="1198652" y="15699"/>
                  <a:pt x="1243790" y="411254"/>
                  <a:pt x="1253447" y="589340"/>
                </a:cubicBezTo>
                <a:cubicBezTo>
                  <a:pt x="1267146" y="842769"/>
                  <a:pt x="1239748" y="1020854"/>
                  <a:pt x="958921" y="1150994"/>
                </a:cubicBezTo>
                <a:cubicBezTo>
                  <a:pt x="958921" y="1150994"/>
                  <a:pt x="1137007" y="911263"/>
                  <a:pt x="1013717" y="719479"/>
                </a:cubicBezTo>
                <a:cubicBezTo>
                  <a:pt x="1013717" y="719479"/>
                  <a:pt x="965771" y="1301681"/>
                  <a:pt x="404117" y="1404423"/>
                </a:cubicBezTo>
                <a:cubicBezTo>
                  <a:pt x="404117" y="1404423"/>
                  <a:pt x="657546" y="1157843"/>
                  <a:pt x="506858" y="801672"/>
                </a:cubicBezTo>
                <a:cubicBezTo>
                  <a:pt x="506858" y="801672"/>
                  <a:pt x="520557" y="1144144"/>
                  <a:pt x="123290" y="1130445"/>
                </a:cubicBezTo>
                <a:cubicBezTo>
                  <a:pt x="123290" y="1130445"/>
                  <a:pt x="363020" y="993457"/>
                  <a:pt x="294526" y="746877"/>
                </a:cubicBezTo>
                <a:cubicBezTo>
                  <a:pt x="253429" y="842769"/>
                  <a:pt x="157537" y="904414"/>
                  <a:pt x="0" y="870167"/>
                </a:cubicBezTo>
                <a:cubicBezTo>
                  <a:pt x="116440" y="801672"/>
                  <a:pt x="116440" y="561942"/>
                  <a:pt x="136989" y="466050"/>
                </a:cubicBezTo>
                <a:close/>
              </a:path>
            </a:pathLst>
          </a:custGeom>
          <a:gradFill>
            <a:gsLst>
              <a:gs pos="0">
                <a:srgbClr val="BBFF45">
                  <a:alpha val="0"/>
                </a:srgbClr>
              </a:gs>
              <a:gs pos="65000">
                <a:schemeClr val="accent1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7" name="Google Shape;747;p35"/>
          <p:cNvSpPr txBox="1"/>
          <p:nvPr>
            <p:ph type="title"/>
          </p:nvPr>
        </p:nvSpPr>
        <p:spPr>
          <a:xfrm>
            <a:off x="855300" y="991175"/>
            <a:ext cx="4693500" cy="396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748" name="Google Shape;748;p35"/>
          <p:cNvSpPr txBox="1"/>
          <p:nvPr>
            <p:ph idx="1" type="body"/>
          </p:nvPr>
        </p:nvSpPr>
        <p:spPr>
          <a:xfrm>
            <a:off x="855300" y="1509926"/>
            <a:ext cx="4693500" cy="264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This presentation uses the following typographies: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➜"/>
            </a:pPr>
            <a:r>
              <a:rPr lang="en" sz="1600"/>
              <a:t>Titles: Atma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➜"/>
            </a:pPr>
            <a:r>
              <a:rPr lang="en" sz="1600"/>
              <a:t>Body copy: Quicksand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Download for free at:</a:t>
            </a:r>
            <a:br>
              <a:rPr lang="en" sz="1600"/>
            </a:br>
            <a:r>
              <a:rPr lang="en" sz="1600" u="sng">
                <a:solidFill>
                  <a:schemeClr val="hlink"/>
                </a:solidFill>
                <a:hlinkClick r:id="rId3"/>
              </a:rPr>
              <a:t>https://github.com/BlackFoundryCom/Atma</a:t>
            </a:r>
            <a:br>
              <a:rPr lang="en" sz="1600"/>
            </a:br>
            <a:r>
              <a:rPr lang="en" sz="1600" u="sng">
                <a:solidFill>
                  <a:schemeClr val="hlink"/>
                </a:solidFill>
                <a:hlinkClick r:id="rId4"/>
              </a:rPr>
              <a:t>https://www.fontsquirrel.com/fonts/quicksand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749" name="Google Shape;749;p35"/>
          <p:cNvSpPr txBox="1"/>
          <p:nvPr/>
        </p:nvSpPr>
        <p:spPr>
          <a:xfrm>
            <a:off x="855300" y="4104575"/>
            <a:ext cx="47202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You don’t need to keep this slide in your presentation. It’s only here to serve you as a design guide if you need to create new slides or download the fonts to</a:t>
            </a:r>
            <a:r>
              <a:rPr lang="en" sz="10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 </a:t>
            </a:r>
            <a:r>
              <a:rPr lang="en" sz="10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edit the presentation in PowerPoint®</a:t>
            </a:r>
            <a:endParaRPr sz="1000"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750" name="Google Shape;750;p35"/>
          <p:cNvSpPr txBox="1"/>
          <p:nvPr>
            <p:ph idx="12" type="sldNum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51" name="Google Shape;751;p35"/>
          <p:cNvGrpSpPr/>
          <p:nvPr/>
        </p:nvGrpSpPr>
        <p:grpSpPr>
          <a:xfrm>
            <a:off x="8241903" y="991179"/>
            <a:ext cx="490975" cy="773870"/>
            <a:chOff x="1620532" y="2740711"/>
            <a:chExt cx="745257" cy="1174666"/>
          </a:xfrm>
        </p:grpSpPr>
        <p:sp>
          <p:nvSpPr>
            <p:cNvPr id="752" name="Google Shape;752;p35"/>
            <p:cNvSpPr/>
            <p:nvPr/>
          </p:nvSpPr>
          <p:spPr>
            <a:xfrm>
              <a:off x="1620532" y="2740711"/>
              <a:ext cx="745257" cy="1174666"/>
            </a:xfrm>
            <a:custGeom>
              <a:rect b="b" l="l" r="r" t="t"/>
              <a:pathLst>
                <a:path extrusionOk="0" h="1174666" w="745257">
                  <a:moveTo>
                    <a:pt x="105526" y="385886"/>
                  </a:moveTo>
                  <a:cubicBezTo>
                    <a:pt x="105526" y="385886"/>
                    <a:pt x="389709" y="456640"/>
                    <a:pt x="547452" y="114511"/>
                  </a:cubicBezTo>
                  <a:cubicBezTo>
                    <a:pt x="625124" y="-53848"/>
                    <a:pt x="678481" y="-1313"/>
                    <a:pt x="704989" y="51359"/>
                  </a:cubicBezTo>
                  <a:cubicBezTo>
                    <a:pt x="763894" y="169032"/>
                    <a:pt x="825744" y="770550"/>
                    <a:pt x="360393" y="1174667"/>
                  </a:cubicBezTo>
                  <a:cubicBezTo>
                    <a:pt x="360257" y="1174598"/>
                    <a:pt x="-235850" y="1027952"/>
                    <a:pt x="105526" y="385886"/>
                  </a:cubicBezTo>
                  <a:close/>
                </a:path>
              </a:pathLst>
            </a:custGeom>
            <a:solidFill>
              <a:srgbClr val="F8F1E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35"/>
            <p:cNvSpPr/>
            <p:nvPr/>
          </p:nvSpPr>
          <p:spPr>
            <a:xfrm>
              <a:off x="1763362" y="3112760"/>
              <a:ext cx="446402" cy="667683"/>
            </a:xfrm>
            <a:custGeom>
              <a:rect b="b" l="l" r="r" t="t"/>
              <a:pathLst>
                <a:path extrusionOk="0" h="667683" w="446402">
                  <a:moveTo>
                    <a:pt x="446403" y="526996"/>
                  </a:moveTo>
                  <a:cubicBezTo>
                    <a:pt x="278523" y="500214"/>
                    <a:pt x="48382" y="393843"/>
                    <a:pt x="145028" y="0"/>
                  </a:cubicBezTo>
                  <a:cubicBezTo>
                    <a:pt x="115342" y="10103"/>
                    <a:pt x="84506" y="16432"/>
                    <a:pt x="53245" y="18836"/>
                  </a:cubicBezTo>
                  <a:cubicBezTo>
                    <a:pt x="-14085" y="183222"/>
                    <a:pt x="-95456" y="533023"/>
                    <a:pt x="348456" y="667683"/>
                  </a:cubicBezTo>
                  <a:cubicBezTo>
                    <a:pt x="384785" y="623463"/>
                    <a:pt x="417539" y="576414"/>
                    <a:pt x="446403" y="526996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35"/>
            <p:cNvSpPr/>
            <p:nvPr/>
          </p:nvSpPr>
          <p:spPr>
            <a:xfrm>
              <a:off x="1980517" y="3061527"/>
              <a:ext cx="341579" cy="420075"/>
            </a:xfrm>
            <a:custGeom>
              <a:rect b="b" l="l" r="r" t="t"/>
              <a:pathLst>
                <a:path extrusionOk="0" h="420075" w="341579">
                  <a:moveTo>
                    <a:pt x="26848" y="0"/>
                  </a:moveTo>
                  <a:cubicBezTo>
                    <a:pt x="18170" y="6301"/>
                    <a:pt x="9430" y="12103"/>
                    <a:pt x="614" y="17398"/>
                  </a:cubicBezTo>
                  <a:cubicBezTo>
                    <a:pt x="-5002" y="131783"/>
                    <a:pt x="22670" y="353020"/>
                    <a:pt x="305346" y="420076"/>
                  </a:cubicBezTo>
                  <a:cubicBezTo>
                    <a:pt x="319593" y="383294"/>
                    <a:pt x="331579" y="346719"/>
                    <a:pt x="341579" y="310485"/>
                  </a:cubicBezTo>
                  <a:cubicBezTo>
                    <a:pt x="258016" y="305280"/>
                    <a:pt x="119795" y="254114"/>
                    <a:pt x="26848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35"/>
            <p:cNvSpPr/>
            <p:nvPr/>
          </p:nvSpPr>
          <p:spPr>
            <a:xfrm>
              <a:off x="2085517" y="2976457"/>
              <a:ext cx="278498" cy="208133"/>
            </a:xfrm>
            <a:custGeom>
              <a:rect b="b" l="l" r="r" t="t"/>
              <a:pathLst>
                <a:path extrusionOk="0" h="208133" w="278498">
                  <a:moveTo>
                    <a:pt x="9521" y="0"/>
                  </a:moveTo>
                  <a:cubicBezTo>
                    <a:pt x="6370" y="4041"/>
                    <a:pt x="3219" y="7877"/>
                    <a:pt x="0" y="11713"/>
                  </a:cubicBezTo>
                  <a:cubicBezTo>
                    <a:pt x="34795" y="89522"/>
                    <a:pt x="117468" y="221785"/>
                    <a:pt x="272744" y="206990"/>
                  </a:cubicBezTo>
                  <a:cubicBezTo>
                    <a:pt x="275416" y="182812"/>
                    <a:pt x="277334" y="159044"/>
                    <a:pt x="278498" y="136441"/>
                  </a:cubicBezTo>
                  <a:cubicBezTo>
                    <a:pt x="201168" y="146578"/>
                    <a:pt x="103906" y="122947"/>
                    <a:pt x="9521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35"/>
            <p:cNvSpPr/>
            <p:nvPr/>
          </p:nvSpPr>
          <p:spPr>
            <a:xfrm>
              <a:off x="1623727" y="2881337"/>
              <a:ext cx="606150" cy="548531"/>
            </a:xfrm>
            <a:custGeom>
              <a:rect b="b" l="l" r="r" t="t"/>
              <a:pathLst>
                <a:path extrusionOk="0" h="548531" w="606150">
                  <a:moveTo>
                    <a:pt x="43768" y="373549"/>
                  </a:moveTo>
                  <a:cubicBezTo>
                    <a:pt x="21822" y="429769"/>
                    <a:pt x="7110" y="488551"/>
                    <a:pt x="0" y="548483"/>
                  </a:cubicBezTo>
                  <a:cubicBezTo>
                    <a:pt x="270142" y="552525"/>
                    <a:pt x="564668" y="299095"/>
                    <a:pt x="602340" y="72447"/>
                  </a:cubicBezTo>
                  <a:cubicBezTo>
                    <a:pt x="620217" y="-35089"/>
                    <a:pt x="570627" y="-3855"/>
                    <a:pt x="548161" y="44433"/>
                  </a:cubicBezTo>
                  <a:cubicBezTo>
                    <a:pt x="413980" y="333343"/>
                    <a:pt x="151099" y="356905"/>
                    <a:pt x="43768" y="373549"/>
                  </a:cubicBezTo>
                  <a:close/>
                </a:path>
              </a:pathLst>
            </a:custGeom>
            <a:solidFill>
              <a:srgbClr val="FFFFFF">
                <a:alpha val="547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7" name="Google Shape;757;p35"/>
          <p:cNvGrpSpPr/>
          <p:nvPr/>
        </p:nvGrpSpPr>
        <p:grpSpPr>
          <a:xfrm>
            <a:off x="5575395" y="991179"/>
            <a:ext cx="490950" cy="773870"/>
            <a:chOff x="188982" y="2740711"/>
            <a:chExt cx="745218" cy="1174666"/>
          </a:xfrm>
        </p:grpSpPr>
        <p:sp>
          <p:nvSpPr>
            <p:cNvPr id="758" name="Google Shape;758;p35"/>
            <p:cNvSpPr/>
            <p:nvPr/>
          </p:nvSpPr>
          <p:spPr>
            <a:xfrm>
              <a:off x="188982" y="2740711"/>
              <a:ext cx="745218" cy="1174666"/>
            </a:xfrm>
            <a:custGeom>
              <a:rect b="b" l="l" r="r" t="t"/>
              <a:pathLst>
                <a:path extrusionOk="0" h="1174666" w="745218">
                  <a:moveTo>
                    <a:pt x="639800" y="385886"/>
                  </a:moveTo>
                  <a:cubicBezTo>
                    <a:pt x="639800" y="385886"/>
                    <a:pt x="355617" y="456640"/>
                    <a:pt x="197806" y="114511"/>
                  </a:cubicBezTo>
                  <a:cubicBezTo>
                    <a:pt x="120133" y="-53848"/>
                    <a:pt x="66844" y="-1313"/>
                    <a:pt x="40268" y="51359"/>
                  </a:cubicBezTo>
                  <a:cubicBezTo>
                    <a:pt x="-18637" y="169032"/>
                    <a:pt x="-80487" y="770550"/>
                    <a:pt x="384864" y="1174667"/>
                  </a:cubicBezTo>
                  <a:cubicBezTo>
                    <a:pt x="384864" y="1174598"/>
                    <a:pt x="980970" y="1027952"/>
                    <a:pt x="639800" y="385886"/>
                  </a:cubicBezTo>
                  <a:close/>
                </a:path>
              </a:pathLst>
            </a:custGeom>
            <a:solidFill>
              <a:srgbClr val="F8F1E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35"/>
            <p:cNvSpPr/>
            <p:nvPr/>
          </p:nvSpPr>
          <p:spPr>
            <a:xfrm>
              <a:off x="344800" y="3112760"/>
              <a:ext cx="446368" cy="667683"/>
            </a:xfrm>
            <a:custGeom>
              <a:rect b="b" l="l" r="r" t="t"/>
              <a:pathLst>
                <a:path extrusionOk="0" h="667683" w="446368">
                  <a:moveTo>
                    <a:pt x="0" y="526996"/>
                  </a:moveTo>
                  <a:cubicBezTo>
                    <a:pt x="167948" y="500214"/>
                    <a:pt x="398021" y="393843"/>
                    <a:pt x="301375" y="0"/>
                  </a:cubicBezTo>
                  <a:cubicBezTo>
                    <a:pt x="331033" y="10110"/>
                    <a:pt x="361849" y="16439"/>
                    <a:pt x="393089" y="18836"/>
                  </a:cubicBezTo>
                  <a:cubicBezTo>
                    <a:pt x="460488" y="183222"/>
                    <a:pt x="541791" y="533023"/>
                    <a:pt x="97947" y="667683"/>
                  </a:cubicBezTo>
                  <a:cubicBezTo>
                    <a:pt x="61639" y="623443"/>
                    <a:pt x="28888" y="576401"/>
                    <a:pt x="0" y="526996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35"/>
            <p:cNvSpPr/>
            <p:nvPr/>
          </p:nvSpPr>
          <p:spPr>
            <a:xfrm>
              <a:off x="232538" y="3061527"/>
              <a:ext cx="341567" cy="420075"/>
            </a:xfrm>
            <a:custGeom>
              <a:rect b="b" l="l" r="r" t="t"/>
              <a:pathLst>
                <a:path extrusionOk="0" h="420075" w="341567">
                  <a:moveTo>
                    <a:pt x="314663" y="0"/>
                  </a:moveTo>
                  <a:cubicBezTo>
                    <a:pt x="323430" y="6301"/>
                    <a:pt x="332198" y="12103"/>
                    <a:pt x="340965" y="17398"/>
                  </a:cubicBezTo>
                  <a:cubicBezTo>
                    <a:pt x="346513" y="131783"/>
                    <a:pt x="318910" y="353020"/>
                    <a:pt x="36234" y="420076"/>
                  </a:cubicBezTo>
                  <a:cubicBezTo>
                    <a:pt x="21987" y="383294"/>
                    <a:pt x="10000" y="346719"/>
                    <a:pt x="0" y="310485"/>
                  </a:cubicBezTo>
                  <a:cubicBezTo>
                    <a:pt x="83495" y="305280"/>
                    <a:pt x="221785" y="254114"/>
                    <a:pt x="314663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35"/>
            <p:cNvSpPr/>
            <p:nvPr/>
          </p:nvSpPr>
          <p:spPr>
            <a:xfrm>
              <a:off x="190551" y="2976457"/>
              <a:ext cx="278498" cy="208133"/>
            </a:xfrm>
            <a:custGeom>
              <a:rect b="b" l="l" r="r" t="t"/>
              <a:pathLst>
                <a:path extrusionOk="0" h="208133" w="278498">
                  <a:moveTo>
                    <a:pt x="268977" y="0"/>
                  </a:moveTo>
                  <a:cubicBezTo>
                    <a:pt x="272128" y="4041"/>
                    <a:pt x="275347" y="7877"/>
                    <a:pt x="278498" y="11713"/>
                  </a:cubicBezTo>
                  <a:cubicBezTo>
                    <a:pt x="243703" y="89522"/>
                    <a:pt x="161099" y="221785"/>
                    <a:pt x="5754" y="206990"/>
                  </a:cubicBezTo>
                  <a:cubicBezTo>
                    <a:pt x="3082" y="182812"/>
                    <a:pt x="1233" y="159044"/>
                    <a:pt x="0" y="136441"/>
                  </a:cubicBezTo>
                  <a:cubicBezTo>
                    <a:pt x="77399" y="146578"/>
                    <a:pt x="174661" y="122947"/>
                    <a:pt x="268977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35"/>
            <p:cNvSpPr/>
            <p:nvPr/>
          </p:nvSpPr>
          <p:spPr>
            <a:xfrm>
              <a:off x="324756" y="2881337"/>
              <a:ext cx="606150" cy="548531"/>
            </a:xfrm>
            <a:custGeom>
              <a:rect b="b" l="l" r="r" t="t"/>
              <a:pathLst>
                <a:path extrusionOk="0" h="548531" w="606150">
                  <a:moveTo>
                    <a:pt x="562383" y="373549"/>
                  </a:moveTo>
                  <a:cubicBezTo>
                    <a:pt x="584328" y="429769"/>
                    <a:pt x="599041" y="488551"/>
                    <a:pt x="606151" y="548483"/>
                  </a:cubicBezTo>
                  <a:cubicBezTo>
                    <a:pt x="336009" y="552525"/>
                    <a:pt x="41483" y="299095"/>
                    <a:pt x="3811" y="72447"/>
                  </a:cubicBezTo>
                  <a:cubicBezTo>
                    <a:pt x="-14066" y="-35089"/>
                    <a:pt x="35524" y="-3855"/>
                    <a:pt x="57921" y="44433"/>
                  </a:cubicBezTo>
                  <a:cubicBezTo>
                    <a:pt x="192170" y="333343"/>
                    <a:pt x="455052" y="356905"/>
                    <a:pt x="562383" y="373549"/>
                  </a:cubicBezTo>
                  <a:close/>
                </a:path>
              </a:pathLst>
            </a:custGeom>
            <a:solidFill>
              <a:srgbClr val="FFFFFF">
                <a:alpha val="547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3" name="Google Shape;763;p35"/>
          <p:cNvGrpSpPr/>
          <p:nvPr/>
        </p:nvGrpSpPr>
        <p:grpSpPr>
          <a:xfrm>
            <a:off x="5738625" y="1688940"/>
            <a:ext cx="1316755" cy="1022671"/>
            <a:chOff x="2860826" y="401530"/>
            <a:chExt cx="2115269" cy="1642581"/>
          </a:xfrm>
        </p:grpSpPr>
        <p:sp>
          <p:nvSpPr>
            <p:cNvPr id="764" name="Google Shape;764;p35"/>
            <p:cNvSpPr/>
            <p:nvPr/>
          </p:nvSpPr>
          <p:spPr>
            <a:xfrm>
              <a:off x="2860826" y="401530"/>
              <a:ext cx="2115269" cy="1642581"/>
            </a:xfrm>
            <a:custGeom>
              <a:rect b="b" l="l" r="r" t="t"/>
              <a:pathLst>
                <a:path extrusionOk="0" h="1642581" w="2115269">
                  <a:moveTo>
                    <a:pt x="245052" y="1642582"/>
                  </a:moveTo>
                  <a:cubicBezTo>
                    <a:pt x="509714" y="1619636"/>
                    <a:pt x="782253" y="1607649"/>
                    <a:pt x="1060477" y="1607649"/>
                  </a:cubicBezTo>
                  <a:cubicBezTo>
                    <a:pt x="1331715" y="1607649"/>
                    <a:pt x="1597541" y="1619088"/>
                    <a:pt x="1855902" y="1640869"/>
                  </a:cubicBezTo>
                  <a:cubicBezTo>
                    <a:pt x="1868690" y="1627170"/>
                    <a:pt x="1881060" y="1612992"/>
                    <a:pt x="1893026" y="1598334"/>
                  </a:cubicBezTo>
                  <a:cubicBezTo>
                    <a:pt x="1980028" y="1493928"/>
                    <a:pt x="2044145" y="1372426"/>
                    <a:pt x="2081249" y="1241684"/>
                  </a:cubicBezTo>
                  <a:cubicBezTo>
                    <a:pt x="2119756" y="1105894"/>
                    <a:pt x="2125668" y="962926"/>
                    <a:pt x="2098509" y="824416"/>
                  </a:cubicBezTo>
                  <a:cubicBezTo>
                    <a:pt x="2049057" y="569754"/>
                    <a:pt x="1935630" y="368312"/>
                    <a:pt x="1761449" y="225501"/>
                  </a:cubicBezTo>
                  <a:cubicBezTo>
                    <a:pt x="1578980" y="75910"/>
                    <a:pt x="1339797" y="18"/>
                    <a:pt x="1050682" y="18"/>
                  </a:cubicBezTo>
                  <a:cubicBezTo>
                    <a:pt x="903988" y="-836"/>
                    <a:pt x="758732" y="28980"/>
                    <a:pt x="624236" y="87554"/>
                  </a:cubicBezTo>
                  <a:cubicBezTo>
                    <a:pt x="501508" y="141599"/>
                    <a:pt x="390609" y="219263"/>
                    <a:pt x="297861" y="316119"/>
                  </a:cubicBezTo>
                  <a:cubicBezTo>
                    <a:pt x="101419" y="520575"/>
                    <a:pt x="-9679" y="802772"/>
                    <a:pt x="663" y="1071749"/>
                  </a:cubicBezTo>
                  <a:cubicBezTo>
                    <a:pt x="9088" y="1284356"/>
                    <a:pt x="94775" y="1483332"/>
                    <a:pt x="245052" y="1642582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35"/>
            <p:cNvSpPr/>
            <p:nvPr/>
          </p:nvSpPr>
          <p:spPr>
            <a:xfrm>
              <a:off x="2983792" y="475316"/>
              <a:ext cx="1869056" cy="1552082"/>
            </a:xfrm>
            <a:custGeom>
              <a:rect b="b" l="l" r="r" t="t"/>
              <a:pathLst>
                <a:path extrusionOk="0" h="1552082" w="1869056">
                  <a:moveTo>
                    <a:pt x="347020" y="1552083"/>
                  </a:moveTo>
                  <a:cubicBezTo>
                    <a:pt x="540360" y="1540028"/>
                    <a:pt x="737185" y="1533952"/>
                    <a:pt x="937510" y="1533863"/>
                  </a:cubicBezTo>
                  <a:cubicBezTo>
                    <a:pt x="1132446" y="1533863"/>
                    <a:pt x="1324230" y="1539637"/>
                    <a:pt x="1512863" y="1551192"/>
                  </a:cubicBezTo>
                  <a:cubicBezTo>
                    <a:pt x="1766292" y="1362285"/>
                    <a:pt x="1918076" y="1051183"/>
                    <a:pt x="1854650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ubicBezTo>
                    <a:pt x="337774" y="0"/>
                    <a:pt x="-16274" y="505694"/>
                    <a:pt x="576" y="943990"/>
                  </a:cubicBezTo>
                  <a:cubicBezTo>
                    <a:pt x="10028" y="1188583"/>
                    <a:pt x="140167" y="1406875"/>
                    <a:pt x="347020" y="155208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35"/>
            <p:cNvSpPr/>
            <p:nvPr/>
          </p:nvSpPr>
          <p:spPr>
            <a:xfrm>
              <a:off x="3347496" y="964575"/>
              <a:ext cx="758060" cy="758156"/>
            </a:xfrm>
            <a:custGeom>
              <a:rect b="b" l="l" r="r" t="t"/>
              <a:pathLst>
                <a:path extrusionOk="0" h="758156" w="758060">
                  <a:moveTo>
                    <a:pt x="724496" y="223151"/>
                  </a:moveTo>
                  <a:cubicBezTo>
                    <a:pt x="687310" y="294289"/>
                    <a:pt x="599493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49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35"/>
            <p:cNvSpPr/>
            <p:nvPr/>
          </p:nvSpPr>
          <p:spPr>
            <a:xfrm>
              <a:off x="3521371" y="1137272"/>
              <a:ext cx="411706" cy="411763"/>
            </a:xfrm>
            <a:custGeom>
              <a:rect b="b" l="l" r="r" t="t"/>
              <a:pathLst>
                <a:path extrusionOk="0" h="411763" w="411706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35"/>
            <p:cNvSpPr/>
            <p:nvPr/>
          </p:nvSpPr>
          <p:spPr>
            <a:xfrm>
              <a:off x="2983798" y="1299235"/>
              <a:ext cx="1868927" cy="728163"/>
            </a:xfrm>
            <a:custGeom>
              <a:rect b="b" l="l" r="r" t="t"/>
              <a:pathLst>
                <a:path extrusionOk="0" h="728163" w="1868927">
                  <a:moveTo>
                    <a:pt x="347015" y="728164"/>
                  </a:moveTo>
                  <a:cubicBezTo>
                    <a:pt x="540354" y="716109"/>
                    <a:pt x="737179" y="710033"/>
                    <a:pt x="937505" y="709944"/>
                  </a:cubicBezTo>
                  <a:cubicBezTo>
                    <a:pt x="1132440" y="709944"/>
                    <a:pt x="1324224" y="715718"/>
                    <a:pt x="1512858" y="727273"/>
                  </a:cubicBezTo>
                  <a:cubicBezTo>
                    <a:pt x="1740396" y="557613"/>
                    <a:pt x="1886015" y="289457"/>
                    <a:pt x="1867316" y="0"/>
                  </a:cubicBezTo>
                  <a:cubicBezTo>
                    <a:pt x="1727793" y="347404"/>
                    <a:pt x="1367307" y="603915"/>
                    <a:pt x="963190" y="603915"/>
                  </a:cubicBezTo>
                  <a:cubicBezTo>
                    <a:pt x="507292" y="603915"/>
                    <a:pt x="141943" y="366308"/>
                    <a:pt x="1940" y="34795"/>
                  </a:cubicBezTo>
                  <a:cubicBezTo>
                    <a:pt x="-53" y="63172"/>
                    <a:pt x="-512" y="91639"/>
                    <a:pt x="570" y="120071"/>
                  </a:cubicBezTo>
                  <a:cubicBezTo>
                    <a:pt x="10022" y="364664"/>
                    <a:pt x="140162" y="582956"/>
                    <a:pt x="347015" y="72816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9" name="Google Shape;769;p35"/>
          <p:cNvGrpSpPr/>
          <p:nvPr/>
        </p:nvGrpSpPr>
        <p:grpSpPr>
          <a:xfrm>
            <a:off x="7270325" y="1688940"/>
            <a:ext cx="1316755" cy="1022671"/>
            <a:chOff x="2860826" y="401530"/>
            <a:chExt cx="2115269" cy="1642581"/>
          </a:xfrm>
        </p:grpSpPr>
        <p:sp>
          <p:nvSpPr>
            <p:cNvPr id="770" name="Google Shape;770;p35"/>
            <p:cNvSpPr/>
            <p:nvPr/>
          </p:nvSpPr>
          <p:spPr>
            <a:xfrm>
              <a:off x="2860826" y="401530"/>
              <a:ext cx="2115269" cy="1642581"/>
            </a:xfrm>
            <a:custGeom>
              <a:rect b="b" l="l" r="r" t="t"/>
              <a:pathLst>
                <a:path extrusionOk="0" h="1642581" w="2115269">
                  <a:moveTo>
                    <a:pt x="245052" y="1642582"/>
                  </a:moveTo>
                  <a:cubicBezTo>
                    <a:pt x="509714" y="1619636"/>
                    <a:pt x="782253" y="1607649"/>
                    <a:pt x="1060477" y="1607649"/>
                  </a:cubicBezTo>
                  <a:cubicBezTo>
                    <a:pt x="1331715" y="1607649"/>
                    <a:pt x="1597541" y="1619088"/>
                    <a:pt x="1855902" y="1640869"/>
                  </a:cubicBezTo>
                  <a:cubicBezTo>
                    <a:pt x="1868690" y="1627170"/>
                    <a:pt x="1881060" y="1612992"/>
                    <a:pt x="1893026" y="1598334"/>
                  </a:cubicBezTo>
                  <a:cubicBezTo>
                    <a:pt x="1980028" y="1493928"/>
                    <a:pt x="2044145" y="1372426"/>
                    <a:pt x="2081249" y="1241684"/>
                  </a:cubicBezTo>
                  <a:cubicBezTo>
                    <a:pt x="2119756" y="1105894"/>
                    <a:pt x="2125668" y="962926"/>
                    <a:pt x="2098509" y="824416"/>
                  </a:cubicBezTo>
                  <a:cubicBezTo>
                    <a:pt x="2049057" y="569754"/>
                    <a:pt x="1935630" y="368312"/>
                    <a:pt x="1761449" y="225501"/>
                  </a:cubicBezTo>
                  <a:cubicBezTo>
                    <a:pt x="1578980" y="75910"/>
                    <a:pt x="1339797" y="18"/>
                    <a:pt x="1050682" y="18"/>
                  </a:cubicBezTo>
                  <a:cubicBezTo>
                    <a:pt x="903988" y="-836"/>
                    <a:pt x="758732" y="28980"/>
                    <a:pt x="624236" y="87554"/>
                  </a:cubicBezTo>
                  <a:cubicBezTo>
                    <a:pt x="501508" y="141599"/>
                    <a:pt x="390609" y="219263"/>
                    <a:pt x="297861" y="316119"/>
                  </a:cubicBezTo>
                  <a:cubicBezTo>
                    <a:pt x="101419" y="520575"/>
                    <a:pt x="-9679" y="802772"/>
                    <a:pt x="663" y="1071749"/>
                  </a:cubicBezTo>
                  <a:cubicBezTo>
                    <a:pt x="9088" y="1284356"/>
                    <a:pt x="94775" y="1483332"/>
                    <a:pt x="245052" y="1642582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35"/>
            <p:cNvSpPr/>
            <p:nvPr/>
          </p:nvSpPr>
          <p:spPr>
            <a:xfrm>
              <a:off x="2983792" y="475316"/>
              <a:ext cx="1869056" cy="1552082"/>
            </a:xfrm>
            <a:custGeom>
              <a:rect b="b" l="l" r="r" t="t"/>
              <a:pathLst>
                <a:path extrusionOk="0" h="1552082" w="1869056">
                  <a:moveTo>
                    <a:pt x="347020" y="1552083"/>
                  </a:moveTo>
                  <a:cubicBezTo>
                    <a:pt x="540360" y="1540028"/>
                    <a:pt x="737185" y="1533952"/>
                    <a:pt x="937510" y="1533863"/>
                  </a:cubicBezTo>
                  <a:cubicBezTo>
                    <a:pt x="1132446" y="1533863"/>
                    <a:pt x="1324230" y="1539637"/>
                    <a:pt x="1512863" y="1551192"/>
                  </a:cubicBezTo>
                  <a:cubicBezTo>
                    <a:pt x="1766292" y="1362285"/>
                    <a:pt x="1918076" y="1051183"/>
                    <a:pt x="1854650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ubicBezTo>
                    <a:pt x="337774" y="0"/>
                    <a:pt x="-16274" y="505694"/>
                    <a:pt x="576" y="943990"/>
                  </a:cubicBezTo>
                  <a:cubicBezTo>
                    <a:pt x="10028" y="1188583"/>
                    <a:pt x="140167" y="1406875"/>
                    <a:pt x="347020" y="155208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35"/>
            <p:cNvSpPr/>
            <p:nvPr/>
          </p:nvSpPr>
          <p:spPr>
            <a:xfrm>
              <a:off x="3347496" y="964575"/>
              <a:ext cx="758060" cy="758156"/>
            </a:xfrm>
            <a:custGeom>
              <a:rect b="b" l="l" r="r" t="t"/>
              <a:pathLst>
                <a:path extrusionOk="0" h="758156" w="758060">
                  <a:moveTo>
                    <a:pt x="724496" y="223151"/>
                  </a:moveTo>
                  <a:cubicBezTo>
                    <a:pt x="687310" y="294289"/>
                    <a:pt x="599493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49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35"/>
            <p:cNvSpPr/>
            <p:nvPr/>
          </p:nvSpPr>
          <p:spPr>
            <a:xfrm>
              <a:off x="3521371" y="1137272"/>
              <a:ext cx="411706" cy="411763"/>
            </a:xfrm>
            <a:custGeom>
              <a:rect b="b" l="l" r="r" t="t"/>
              <a:pathLst>
                <a:path extrusionOk="0" h="411763" w="411706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35"/>
            <p:cNvSpPr/>
            <p:nvPr/>
          </p:nvSpPr>
          <p:spPr>
            <a:xfrm>
              <a:off x="2983798" y="1299235"/>
              <a:ext cx="1868927" cy="728163"/>
            </a:xfrm>
            <a:custGeom>
              <a:rect b="b" l="l" r="r" t="t"/>
              <a:pathLst>
                <a:path extrusionOk="0" h="728163" w="1868927">
                  <a:moveTo>
                    <a:pt x="347015" y="728164"/>
                  </a:moveTo>
                  <a:cubicBezTo>
                    <a:pt x="540354" y="716109"/>
                    <a:pt x="737179" y="710033"/>
                    <a:pt x="937505" y="709944"/>
                  </a:cubicBezTo>
                  <a:cubicBezTo>
                    <a:pt x="1132440" y="709944"/>
                    <a:pt x="1324224" y="715718"/>
                    <a:pt x="1512858" y="727273"/>
                  </a:cubicBezTo>
                  <a:cubicBezTo>
                    <a:pt x="1740396" y="557613"/>
                    <a:pt x="1886015" y="289457"/>
                    <a:pt x="1867316" y="0"/>
                  </a:cubicBezTo>
                  <a:cubicBezTo>
                    <a:pt x="1727793" y="347404"/>
                    <a:pt x="1367307" y="603915"/>
                    <a:pt x="963190" y="603915"/>
                  </a:cubicBezTo>
                  <a:cubicBezTo>
                    <a:pt x="507292" y="603915"/>
                    <a:pt x="141943" y="366308"/>
                    <a:pt x="1940" y="34795"/>
                  </a:cubicBezTo>
                  <a:cubicBezTo>
                    <a:pt x="-53" y="63172"/>
                    <a:pt x="-512" y="91639"/>
                    <a:pt x="570" y="120071"/>
                  </a:cubicBezTo>
                  <a:cubicBezTo>
                    <a:pt x="10022" y="364664"/>
                    <a:pt x="140162" y="582956"/>
                    <a:pt x="347015" y="72816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5" name="Google Shape;775;p35"/>
          <p:cNvGrpSpPr/>
          <p:nvPr/>
        </p:nvGrpSpPr>
        <p:grpSpPr>
          <a:xfrm>
            <a:off x="6370267" y="2856043"/>
            <a:ext cx="1597056" cy="563983"/>
            <a:chOff x="5580309" y="2517898"/>
            <a:chExt cx="1815042" cy="640963"/>
          </a:xfrm>
        </p:grpSpPr>
        <p:sp>
          <p:nvSpPr>
            <p:cNvPr id="776" name="Google Shape;776;p35"/>
            <p:cNvSpPr/>
            <p:nvPr/>
          </p:nvSpPr>
          <p:spPr>
            <a:xfrm>
              <a:off x="5580309" y="2753538"/>
              <a:ext cx="1815042" cy="405323"/>
            </a:xfrm>
            <a:custGeom>
              <a:rect b="b" l="l" r="r" t="t"/>
              <a:pathLst>
                <a:path extrusionOk="0" h="481096" w="2154353">
                  <a:moveTo>
                    <a:pt x="0" y="414315"/>
                  </a:moveTo>
                  <a:cubicBezTo>
                    <a:pt x="73015" y="348286"/>
                    <a:pt x="155688" y="294038"/>
                    <a:pt x="240552" y="243558"/>
                  </a:cubicBezTo>
                  <a:cubicBezTo>
                    <a:pt x="326472" y="194050"/>
                    <a:pt x="416131" y="151337"/>
                    <a:pt x="508708" y="115816"/>
                  </a:cubicBezTo>
                  <a:cubicBezTo>
                    <a:pt x="694738" y="45267"/>
                    <a:pt x="893372" y="1430"/>
                    <a:pt x="1095773" y="197"/>
                  </a:cubicBezTo>
                  <a:cubicBezTo>
                    <a:pt x="1298688" y="-3241"/>
                    <a:pt x="1499849" y="38280"/>
                    <a:pt x="1684825" y="121775"/>
                  </a:cubicBezTo>
                  <a:cubicBezTo>
                    <a:pt x="1775854" y="164516"/>
                    <a:pt x="1862910" y="214653"/>
                    <a:pt x="1941199" y="276572"/>
                  </a:cubicBezTo>
                  <a:cubicBezTo>
                    <a:pt x="2019509" y="336758"/>
                    <a:pt x="2090983" y="405342"/>
                    <a:pt x="2154354" y="481097"/>
                  </a:cubicBezTo>
                  <a:cubicBezTo>
                    <a:pt x="1993187" y="369588"/>
                    <a:pt x="1826266" y="274243"/>
                    <a:pt x="1648043" y="213968"/>
                  </a:cubicBezTo>
                  <a:cubicBezTo>
                    <a:pt x="1470903" y="153125"/>
                    <a:pt x="1284557" y="123460"/>
                    <a:pt x="1097280" y="126296"/>
                  </a:cubicBezTo>
                  <a:cubicBezTo>
                    <a:pt x="910290" y="127255"/>
                    <a:pt x="723164" y="159447"/>
                    <a:pt x="539941" y="209859"/>
                  </a:cubicBezTo>
                  <a:cubicBezTo>
                    <a:pt x="354171" y="261606"/>
                    <a:pt x="173455" y="330039"/>
                    <a:pt x="0" y="414315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  <a:effectLst>
              <a:outerShdw blurRad="28575" rotWithShape="0" algn="bl" dir="5400000" dist="38100">
                <a:schemeClr val="dk1">
                  <a:alpha val="2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35"/>
            <p:cNvSpPr/>
            <p:nvPr/>
          </p:nvSpPr>
          <p:spPr>
            <a:xfrm>
              <a:off x="5880295" y="2536814"/>
              <a:ext cx="246424" cy="370459"/>
            </a:xfrm>
            <a:custGeom>
              <a:rect b="b" l="l" r="r" t="t"/>
              <a:pathLst>
                <a:path extrusionOk="0" h="439714" w="292491">
                  <a:moveTo>
                    <a:pt x="152811" y="373001"/>
                  </a:moveTo>
                  <a:cubicBezTo>
                    <a:pt x="198634" y="355604"/>
                    <a:pt x="245210" y="339782"/>
                    <a:pt x="292471" y="325877"/>
                  </a:cubicBezTo>
                  <a:cubicBezTo>
                    <a:pt x="293156" y="186697"/>
                    <a:pt x="277608" y="19296"/>
                    <a:pt x="200551" y="1351"/>
                  </a:cubicBezTo>
                  <a:cubicBezTo>
                    <a:pt x="92673" y="-23787"/>
                    <a:pt x="23083" y="308617"/>
                    <a:pt x="0" y="439715"/>
                  </a:cubicBezTo>
                  <a:cubicBezTo>
                    <a:pt x="49864" y="415331"/>
                    <a:pt x="100803" y="393091"/>
                    <a:pt x="152811" y="373001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16200038" scaled="0"/>
            </a:gradFill>
            <a:ln>
              <a:noFill/>
            </a:ln>
            <a:effectLst>
              <a:outerShdw blurRad="14288" rotWithShape="0" algn="bl" dir="16200000" dist="2857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35"/>
            <p:cNvSpPr/>
            <p:nvPr/>
          </p:nvSpPr>
          <p:spPr>
            <a:xfrm>
              <a:off x="6884115" y="2517898"/>
              <a:ext cx="245829" cy="408178"/>
            </a:xfrm>
            <a:custGeom>
              <a:rect b="b" l="l" r="r" t="t"/>
              <a:pathLst>
                <a:path extrusionOk="0" h="484484" w="291785">
                  <a:moveTo>
                    <a:pt x="137742" y="401332"/>
                  </a:moveTo>
                  <a:cubicBezTo>
                    <a:pt x="190674" y="426005"/>
                    <a:pt x="242114" y="453772"/>
                    <a:pt x="291786" y="484485"/>
                  </a:cubicBezTo>
                  <a:cubicBezTo>
                    <a:pt x="286855" y="435717"/>
                    <a:pt x="239798" y="3928"/>
                    <a:pt x="109933" y="24"/>
                  </a:cubicBezTo>
                  <a:cubicBezTo>
                    <a:pt x="25343" y="-2510"/>
                    <a:pt x="3904" y="195027"/>
                    <a:pt x="0" y="347770"/>
                  </a:cubicBezTo>
                  <a:cubicBezTo>
                    <a:pt x="46878" y="363044"/>
                    <a:pt x="92865" y="380928"/>
                    <a:pt x="137742" y="401332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16200038" scaled="0"/>
            </a:gradFill>
            <a:ln>
              <a:noFill/>
            </a:ln>
            <a:effectLst>
              <a:outerShdw blurRad="14288" rotWithShape="0" algn="bl" dir="16200000" dist="2857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36"/>
          <p:cNvSpPr txBox="1"/>
          <p:nvPr>
            <p:ph type="title"/>
          </p:nvPr>
        </p:nvSpPr>
        <p:spPr>
          <a:xfrm>
            <a:off x="855300" y="991175"/>
            <a:ext cx="7440300" cy="396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Extra resources · Build your own monsters</a:t>
            </a:r>
            <a:endParaRPr sz="2800"/>
          </a:p>
        </p:txBody>
      </p:sp>
      <p:sp>
        <p:nvSpPr>
          <p:cNvPr id="784" name="Google Shape;784;p36"/>
          <p:cNvSpPr txBox="1"/>
          <p:nvPr>
            <p:ph idx="12" type="sldNum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85" name="Google Shape;785;p36"/>
          <p:cNvGrpSpPr/>
          <p:nvPr/>
        </p:nvGrpSpPr>
        <p:grpSpPr>
          <a:xfrm>
            <a:off x="899580" y="1606229"/>
            <a:ext cx="1065642" cy="998655"/>
            <a:chOff x="175906" y="401530"/>
            <a:chExt cx="2115209" cy="1982245"/>
          </a:xfrm>
        </p:grpSpPr>
        <p:sp>
          <p:nvSpPr>
            <p:cNvPr id="786" name="Google Shape;786;p36"/>
            <p:cNvSpPr/>
            <p:nvPr/>
          </p:nvSpPr>
          <p:spPr>
            <a:xfrm>
              <a:off x="175906" y="401530"/>
              <a:ext cx="2115209" cy="1982245"/>
            </a:xfrm>
            <a:custGeom>
              <a:rect b="b" l="l" r="r" t="t"/>
              <a:pathLst>
                <a:path extrusionOk="0" h="1982245" w="2115209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36"/>
            <p:cNvSpPr/>
            <p:nvPr/>
          </p:nvSpPr>
          <p:spPr>
            <a:xfrm>
              <a:off x="298813" y="475316"/>
              <a:ext cx="1869339" cy="1736332"/>
            </a:xfrm>
            <a:custGeom>
              <a:rect b="b" l="l" r="r" t="t"/>
              <a:pathLst>
                <a:path extrusionOk="0" h="1736332" w="1869339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36"/>
            <p:cNvSpPr/>
            <p:nvPr/>
          </p:nvSpPr>
          <p:spPr>
            <a:xfrm>
              <a:off x="298819" y="1299235"/>
              <a:ext cx="1869272" cy="912413"/>
            </a:xfrm>
            <a:custGeom>
              <a:rect b="b" l="l" r="r" t="t"/>
              <a:pathLst>
                <a:path extrusionOk="0" h="912413" w="1869272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36"/>
            <p:cNvSpPr/>
            <p:nvPr/>
          </p:nvSpPr>
          <p:spPr>
            <a:xfrm>
              <a:off x="854094" y="964575"/>
              <a:ext cx="758060" cy="758156"/>
            </a:xfrm>
            <a:custGeom>
              <a:rect b="b" l="l" r="r" t="t"/>
              <a:pathLst>
                <a:path extrusionOk="0" h="758156" w="75806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BBFF45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36"/>
            <p:cNvSpPr/>
            <p:nvPr/>
          </p:nvSpPr>
          <p:spPr>
            <a:xfrm>
              <a:off x="1027970" y="1137272"/>
              <a:ext cx="411706" cy="411763"/>
            </a:xfrm>
            <a:custGeom>
              <a:rect b="b" l="l" r="r" t="t"/>
              <a:pathLst>
                <a:path extrusionOk="0" h="411763" w="411706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1" name="Google Shape;791;p36"/>
          <p:cNvGrpSpPr/>
          <p:nvPr/>
        </p:nvGrpSpPr>
        <p:grpSpPr>
          <a:xfrm>
            <a:off x="5519662" y="1606231"/>
            <a:ext cx="1065712" cy="998653"/>
            <a:chOff x="8438871" y="401534"/>
            <a:chExt cx="2115348" cy="1982241"/>
          </a:xfrm>
        </p:grpSpPr>
        <p:sp>
          <p:nvSpPr>
            <p:cNvPr id="792" name="Google Shape;792;p36"/>
            <p:cNvSpPr/>
            <p:nvPr/>
          </p:nvSpPr>
          <p:spPr>
            <a:xfrm>
              <a:off x="8438871" y="401534"/>
              <a:ext cx="2115348" cy="1982241"/>
            </a:xfrm>
            <a:custGeom>
              <a:rect b="b" l="l" r="r" t="t"/>
              <a:pathLst>
                <a:path extrusionOk="0" h="1982241" w="2115348">
                  <a:moveTo>
                    <a:pt x="1084381" y="1982241"/>
                  </a:moveTo>
                  <a:cubicBezTo>
                    <a:pt x="797390" y="1982241"/>
                    <a:pt x="529098" y="1889705"/>
                    <a:pt x="328957" y="1721963"/>
                  </a:cubicBezTo>
                  <a:cubicBezTo>
                    <a:pt x="126830" y="1552302"/>
                    <a:pt x="10253" y="1321476"/>
                    <a:pt x="663" y="1072019"/>
                  </a:cubicBezTo>
                  <a:cubicBezTo>
                    <a:pt x="-9679" y="803042"/>
                    <a:pt x="101418" y="520571"/>
                    <a:pt x="297929" y="316389"/>
                  </a:cubicBezTo>
                  <a:cubicBezTo>
                    <a:pt x="390670" y="219534"/>
                    <a:pt x="501494" y="141871"/>
                    <a:pt x="624236" y="87824"/>
                  </a:cubicBezTo>
                  <a:cubicBezTo>
                    <a:pt x="758690" y="29170"/>
                    <a:pt x="903967" y="-739"/>
                    <a:pt x="1050682" y="14"/>
                  </a:cubicBezTo>
                  <a:cubicBezTo>
                    <a:pt x="1339866" y="14"/>
                    <a:pt x="1578979" y="75906"/>
                    <a:pt x="1761448" y="225497"/>
                  </a:cubicBezTo>
                  <a:cubicBezTo>
                    <a:pt x="1935630" y="368308"/>
                    <a:pt x="2049125" y="569750"/>
                    <a:pt x="2098577" y="824412"/>
                  </a:cubicBezTo>
                  <a:cubicBezTo>
                    <a:pt x="2125770" y="962922"/>
                    <a:pt x="2119811" y="1105890"/>
                    <a:pt x="2081317" y="1241680"/>
                  </a:cubicBezTo>
                  <a:cubicBezTo>
                    <a:pt x="2044193" y="1372408"/>
                    <a:pt x="1980083" y="1493904"/>
                    <a:pt x="1893094" y="1598330"/>
                  </a:cubicBezTo>
                  <a:cubicBezTo>
                    <a:pt x="1796038" y="1715326"/>
                    <a:pt x="1675145" y="1810252"/>
                    <a:pt x="1538431" y="1876760"/>
                  </a:cubicBezTo>
                  <a:cubicBezTo>
                    <a:pt x="1396921" y="1945638"/>
                    <a:pt x="1241713" y="1981693"/>
                    <a:pt x="1084381" y="1982241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36"/>
            <p:cNvSpPr/>
            <p:nvPr/>
          </p:nvSpPr>
          <p:spPr>
            <a:xfrm>
              <a:off x="8561906" y="475316"/>
              <a:ext cx="1869268" cy="1736332"/>
            </a:xfrm>
            <a:custGeom>
              <a:rect b="b" l="l" r="r" t="t"/>
              <a:pathLst>
                <a:path extrusionOk="0" h="1736332" w="1869268">
                  <a:moveTo>
                    <a:pt x="927716" y="0"/>
                  </a:moveTo>
                  <a:cubicBezTo>
                    <a:pt x="337705" y="0"/>
                    <a:pt x="-16274" y="505694"/>
                    <a:pt x="576" y="943990"/>
                  </a:cubicBezTo>
                  <a:cubicBezTo>
                    <a:pt x="17426" y="1382285"/>
                    <a:pt x="422022" y="1736332"/>
                    <a:pt x="961415" y="1736332"/>
                  </a:cubicBezTo>
                  <a:cubicBezTo>
                    <a:pt x="1500808" y="1736332"/>
                    <a:pt x="1957049" y="1250776"/>
                    <a:pt x="1854856" y="724876"/>
                  </a:cubicBezTo>
                  <a:cubicBezTo>
                    <a:pt x="1769443" y="285279"/>
                    <a:pt x="1464438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36"/>
            <p:cNvSpPr/>
            <p:nvPr/>
          </p:nvSpPr>
          <p:spPr>
            <a:xfrm>
              <a:off x="8561904" y="1299235"/>
              <a:ext cx="1869279" cy="912413"/>
            </a:xfrm>
            <a:custGeom>
              <a:rect b="b" l="l" r="r" t="t"/>
              <a:pathLst>
                <a:path extrusionOk="0" h="912413" w="1869279">
                  <a:moveTo>
                    <a:pt x="963129" y="603915"/>
                  </a:moveTo>
                  <a:cubicBezTo>
                    <a:pt x="507230" y="603915"/>
                    <a:pt x="141882" y="366308"/>
                    <a:pt x="1880" y="34795"/>
                  </a:cubicBezTo>
                  <a:cubicBezTo>
                    <a:pt x="-39" y="63179"/>
                    <a:pt x="-518" y="91646"/>
                    <a:pt x="578" y="120071"/>
                  </a:cubicBezTo>
                  <a:cubicBezTo>
                    <a:pt x="17428" y="558435"/>
                    <a:pt x="422024" y="912414"/>
                    <a:pt x="961417" y="912414"/>
                  </a:cubicBezTo>
                  <a:cubicBezTo>
                    <a:pt x="1466769" y="912414"/>
                    <a:pt x="1899105" y="486242"/>
                    <a:pt x="1867666" y="0"/>
                  </a:cubicBezTo>
                  <a:cubicBezTo>
                    <a:pt x="1728075" y="347404"/>
                    <a:pt x="1367589" y="603915"/>
                    <a:pt x="963129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36"/>
            <p:cNvSpPr/>
            <p:nvPr/>
          </p:nvSpPr>
          <p:spPr>
            <a:xfrm>
              <a:off x="9302517" y="748882"/>
              <a:ext cx="387480" cy="1272283"/>
            </a:xfrm>
            <a:custGeom>
              <a:rect b="b" l="l" r="r" t="t"/>
              <a:pathLst>
                <a:path extrusionOk="0" h="1272283" w="387480">
                  <a:moveTo>
                    <a:pt x="341492" y="318088"/>
                  </a:moveTo>
                  <a:cubicBezTo>
                    <a:pt x="290600" y="318070"/>
                    <a:pt x="249367" y="276810"/>
                    <a:pt x="249367" y="225931"/>
                  </a:cubicBezTo>
                  <a:cubicBezTo>
                    <a:pt x="249436" y="192269"/>
                    <a:pt x="267792" y="161294"/>
                    <a:pt x="297313" y="145140"/>
                  </a:cubicBezTo>
                  <a:cubicBezTo>
                    <a:pt x="267860" y="90372"/>
                    <a:pt x="228955" y="41237"/>
                    <a:pt x="182448" y="0"/>
                  </a:cubicBezTo>
                  <a:cubicBezTo>
                    <a:pt x="182448" y="0"/>
                    <a:pt x="-269615" y="719876"/>
                    <a:pt x="249436" y="1272283"/>
                  </a:cubicBezTo>
                  <a:cubicBezTo>
                    <a:pt x="249436" y="1272283"/>
                    <a:pt x="459713" y="731178"/>
                    <a:pt x="361218" y="315896"/>
                  </a:cubicBezTo>
                  <a:cubicBezTo>
                    <a:pt x="354712" y="317324"/>
                    <a:pt x="348136" y="318059"/>
                    <a:pt x="341492" y="318088"/>
                  </a:cubicBezTo>
                  <a:close/>
                </a:path>
              </a:pathLst>
            </a:custGeom>
            <a:gradFill>
              <a:gsLst>
                <a:gs pos="0">
                  <a:srgbClr val="000985"/>
                </a:gs>
                <a:gs pos="100000">
                  <a:srgbClr val="01010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6" name="Google Shape;796;p36"/>
          <p:cNvGrpSpPr/>
          <p:nvPr/>
        </p:nvGrpSpPr>
        <p:grpSpPr>
          <a:xfrm>
            <a:off x="3978816" y="1977883"/>
            <a:ext cx="1065613" cy="626828"/>
            <a:chOff x="5682925" y="1139232"/>
            <a:chExt cx="2115150" cy="1244200"/>
          </a:xfrm>
        </p:grpSpPr>
        <p:sp>
          <p:nvSpPr>
            <p:cNvPr id="797" name="Google Shape;797;p36"/>
            <p:cNvSpPr/>
            <p:nvPr/>
          </p:nvSpPr>
          <p:spPr>
            <a:xfrm>
              <a:off x="5682925" y="1139232"/>
              <a:ext cx="2115150" cy="1244200"/>
            </a:xfrm>
            <a:custGeom>
              <a:rect b="b" l="l" r="r" t="t"/>
              <a:pathLst>
                <a:path extrusionOk="0" h="1244200" w="2115150">
                  <a:moveTo>
                    <a:pt x="2078447" y="0"/>
                  </a:moveTo>
                  <a:cubicBezTo>
                    <a:pt x="1740359" y="36747"/>
                    <a:pt x="1400490" y="55042"/>
                    <a:pt x="1060347" y="54796"/>
                  </a:cubicBezTo>
                  <a:cubicBezTo>
                    <a:pt x="721937" y="54987"/>
                    <a:pt x="383766" y="36857"/>
                    <a:pt x="47315" y="479"/>
                  </a:cubicBezTo>
                  <a:cubicBezTo>
                    <a:pt x="12629" y="108125"/>
                    <a:pt x="-3193" y="220949"/>
                    <a:pt x="533" y="333979"/>
                  </a:cubicBezTo>
                  <a:cubicBezTo>
                    <a:pt x="10122" y="583435"/>
                    <a:pt x="126700" y="814261"/>
                    <a:pt x="328758" y="983922"/>
                  </a:cubicBezTo>
                  <a:cubicBezTo>
                    <a:pt x="528967" y="1151939"/>
                    <a:pt x="797260" y="1244200"/>
                    <a:pt x="1084251" y="1244200"/>
                  </a:cubicBezTo>
                  <a:cubicBezTo>
                    <a:pt x="1241583" y="1243755"/>
                    <a:pt x="1396791" y="1207816"/>
                    <a:pt x="1538301" y="1139062"/>
                  </a:cubicBezTo>
                  <a:cubicBezTo>
                    <a:pt x="1675015" y="1072485"/>
                    <a:pt x="1795908" y="977490"/>
                    <a:pt x="1892896" y="860426"/>
                  </a:cubicBezTo>
                  <a:cubicBezTo>
                    <a:pt x="1979884" y="756020"/>
                    <a:pt x="2043995" y="634518"/>
                    <a:pt x="2081119" y="503776"/>
                  </a:cubicBezTo>
                  <a:cubicBezTo>
                    <a:pt x="2119613" y="367986"/>
                    <a:pt x="2125572" y="225018"/>
                    <a:pt x="2098380" y="86508"/>
                  </a:cubicBezTo>
                  <a:cubicBezTo>
                    <a:pt x="2092625" y="56850"/>
                    <a:pt x="2085913" y="28220"/>
                    <a:pt x="2078447" y="0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36"/>
            <p:cNvSpPr/>
            <p:nvPr/>
          </p:nvSpPr>
          <p:spPr>
            <a:xfrm>
              <a:off x="5805876" y="1150739"/>
              <a:ext cx="1869223" cy="1060909"/>
            </a:xfrm>
            <a:custGeom>
              <a:rect b="b" l="l" r="r" t="t"/>
              <a:pathLst>
                <a:path extrusionOk="0" h="1060909" w="1869223">
                  <a:moveTo>
                    <a:pt x="1844056" y="0"/>
                  </a:moveTo>
                  <a:cubicBezTo>
                    <a:pt x="1550899" y="28425"/>
                    <a:pt x="1247744" y="43357"/>
                    <a:pt x="937395" y="43357"/>
                  </a:cubicBezTo>
                  <a:cubicBezTo>
                    <a:pt x="628349" y="43357"/>
                    <a:pt x="326357" y="28494"/>
                    <a:pt x="34297" y="342"/>
                  </a:cubicBezTo>
                  <a:cubicBezTo>
                    <a:pt x="8913" y="87399"/>
                    <a:pt x="-2512" y="177935"/>
                    <a:pt x="461" y="268566"/>
                  </a:cubicBezTo>
                  <a:cubicBezTo>
                    <a:pt x="17310" y="706930"/>
                    <a:pt x="421907" y="1060909"/>
                    <a:pt x="961368" y="1060909"/>
                  </a:cubicBezTo>
                  <a:cubicBezTo>
                    <a:pt x="1500830" y="1060909"/>
                    <a:pt x="1957003" y="575353"/>
                    <a:pt x="1854809" y="49453"/>
                  </a:cubicBezTo>
                  <a:cubicBezTo>
                    <a:pt x="1851795" y="32740"/>
                    <a:pt x="1847892" y="16233"/>
                    <a:pt x="18440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36"/>
            <p:cNvSpPr/>
            <p:nvPr/>
          </p:nvSpPr>
          <p:spPr>
            <a:xfrm>
              <a:off x="5805767" y="1299235"/>
              <a:ext cx="1869273" cy="912413"/>
            </a:xfrm>
            <a:custGeom>
              <a:rect b="b" l="l" r="r" t="t"/>
              <a:pathLst>
                <a:path extrusionOk="0" h="912413" w="1869273">
                  <a:moveTo>
                    <a:pt x="963190" y="603915"/>
                  </a:moveTo>
                  <a:cubicBezTo>
                    <a:pt x="507292" y="603915"/>
                    <a:pt x="141942" y="366308"/>
                    <a:pt x="1940" y="34795"/>
                  </a:cubicBezTo>
                  <a:cubicBezTo>
                    <a:pt x="-53" y="63172"/>
                    <a:pt x="-512" y="91639"/>
                    <a:pt x="570" y="120071"/>
                  </a:cubicBezTo>
                  <a:cubicBezTo>
                    <a:pt x="17420" y="558435"/>
                    <a:pt x="422016" y="912414"/>
                    <a:pt x="961478" y="912414"/>
                  </a:cubicBezTo>
                  <a:cubicBezTo>
                    <a:pt x="1466830" y="912414"/>
                    <a:pt x="1899098" y="486242"/>
                    <a:pt x="1867659" y="0"/>
                  </a:cubicBezTo>
                  <a:cubicBezTo>
                    <a:pt x="1728136" y="347404"/>
                    <a:pt x="1367650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36"/>
            <p:cNvSpPr/>
            <p:nvPr/>
          </p:nvSpPr>
          <p:spPr>
            <a:xfrm>
              <a:off x="6361733" y="1187794"/>
              <a:ext cx="757384" cy="534274"/>
            </a:xfrm>
            <a:custGeom>
              <a:rect b="b" l="l" r="r" t="t"/>
              <a:pathLst>
                <a:path extrusionOk="0" h="534274" w="757384">
                  <a:moveTo>
                    <a:pt x="381539" y="6301"/>
                  </a:moveTo>
                  <a:cubicBezTo>
                    <a:pt x="264503" y="6301"/>
                    <a:pt x="148500" y="4199"/>
                    <a:pt x="33519" y="0"/>
                  </a:cubicBezTo>
                  <a:cubicBezTo>
                    <a:pt x="-52387" y="190654"/>
                    <a:pt x="32526" y="414850"/>
                    <a:pt x="223186" y="500756"/>
                  </a:cubicBezTo>
                  <a:cubicBezTo>
                    <a:pt x="413841" y="586661"/>
                    <a:pt x="638050" y="501749"/>
                    <a:pt x="723942" y="311095"/>
                  </a:cubicBezTo>
                  <a:cubicBezTo>
                    <a:pt x="768532" y="212182"/>
                    <a:pt x="768532" y="98913"/>
                    <a:pt x="723942" y="0"/>
                  </a:cubicBezTo>
                  <a:cubicBezTo>
                    <a:pt x="610926" y="4158"/>
                    <a:pt x="496815" y="6254"/>
                    <a:pt x="381539" y="630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36"/>
            <p:cNvSpPr/>
            <p:nvPr/>
          </p:nvSpPr>
          <p:spPr>
            <a:xfrm>
              <a:off x="6534091" y="1192932"/>
              <a:ext cx="412472" cy="356800"/>
            </a:xfrm>
            <a:custGeom>
              <a:rect b="b" l="l" r="r" t="t"/>
              <a:pathLst>
                <a:path extrusionOk="0" h="356800" w="412472">
                  <a:moveTo>
                    <a:pt x="347334" y="137"/>
                  </a:moveTo>
                  <a:cubicBezTo>
                    <a:pt x="301669" y="774"/>
                    <a:pt x="255620" y="1116"/>
                    <a:pt x="209181" y="1164"/>
                  </a:cubicBezTo>
                  <a:cubicBezTo>
                    <a:pt x="161098" y="1164"/>
                    <a:pt x="113152" y="774"/>
                    <a:pt x="65343" y="0"/>
                  </a:cubicBezTo>
                  <a:cubicBezTo>
                    <a:pt x="63699" y="1575"/>
                    <a:pt x="62055" y="3082"/>
                    <a:pt x="60411" y="4726"/>
                  </a:cubicBezTo>
                  <a:cubicBezTo>
                    <a:pt x="-20131" y="85262"/>
                    <a:pt x="-20138" y="215846"/>
                    <a:pt x="60398" y="296389"/>
                  </a:cubicBezTo>
                  <a:cubicBezTo>
                    <a:pt x="140933" y="376931"/>
                    <a:pt x="271518" y="376938"/>
                    <a:pt x="352060" y="296403"/>
                  </a:cubicBezTo>
                  <a:cubicBezTo>
                    <a:pt x="432610" y="215867"/>
                    <a:pt x="432610" y="85282"/>
                    <a:pt x="352060" y="4740"/>
                  </a:cubicBezTo>
                  <a:cubicBezTo>
                    <a:pt x="352060" y="4733"/>
                    <a:pt x="352060" y="4733"/>
                    <a:pt x="352060" y="47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2" name="Google Shape;802;p36"/>
          <p:cNvGrpSpPr/>
          <p:nvPr/>
        </p:nvGrpSpPr>
        <p:grpSpPr>
          <a:xfrm>
            <a:off x="2404642" y="1606229"/>
            <a:ext cx="1065673" cy="827532"/>
            <a:chOff x="2860826" y="401530"/>
            <a:chExt cx="2115269" cy="1642581"/>
          </a:xfrm>
        </p:grpSpPr>
        <p:sp>
          <p:nvSpPr>
            <p:cNvPr id="803" name="Google Shape;803;p36"/>
            <p:cNvSpPr/>
            <p:nvPr/>
          </p:nvSpPr>
          <p:spPr>
            <a:xfrm>
              <a:off x="2860826" y="401530"/>
              <a:ext cx="2115269" cy="1642581"/>
            </a:xfrm>
            <a:custGeom>
              <a:rect b="b" l="l" r="r" t="t"/>
              <a:pathLst>
                <a:path extrusionOk="0" h="1642581" w="2115269">
                  <a:moveTo>
                    <a:pt x="245052" y="1642582"/>
                  </a:moveTo>
                  <a:cubicBezTo>
                    <a:pt x="509714" y="1619636"/>
                    <a:pt x="782253" y="1607649"/>
                    <a:pt x="1060477" y="1607649"/>
                  </a:cubicBezTo>
                  <a:cubicBezTo>
                    <a:pt x="1331715" y="1607649"/>
                    <a:pt x="1597541" y="1619088"/>
                    <a:pt x="1855902" y="1640869"/>
                  </a:cubicBezTo>
                  <a:cubicBezTo>
                    <a:pt x="1868690" y="1627170"/>
                    <a:pt x="1881060" y="1612992"/>
                    <a:pt x="1893026" y="1598334"/>
                  </a:cubicBezTo>
                  <a:cubicBezTo>
                    <a:pt x="1980028" y="1493928"/>
                    <a:pt x="2044145" y="1372426"/>
                    <a:pt x="2081249" y="1241684"/>
                  </a:cubicBezTo>
                  <a:cubicBezTo>
                    <a:pt x="2119756" y="1105894"/>
                    <a:pt x="2125668" y="962926"/>
                    <a:pt x="2098509" y="824416"/>
                  </a:cubicBezTo>
                  <a:cubicBezTo>
                    <a:pt x="2049057" y="569754"/>
                    <a:pt x="1935630" y="368312"/>
                    <a:pt x="1761449" y="225501"/>
                  </a:cubicBezTo>
                  <a:cubicBezTo>
                    <a:pt x="1578980" y="75910"/>
                    <a:pt x="1339797" y="18"/>
                    <a:pt x="1050682" y="18"/>
                  </a:cubicBezTo>
                  <a:cubicBezTo>
                    <a:pt x="903988" y="-836"/>
                    <a:pt x="758732" y="28980"/>
                    <a:pt x="624236" y="87554"/>
                  </a:cubicBezTo>
                  <a:cubicBezTo>
                    <a:pt x="501508" y="141599"/>
                    <a:pt x="390609" y="219263"/>
                    <a:pt x="297861" y="316119"/>
                  </a:cubicBezTo>
                  <a:cubicBezTo>
                    <a:pt x="101419" y="520575"/>
                    <a:pt x="-9679" y="802772"/>
                    <a:pt x="663" y="1071749"/>
                  </a:cubicBezTo>
                  <a:cubicBezTo>
                    <a:pt x="9088" y="1284356"/>
                    <a:pt x="94775" y="1483332"/>
                    <a:pt x="245052" y="1642582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36"/>
            <p:cNvSpPr/>
            <p:nvPr/>
          </p:nvSpPr>
          <p:spPr>
            <a:xfrm>
              <a:off x="2983792" y="475316"/>
              <a:ext cx="1869056" cy="1552082"/>
            </a:xfrm>
            <a:custGeom>
              <a:rect b="b" l="l" r="r" t="t"/>
              <a:pathLst>
                <a:path extrusionOk="0" h="1552082" w="1869056">
                  <a:moveTo>
                    <a:pt x="347020" y="1552083"/>
                  </a:moveTo>
                  <a:cubicBezTo>
                    <a:pt x="540360" y="1540028"/>
                    <a:pt x="737185" y="1533952"/>
                    <a:pt x="937510" y="1533863"/>
                  </a:cubicBezTo>
                  <a:cubicBezTo>
                    <a:pt x="1132446" y="1533863"/>
                    <a:pt x="1324230" y="1539637"/>
                    <a:pt x="1512863" y="1551192"/>
                  </a:cubicBezTo>
                  <a:cubicBezTo>
                    <a:pt x="1766292" y="1362285"/>
                    <a:pt x="1918076" y="1051183"/>
                    <a:pt x="1854650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ubicBezTo>
                    <a:pt x="337774" y="0"/>
                    <a:pt x="-16274" y="505694"/>
                    <a:pt x="576" y="943990"/>
                  </a:cubicBezTo>
                  <a:cubicBezTo>
                    <a:pt x="10028" y="1188583"/>
                    <a:pt x="140167" y="1406875"/>
                    <a:pt x="347020" y="155208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36"/>
            <p:cNvSpPr/>
            <p:nvPr/>
          </p:nvSpPr>
          <p:spPr>
            <a:xfrm>
              <a:off x="3539074" y="964575"/>
              <a:ext cx="758060" cy="758156"/>
            </a:xfrm>
            <a:custGeom>
              <a:rect b="b" l="l" r="r" t="t"/>
              <a:pathLst>
                <a:path extrusionOk="0" h="758156" w="758060">
                  <a:moveTo>
                    <a:pt x="724496" y="223151"/>
                  </a:moveTo>
                  <a:cubicBezTo>
                    <a:pt x="687310" y="294289"/>
                    <a:pt x="599493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49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36"/>
            <p:cNvSpPr/>
            <p:nvPr/>
          </p:nvSpPr>
          <p:spPr>
            <a:xfrm>
              <a:off x="3712949" y="1137272"/>
              <a:ext cx="411706" cy="411763"/>
            </a:xfrm>
            <a:custGeom>
              <a:rect b="b" l="l" r="r" t="t"/>
              <a:pathLst>
                <a:path extrusionOk="0" h="411763" w="411706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36"/>
            <p:cNvSpPr/>
            <p:nvPr/>
          </p:nvSpPr>
          <p:spPr>
            <a:xfrm>
              <a:off x="2983798" y="1299235"/>
              <a:ext cx="1868927" cy="728163"/>
            </a:xfrm>
            <a:custGeom>
              <a:rect b="b" l="l" r="r" t="t"/>
              <a:pathLst>
                <a:path extrusionOk="0" h="728163" w="1868927">
                  <a:moveTo>
                    <a:pt x="347015" y="728164"/>
                  </a:moveTo>
                  <a:cubicBezTo>
                    <a:pt x="540354" y="716109"/>
                    <a:pt x="737179" y="710033"/>
                    <a:pt x="937505" y="709944"/>
                  </a:cubicBezTo>
                  <a:cubicBezTo>
                    <a:pt x="1132440" y="709944"/>
                    <a:pt x="1324224" y="715718"/>
                    <a:pt x="1512858" y="727273"/>
                  </a:cubicBezTo>
                  <a:cubicBezTo>
                    <a:pt x="1740396" y="557613"/>
                    <a:pt x="1886015" y="289457"/>
                    <a:pt x="1867316" y="0"/>
                  </a:cubicBezTo>
                  <a:cubicBezTo>
                    <a:pt x="1727793" y="347404"/>
                    <a:pt x="1367307" y="603915"/>
                    <a:pt x="963190" y="603915"/>
                  </a:cubicBezTo>
                  <a:cubicBezTo>
                    <a:pt x="507292" y="603915"/>
                    <a:pt x="141943" y="366308"/>
                    <a:pt x="1940" y="34795"/>
                  </a:cubicBezTo>
                  <a:cubicBezTo>
                    <a:pt x="-53" y="63172"/>
                    <a:pt x="-512" y="91639"/>
                    <a:pt x="570" y="120071"/>
                  </a:cubicBezTo>
                  <a:cubicBezTo>
                    <a:pt x="10022" y="364664"/>
                    <a:pt x="140162" y="582956"/>
                    <a:pt x="347015" y="72816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8" name="Google Shape;808;p36"/>
          <p:cNvGrpSpPr/>
          <p:nvPr/>
        </p:nvGrpSpPr>
        <p:grpSpPr>
          <a:xfrm>
            <a:off x="787694" y="2785446"/>
            <a:ext cx="1289414" cy="646452"/>
            <a:chOff x="2819969" y="4365386"/>
            <a:chExt cx="1694813" cy="849700"/>
          </a:xfrm>
        </p:grpSpPr>
        <p:sp>
          <p:nvSpPr>
            <p:cNvPr id="809" name="Google Shape;809;p36"/>
            <p:cNvSpPr/>
            <p:nvPr/>
          </p:nvSpPr>
          <p:spPr>
            <a:xfrm>
              <a:off x="2819969" y="4365386"/>
              <a:ext cx="1694813" cy="767412"/>
            </a:xfrm>
            <a:custGeom>
              <a:rect b="b" l="l" r="r" t="t"/>
              <a:pathLst>
                <a:path extrusionOk="0" h="767412" w="1694813">
                  <a:moveTo>
                    <a:pt x="1693331" y="0"/>
                  </a:moveTo>
                  <a:cubicBezTo>
                    <a:pt x="1724222" y="449254"/>
                    <a:pt x="1266748" y="778027"/>
                    <a:pt x="847425" y="767137"/>
                  </a:cubicBezTo>
                  <a:cubicBezTo>
                    <a:pt x="428171" y="778302"/>
                    <a:pt x="-29782" y="449254"/>
                    <a:pt x="1520" y="0"/>
                  </a:cubicBezTo>
                  <a:cubicBezTo>
                    <a:pt x="92960" y="926660"/>
                    <a:pt x="1602234" y="926660"/>
                    <a:pt x="1693331" y="0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  <a:effectLst>
              <a:outerShdw blurRad="28575" rotWithShape="0" algn="bl" dir="5400000" dist="38100">
                <a:schemeClr val="dk1">
                  <a:alpha val="2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36"/>
            <p:cNvSpPr/>
            <p:nvPr/>
          </p:nvSpPr>
          <p:spPr>
            <a:xfrm>
              <a:off x="4100210" y="4889162"/>
              <a:ext cx="195071" cy="325922"/>
            </a:xfrm>
            <a:custGeom>
              <a:rect b="b" l="l" r="r" t="t"/>
              <a:pathLst>
                <a:path extrusionOk="0" h="325922" w="195071">
                  <a:moveTo>
                    <a:pt x="0" y="138701"/>
                  </a:moveTo>
                  <a:cubicBezTo>
                    <a:pt x="10069" y="227196"/>
                    <a:pt x="32330" y="318567"/>
                    <a:pt x="80892" y="325554"/>
                  </a:cubicBezTo>
                  <a:cubicBezTo>
                    <a:pt x="160140" y="336787"/>
                    <a:pt x="187538" y="88426"/>
                    <a:pt x="195072" y="0"/>
                  </a:cubicBezTo>
                  <a:cubicBezTo>
                    <a:pt x="136660" y="54898"/>
                    <a:pt x="71036" y="101557"/>
                    <a:pt x="0" y="138701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rotWithShape="0" algn="bl" dir="5400000" dist="2857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36"/>
            <p:cNvSpPr/>
            <p:nvPr/>
          </p:nvSpPr>
          <p:spPr>
            <a:xfrm>
              <a:off x="3037246" y="4887244"/>
              <a:ext cx="186715" cy="327842"/>
            </a:xfrm>
            <a:custGeom>
              <a:rect b="b" l="l" r="r" t="t"/>
              <a:pathLst>
                <a:path extrusionOk="0" h="327842" w="186715">
                  <a:moveTo>
                    <a:pt x="0" y="0"/>
                  </a:moveTo>
                  <a:cubicBezTo>
                    <a:pt x="822" y="82672"/>
                    <a:pt x="10206" y="316170"/>
                    <a:pt x="89043" y="327472"/>
                  </a:cubicBezTo>
                  <a:cubicBezTo>
                    <a:pt x="140413" y="334801"/>
                    <a:pt x="170140" y="232127"/>
                    <a:pt x="186716" y="135139"/>
                  </a:cubicBezTo>
                  <a:cubicBezTo>
                    <a:pt x="118797" y="98508"/>
                    <a:pt x="56015" y="5306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rotWithShape="0" algn="bl" dir="5400000" dist="2857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2" name="Google Shape;812;p36"/>
          <p:cNvGrpSpPr/>
          <p:nvPr/>
        </p:nvGrpSpPr>
        <p:grpSpPr>
          <a:xfrm>
            <a:off x="2685236" y="2778060"/>
            <a:ext cx="473574" cy="646466"/>
            <a:chOff x="6763768" y="3011579"/>
            <a:chExt cx="660217" cy="901249"/>
          </a:xfrm>
        </p:grpSpPr>
        <p:sp>
          <p:nvSpPr>
            <p:cNvPr id="813" name="Google Shape;813;p36"/>
            <p:cNvSpPr/>
            <p:nvPr/>
          </p:nvSpPr>
          <p:spPr>
            <a:xfrm>
              <a:off x="6763768" y="3011579"/>
              <a:ext cx="660217" cy="901249"/>
            </a:xfrm>
            <a:custGeom>
              <a:rect b="b" l="l" r="r" t="t"/>
              <a:pathLst>
                <a:path extrusionOk="0" h="1178103" w="863029">
                  <a:moveTo>
                    <a:pt x="863029" y="595901"/>
                  </a:moveTo>
                  <a:cubicBezTo>
                    <a:pt x="863029" y="932551"/>
                    <a:pt x="725013" y="1178103"/>
                    <a:pt x="428090" y="1178103"/>
                  </a:cubicBezTo>
                  <a:cubicBezTo>
                    <a:pt x="131167" y="1178103"/>
                    <a:pt x="0" y="905153"/>
                    <a:pt x="0" y="568503"/>
                  </a:cubicBezTo>
                  <a:cubicBezTo>
                    <a:pt x="0" y="231853"/>
                    <a:pt x="131167" y="0"/>
                    <a:pt x="428090" y="0"/>
                  </a:cubicBezTo>
                  <a:cubicBezTo>
                    <a:pt x="725013" y="0"/>
                    <a:pt x="863029" y="259182"/>
                    <a:pt x="863029" y="595901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36"/>
            <p:cNvSpPr/>
            <p:nvPr/>
          </p:nvSpPr>
          <p:spPr>
            <a:xfrm>
              <a:off x="6827581" y="3655993"/>
              <a:ext cx="531684" cy="256751"/>
            </a:xfrm>
            <a:custGeom>
              <a:rect b="b" l="l" r="r" t="t"/>
              <a:pathLst>
                <a:path extrusionOk="0" h="335622" w="695012">
                  <a:moveTo>
                    <a:pt x="344664" y="0"/>
                  </a:moveTo>
                  <a:cubicBezTo>
                    <a:pt x="181716" y="0"/>
                    <a:pt x="68837" y="45891"/>
                    <a:pt x="0" y="123838"/>
                  </a:cubicBezTo>
                  <a:cubicBezTo>
                    <a:pt x="68837" y="253497"/>
                    <a:pt x="181784" y="335622"/>
                    <a:pt x="344664" y="335622"/>
                  </a:cubicBezTo>
                  <a:cubicBezTo>
                    <a:pt x="509050" y="335622"/>
                    <a:pt x="624463" y="260279"/>
                    <a:pt x="695013" y="136167"/>
                  </a:cubicBezTo>
                  <a:cubicBezTo>
                    <a:pt x="624463" y="52193"/>
                    <a:pt x="509050" y="0"/>
                    <a:pt x="344664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36"/>
            <p:cNvSpPr/>
            <p:nvPr/>
          </p:nvSpPr>
          <p:spPr>
            <a:xfrm>
              <a:off x="6838741" y="3028921"/>
              <a:ext cx="140218" cy="213492"/>
            </a:xfrm>
            <a:custGeom>
              <a:rect b="b" l="l" r="r" t="t"/>
              <a:pathLst>
                <a:path extrusionOk="0" h="279075" w="183291">
                  <a:moveTo>
                    <a:pt x="0" y="142331"/>
                  </a:moveTo>
                  <a:cubicBezTo>
                    <a:pt x="12329" y="212195"/>
                    <a:pt x="34247" y="273087"/>
                    <a:pt x="73700" y="278704"/>
                  </a:cubicBezTo>
                  <a:cubicBezTo>
                    <a:pt x="141235" y="288361"/>
                    <a:pt x="171442" y="107468"/>
                    <a:pt x="183291" y="0"/>
                  </a:cubicBezTo>
                  <a:cubicBezTo>
                    <a:pt x="107927" y="25487"/>
                    <a:pt x="43357" y="75631"/>
                    <a:pt x="0" y="142331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rotWithShape="0" algn="bl" dir="5400000" dist="19050">
                <a:schemeClr val="dk1">
                  <a:alpha val="64999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36"/>
            <p:cNvSpPr/>
            <p:nvPr/>
          </p:nvSpPr>
          <p:spPr>
            <a:xfrm>
              <a:off x="7199927" y="3029392"/>
              <a:ext cx="134768" cy="213017"/>
            </a:xfrm>
            <a:custGeom>
              <a:rect b="b" l="l" r="r" t="t"/>
              <a:pathLst>
                <a:path extrusionOk="0" h="278454" w="176167">
                  <a:moveTo>
                    <a:pt x="0" y="0"/>
                  </a:moveTo>
                  <a:cubicBezTo>
                    <a:pt x="4315" y="101920"/>
                    <a:pt x="21507" y="268567"/>
                    <a:pt x="87810" y="278087"/>
                  </a:cubicBezTo>
                  <a:cubicBezTo>
                    <a:pt x="130687" y="284183"/>
                    <a:pt x="158496" y="213497"/>
                    <a:pt x="176167" y="133564"/>
                  </a:cubicBezTo>
                  <a:cubicBezTo>
                    <a:pt x="132516" y="72042"/>
                    <a:pt x="71022" y="25418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rotWithShape="0" algn="bl" dir="5400000" dist="19050">
                <a:schemeClr val="dk1">
                  <a:alpha val="64999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7" name="Google Shape;817;p36"/>
          <p:cNvGrpSpPr/>
          <p:nvPr/>
        </p:nvGrpSpPr>
        <p:grpSpPr>
          <a:xfrm>
            <a:off x="4036177" y="2787823"/>
            <a:ext cx="950910" cy="626939"/>
            <a:chOff x="6080071" y="2960311"/>
            <a:chExt cx="1301013" cy="857763"/>
          </a:xfrm>
        </p:grpSpPr>
        <p:sp>
          <p:nvSpPr>
            <p:cNvPr id="818" name="Google Shape;818;p36"/>
            <p:cNvSpPr/>
            <p:nvPr/>
          </p:nvSpPr>
          <p:spPr>
            <a:xfrm>
              <a:off x="6080071" y="2960311"/>
              <a:ext cx="1301013" cy="857421"/>
            </a:xfrm>
            <a:custGeom>
              <a:rect b="b" l="l" r="r" t="t"/>
              <a:pathLst>
                <a:path extrusionOk="0" h="1411393" w="2141585">
                  <a:moveTo>
                    <a:pt x="0" y="419802"/>
                  </a:moveTo>
                  <a:lnTo>
                    <a:pt x="2132709" y="0"/>
                  </a:lnTo>
                  <a:cubicBezTo>
                    <a:pt x="2132709" y="0"/>
                    <a:pt x="2300658" y="1376737"/>
                    <a:pt x="1175500" y="1410574"/>
                  </a:cubicBezTo>
                  <a:cubicBezTo>
                    <a:pt x="50343" y="1444410"/>
                    <a:pt x="0" y="419802"/>
                    <a:pt x="0" y="419802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36"/>
            <p:cNvSpPr/>
            <p:nvPr/>
          </p:nvSpPr>
          <p:spPr>
            <a:xfrm>
              <a:off x="6327898" y="3465710"/>
              <a:ext cx="879268" cy="352365"/>
            </a:xfrm>
            <a:custGeom>
              <a:rect b="b" l="l" r="r" t="t"/>
              <a:pathLst>
                <a:path extrusionOk="0" h="580024" w="1447354">
                  <a:moveTo>
                    <a:pt x="1447355" y="287676"/>
                  </a:moveTo>
                  <a:cubicBezTo>
                    <a:pt x="1320914" y="12671"/>
                    <a:pt x="873783" y="0"/>
                    <a:pt x="658779" y="0"/>
                  </a:cubicBezTo>
                  <a:cubicBezTo>
                    <a:pt x="406856" y="0"/>
                    <a:pt x="54179" y="83974"/>
                    <a:pt x="0" y="366856"/>
                  </a:cubicBezTo>
                  <a:cubicBezTo>
                    <a:pt x="172743" y="498159"/>
                    <a:pt x="418500" y="589805"/>
                    <a:pt x="767890" y="579188"/>
                  </a:cubicBezTo>
                  <a:cubicBezTo>
                    <a:pt x="1087759" y="570010"/>
                    <a:pt x="1302968" y="451583"/>
                    <a:pt x="1447355" y="287676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36"/>
            <p:cNvSpPr/>
            <p:nvPr/>
          </p:nvSpPr>
          <p:spPr>
            <a:xfrm>
              <a:off x="6487354" y="3095947"/>
              <a:ext cx="200728" cy="193929"/>
            </a:xfrm>
            <a:custGeom>
              <a:rect b="b" l="l" r="r" t="t"/>
              <a:pathLst>
                <a:path extrusionOk="0" h="319224" w="330416">
                  <a:moveTo>
                    <a:pt x="0" y="65070"/>
                  </a:moveTo>
                  <a:cubicBezTo>
                    <a:pt x="36850" y="195209"/>
                    <a:pt x="93564" y="314869"/>
                    <a:pt x="178085" y="319115"/>
                  </a:cubicBezTo>
                  <a:cubicBezTo>
                    <a:pt x="275074" y="324047"/>
                    <a:pt x="314731" y="160345"/>
                    <a:pt x="330417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rotWithShape="0" algn="bl" dir="5400000" dist="19050">
                <a:schemeClr val="dk1">
                  <a:alpha val="64999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Google Shape;821;p36"/>
            <p:cNvSpPr/>
            <p:nvPr/>
          </p:nvSpPr>
          <p:spPr>
            <a:xfrm>
              <a:off x="6233989" y="3151418"/>
              <a:ext cx="172433" cy="159757"/>
            </a:xfrm>
            <a:custGeom>
              <a:rect b="b" l="l" r="r" t="t"/>
              <a:pathLst>
                <a:path extrusionOk="0" h="262975" w="283840">
                  <a:moveTo>
                    <a:pt x="283841" y="0"/>
                  </a:moveTo>
                  <a:lnTo>
                    <a:pt x="0" y="55892"/>
                  </a:lnTo>
                  <a:cubicBezTo>
                    <a:pt x="32398" y="163907"/>
                    <a:pt x="80960" y="259320"/>
                    <a:pt x="151852" y="262881"/>
                  </a:cubicBezTo>
                  <a:cubicBezTo>
                    <a:pt x="233498" y="266991"/>
                    <a:pt x="268909" y="135003"/>
                    <a:pt x="283841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rotWithShape="0" algn="bl" dir="5400000" dist="19050">
                <a:schemeClr val="dk1">
                  <a:alpha val="64999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2" name="Google Shape;822;p36"/>
            <p:cNvSpPr/>
            <p:nvPr/>
          </p:nvSpPr>
          <p:spPr>
            <a:xfrm>
              <a:off x="7030567" y="2990920"/>
              <a:ext cx="191158" cy="259785"/>
            </a:xfrm>
            <a:custGeom>
              <a:rect b="b" l="l" r="r" t="t"/>
              <a:pathLst>
                <a:path extrusionOk="0" h="427629" w="314663">
                  <a:moveTo>
                    <a:pt x="0" y="61919"/>
                  </a:moveTo>
                  <a:cubicBezTo>
                    <a:pt x="23494" y="204593"/>
                    <a:pt x="76440" y="422268"/>
                    <a:pt x="181031" y="427542"/>
                  </a:cubicBezTo>
                  <a:cubicBezTo>
                    <a:pt x="297060" y="433364"/>
                    <a:pt x="313705" y="146715"/>
                    <a:pt x="314664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rotWithShape="0" algn="bl" dir="5400000" dist="19050">
                <a:schemeClr val="dk1">
                  <a:alpha val="64999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3" name="Google Shape;823;p36"/>
            <p:cNvSpPr/>
            <p:nvPr/>
          </p:nvSpPr>
          <p:spPr>
            <a:xfrm>
              <a:off x="6771121" y="3039228"/>
              <a:ext cx="205138" cy="231006"/>
            </a:xfrm>
            <a:custGeom>
              <a:rect b="b" l="l" r="r" t="t"/>
              <a:pathLst>
                <a:path extrusionOk="0" h="380256" w="337676">
                  <a:moveTo>
                    <a:pt x="337677" y="0"/>
                  </a:moveTo>
                  <a:lnTo>
                    <a:pt x="0" y="66439"/>
                  </a:lnTo>
                  <a:cubicBezTo>
                    <a:pt x="33288" y="214524"/>
                    <a:pt x="91371" y="375281"/>
                    <a:pt x="187469" y="380144"/>
                  </a:cubicBezTo>
                  <a:cubicBezTo>
                    <a:pt x="295279" y="385897"/>
                    <a:pt x="328362" y="171304"/>
                    <a:pt x="337677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rotWithShape="0" algn="bl" dir="5400000" dist="19050">
                <a:schemeClr val="dk1">
                  <a:alpha val="64999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4" name="Google Shape;824;p36"/>
          <p:cNvGrpSpPr/>
          <p:nvPr/>
        </p:nvGrpSpPr>
        <p:grpSpPr>
          <a:xfrm>
            <a:off x="5524799" y="2904758"/>
            <a:ext cx="1089959" cy="475333"/>
            <a:chOff x="7199506" y="3084690"/>
            <a:chExt cx="1276896" cy="556792"/>
          </a:xfrm>
        </p:grpSpPr>
        <p:sp>
          <p:nvSpPr>
            <p:cNvPr id="825" name="Google Shape;825;p36"/>
            <p:cNvSpPr/>
            <p:nvPr/>
          </p:nvSpPr>
          <p:spPr>
            <a:xfrm>
              <a:off x="7199506" y="3084690"/>
              <a:ext cx="1276896" cy="556446"/>
            </a:xfrm>
            <a:custGeom>
              <a:rect b="b" l="l" r="r" t="t"/>
              <a:pathLst>
                <a:path extrusionOk="0" h="915961" w="2101887">
                  <a:moveTo>
                    <a:pt x="2101887" y="915961"/>
                  </a:moveTo>
                  <a:cubicBezTo>
                    <a:pt x="2021749" y="335539"/>
                    <a:pt x="1486260" y="-70029"/>
                    <a:pt x="905838" y="10095"/>
                  </a:cubicBezTo>
                  <a:cubicBezTo>
                    <a:pt x="435076" y="75076"/>
                    <a:pt x="65001" y="445199"/>
                    <a:pt x="0" y="915961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6" name="Google Shape;826;p36"/>
            <p:cNvSpPr/>
            <p:nvPr/>
          </p:nvSpPr>
          <p:spPr>
            <a:xfrm>
              <a:off x="7632485" y="3505663"/>
              <a:ext cx="411651" cy="135819"/>
            </a:xfrm>
            <a:custGeom>
              <a:rect b="b" l="l" r="r" t="t"/>
              <a:pathLst>
                <a:path extrusionOk="0" h="223570" w="677615">
                  <a:moveTo>
                    <a:pt x="677615" y="223571"/>
                  </a:moveTo>
                  <a:cubicBezTo>
                    <a:pt x="597476" y="36451"/>
                    <a:pt x="380829" y="-50277"/>
                    <a:pt x="193702" y="29855"/>
                  </a:cubicBezTo>
                  <a:cubicBezTo>
                    <a:pt x="106646" y="67143"/>
                    <a:pt x="37261" y="136508"/>
                    <a:pt x="0" y="22357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7" name="Google Shape;827;p36"/>
            <p:cNvSpPr/>
            <p:nvPr/>
          </p:nvSpPr>
          <p:spPr>
            <a:xfrm>
              <a:off x="7342805" y="3157018"/>
              <a:ext cx="198939" cy="323411"/>
            </a:xfrm>
            <a:custGeom>
              <a:rect b="b" l="l" r="r" t="t"/>
              <a:pathLst>
                <a:path extrusionOk="0" h="532363" w="327471">
                  <a:moveTo>
                    <a:pt x="327471" y="0"/>
                  </a:moveTo>
                  <a:cubicBezTo>
                    <a:pt x="201853" y="65241"/>
                    <a:pt x="90549" y="154893"/>
                    <a:pt x="0" y="263703"/>
                  </a:cubicBezTo>
                  <a:cubicBezTo>
                    <a:pt x="20068" y="397473"/>
                    <a:pt x="58699" y="521174"/>
                    <a:pt x="132674" y="531722"/>
                  </a:cubicBezTo>
                  <a:cubicBezTo>
                    <a:pt x="260758" y="550010"/>
                    <a:pt x="311101" y="173017"/>
                    <a:pt x="327471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rotWithShape="0" algn="bl" dir="5400000" dist="2857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Google Shape;828;p36"/>
            <p:cNvSpPr/>
            <p:nvPr/>
          </p:nvSpPr>
          <p:spPr>
            <a:xfrm>
              <a:off x="8134427" y="3156684"/>
              <a:ext cx="200395" cy="330119"/>
            </a:xfrm>
            <a:custGeom>
              <a:rect b="b" l="l" r="r" t="t"/>
              <a:pathLst>
                <a:path extrusionOk="0" h="543406" w="329869">
                  <a:moveTo>
                    <a:pt x="329869" y="265827"/>
                  </a:moveTo>
                  <a:cubicBezTo>
                    <a:pt x="238840" y="156010"/>
                    <a:pt x="126646" y="65611"/>
                    <a:pt x="0" y="0"/>
                  </a:cubicBezTo>
                  <a:cubicBezTo>
                    <a:pt x="15206" y="167469"/>
                    <a:pt x="65001" y="561654"/>
                    <a:pt x="195825" y="542750"/>
                  </a:cubicBezTo>
                  <a:cubicBezTo>
                    <a:pt x="271443" y="531927"/>
                    <a:pt x="310143" y="402952"/>
                    <a:pt x="329869" y="265827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rotWithShape="0" algn="bl" dir="5400000" dist="2857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9" name="Google Shape;829;p36"/>
          <p:cNvGrpSpPr/>
          <p:nvPr/>
        </p:nvGrpSpPr>
        <p:grpSpPr>
          <a:xfrm>
            <a:off x="1444783" y="3916479"/>
            <a:ext cx="1000996" cy="353491"/>
            <a:chOff x="5580309" y="2517898"/>
            <a:chExt cx="1815042" cy="640963"/>
          </a:xfrm>
        </p:grpSpPr>
        <p:sp>
          <p:nvSpPr>
            <p:cNvPr id="830" name="Google Shape;830;p36"/>
            <p:cNvSpPr/>
            <p:nvPr/>
          </p:nvSpPr>
          <p:spPr>
            <a:xfrm>
              <a:off x="5580309" y="2753538"/>
              <a:ext cx="1815042" cy="405323"/>
            </a:xfrm>
            <a:custGeom>
              <a:rect b="b" l="l" r="r" t="t"/>
              <a:pathLst>
                <a:path extrusionOk="0" h="481096" w="2154353">
                  <a:moveTo>
                    <a:pt x="0" y="414315"/>
                  </a:moveTo>
                  <a:cubicBezTo>
                    <a:pt x="73015" y="348286"/>
                    <a:pt x="155688" y="294038"/>
                    <a:pt x="240552" y="243558"/>
                  </a:cubicBezTo>
                  <a:cubicBezTo>
                    <a:pt x="326472" y="194050"/>
                    <a:pt x="416131" y="151337"/>
                    <a:pt x="508708" y="115816"/>
                  </a:cubicBezTo>
                  <a:cubicBezTo>
                    <a:pt x="694738" y="45267"/>
                    <a:pt x="893372" y="1430"/>
                    <a:pt x="1095773" y="197"/>
                  </a:cubicBezTo>
                  <a:cubicBezTo>
                    <a:pt x="1298688" y="-3241"/>
                    <a:pt x="1499849" y="38280"/>
                    <a:pt x="1684825" y="121775"/>
                  </a:cubicBezTo>
                  <a:cubicBezTo>
                    <a:pt x="1775854" y="164516"/>
                    <a:pt x="1862910" y="214653"/>
                    <a:pt x="1941199" y="276572"/>
                  </a:cubicBezTo>
                  <a:cubicBezTo>
                    <a:pt x="2019509" y="336758"/>
                    <a:pt x="2090983" y="405342"/>
                    <a:pt x="2154354" y="481097"/>
                  </a:cubicBezTo>
                  <a:cubicBezTo>
                    <a:pt x="1993187" y="369588"/>
                    <a:pt x="1826266" y="274243"/>
                    <a:pt x="1648043" y="213968"/>
                  </a:cubicBezTo>
                  <a:cubicBezTo>
                    <a:pt x="1470903" y="153125"/>
                    <a:pt x="1284557" y="123460"/>
                    <a:pt x="1097280" y="126296"/>
                  </a:cubicBezTo>
                  <a:cubicBezTo>
                    <a:pt x="910290" y="127255"/>
                    <a:pt x="723164" y="159447"/>
                    <a:pt x="539941" y="209859"/>
                  </a:cubicBezTo>
                  <a:cubicBezTo>
                    <a:pt x="354171" y="261606"/>
                    <a:pt x="173455" y="330039"/>
                    <a:pt x="0" y="414315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  <a:effectLst>
              <a:outerShdw blurRad="28575" rotWithShape="0" algn="bl" dir="5400000" dist="38100">
                <a:schemeClr val="dk1">
                  <a:alpha val="2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Google Shape;831;p36"/>
            <p:cNvSpPr/>
            <p:nvPr/>
          </p:nvSpPr>
          <p:spPr>
            <a:xfrm>
              <a:off x="5880295" y="2536814"/>
              <a:ext cx="246424" cy="370459"/>
            </a:xfrm>
            <a:custGeom>
              <a:rect b="b" l="l" r="r" t="t"/>
              <a:pathLst>
                <a:path extrusionOk="0" h="439714" w="292491">
                  <a:moveTo>
                    <a:pt x="152811" y="373001"/>
                  </a:moveTo>
                  <a:cubicBezTo>
                    <a:pt x="198634" y="355604"/>
                    <a:pt x="245210" y="339782"/>
                    <a:pt x="292471" y="325877"/>
                  </a:cubicBezTo>
                  <a:cubicBezTo>
                    <a:pt x="293156" y="186697"/>
                    <a:pt x="277608" y="19296"/>
                    <a:pt x="200551" y="1351"/>
                  </a:cubicBezTo>
                  <a:cubicBezTo>
                    <a:pt x="92673" y="-23787"/>
                    <a:pt x="23083" y="308617"/>
                    <a:pt x="0" y="439715"/>
                  </a:cubicBezTo>
                  <a:cubicBezTo>
                    <a:pt x="49864" y="415331"/>
                    <a:pt x="100803" y="393091"/>
                    <a:pt x="152811" y="373001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16200038" scaled="0"/>
            </a:gradFill>
            <a:ln>
              <a:noFill/>
            </a:ln>
            <a:effectLst>
              <a:outerShdw blurRad="14288" rotWithShape="0" algn="bl" dir="16200000" dist="2857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36"/>
            <p:cNvSpPr/>
            <p:nvPr/>
          </p:nvSpPr>
          <p:spPr>
            <a:xfrm>
              <a:off x="6884115" y="2517898"/>
              <a:ext cx="245829" cy="408178"/>
            </a:xfrm>
            <a:custGeom>
              <a:rect b="b" l="l" r="r" t="t"/>
              <a:pathLst>
                <a:path extrusionOk="0" h="484484" w="291785">
                  <a:moveTo>
                    <a:pt x="137742" y="401332"/>
                  </a:moveTo>
                  <a:cubicBezTo>
                    <a:pt x="190674" y="426005"/>
                    <a:pt x="242114" y="453772"/>
                    <a:pt x="291786" y="484485"/>
                  </a:cubicBezTo>
                  <a:cubicBezTo>
                    <a:pt x="286855" y="435717"/>
                    <a:pt x="239798" y="3928"/>
                    <a:pt x="109933" y="24"/>
                  </a:cubicBezTo>
                  <a:cubicBezTo>
                    <a:pt x="25343" y="-2510"/>
                    <a:pt x="3904" y="195027"/>
                    <a:pt x="0" y="347770"/>
                  </a:cubicBezTo>
                  <a:cubicBezTo>
                    <a:pt x="46878" y="363044"/>
                    <a:pt x="92865" y="380928"/>
                    <a:pt x="137742" y="401332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16200038" scaled="0"/>
            </a:gradFill>
            <a:ln>
              <a:noFill/>
            </a:ln>
            <a:effectLst>
              <a:outerShdw blurRad="14288" rotWithShape="0" algn="bl" dir="16200000" dist="2857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3" name="Google Shape;833;p36"/>
          <p:cNvGrpSpPr/>
          <p:nvPr/>
        </p:nvGrpSpPr>
        <p:grpSpPr>
          <a:xfrm>
            <a:off x="3006411" y="3885165"/>
            <a:ext cx="1001053" cy="416107"/>
            <a:chOff x="7066322" y="2899898"/>
            <a:chExt cx="1437262" cy="597425"/>
          </a:xfrm>
        </p:grpSpPr>
        <p:sp>
          <p:nvSpPr>
            <p:cNvPr id="834" name="Google Shape;834;p36"/>
            <p:cNvSpPr/>
            <p:nvPr/>
          </p:nvSpPr>
          <p:spPr>
            <a:xfrm>
              <a:off x="7066322" y="2899898"/>
              <a:ext cx="1437262" cy="597425"/>
            </a:xfrm>
            <a:custGeom>
              <a:rect b="b" l="l" r="r" t="t"/>
              <a:pathLst>
                <a:path extrusionOk="0" h="983416" w="2365864">
                  <a:moveTo>
                    <a:pt x="0" y="791179"/>
                  </a:moveTo>
                  <a:cubicBezTo>
                    <a:pt x="0" y="354253"/>
                    <a:pt x="529598" y="0"/>
                    <a:pt x="1182898" y="0"/>
                  </a:cubicBezTo>
                  <a:cubicBezTo>
                    <a:pt x="1836197" y="0"/>
                    <a:pt x="2365865" y="354253"/>
                    <a:pt x="2365865" y="791179"/>
                  </a:cubicBezTo>
                  <a:cubicBezTo>
                    <a:pt x="2365865" y="1228104"/>
                    <a:pt x="1836197" y="783576"/>
                    <a:pt x="1182898" y="783576"/>
                  </a:cubicBezTo>
                  <a:cubicBezTo>
                    <a:pt x="529598" y="783576"/>
                    <a:pt x="0" y="1228104"/>
                    <a:pt x="0" y="791179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36"/>
            <p:cNvSpPr/>
            <p:nvPr/>
          </p:nvSpPr>
          <p:spPr>
            <a:xfrm>
              <a:off x="7344300" y="3182158"/>
              <a:ext cx="173307" cy="276881"/>
            </a:xfrm>
            <a:custGeom>
              <a:rect b="b" l="l" r="r" t="t"/>
              <a:pathLst>
                <a:path extrusionOk="0" h="455772" w="285279">
                  <a:moveTo>
                    <a:pt x="0" y="455773"/>
                  </a:moveTo>
                  <a:cubicBezTo>
                    <a:pt x="86303" y="430567"/>
                    <a:pt x="182195" y="401799"/>
                    <a:pt x="285279" y="377141"/>
                  </a:cubicBezTo>
                  <a:cubicBezTo>
                    <a:pt x="275279" y="230837"/>
                    <a:pt x="245005" y="11450"/>
                    <a:pt x="153838" y="422"/>
                  </a:cubicBezTo>
                  <a:cubicBezTo>
                    <a:pt x="44316" y="-13482"/>
                    <a:pt x="9589" y="320085"/>
                    <a:pt x="0" y="455773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16200038" scaled="0"/>
            </a:gradFill>
            <a:ln>
              <a:noFill/>
            </a:ln>
            <a:effectLst>
              <a:outerShdw blurRad="14288" rotWithShape="0" algn="bl" dir="16200000" dist="2857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36"/>
            <p:cNvSpPr/>
            <p:nvPr/>
          </p:nvSpPr>
          <p:spPr>
            <a:xfrm>
              <a:off x="8056297" y="3181999"/>
              <a:ext cx="171726" cy="277456"/>
            </a:xfrm>
            <a:custGeom>
              <a:rect b="b" l="l" r="r" t="t"/>
              <a:pathLst>
                <a:path extrusionOk="0" h="456717" w="282676">
                  <a:moveTo>
                    <a:pt x="282676" y="456718"/>
                  </a:moveTo>
                  <a:cubicBezTo>
                    <a:pt x="278567" y="331510"/>
                    <a:pt x="257333" y="14107"/>
                    <a:pt x="147194" y="408"/>
                  </a:cubicBezTo>
                  <a:cubicBezTo>
                    <a:pt x="55070" y="-11099"/>
                    <a:pt x="15823" y="223152"/>
                    <a:pt x="0" y="378566"/>
                  </a:cubicBezTo>
                  <a:cubicBezTo>
                    <a:pt x="102125" y="403155"/>
                    <a:pt x="197127" y="431718"/>
                    <a:pt x="282676" y="456718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16200038" scaled="0"/>
            </a:gradFill>
            <a:ln>
              <a:noFill/>
            </a:ln>
            <a:effectLst>
              <a:outerShdw blurRad="14288" rotWithShape="0" algn="bl" dir="16200000" dist="2857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7" name="Google Shape;837;p36"/>
          <p:cNvGrpSpPr/>
          <p:nvPr/>
        </p:nvGrpSpPr>
        <p:grpSpPr>
          <a:xfrm>
            <a:off x="4466010" y="3815991"/>
            <a:ext cx="1001051" cy="556845"/>
            <a:chOff x="7096674" y="3381214"/>
            <a:chExt cx="1162931" cy="646893"/>
          </a:xfrm>
        </p:grpSpPr>
        <p:sp>
          <p:nvSpPr>
            <p:cNvPr id="838" name="Google Shape;838;p36"/>
            <p:cNvSpPr/>
            <p:nvPr/>
          </p:nvSpPr>
          <p:spPr>
            <a:xfrm>
              <a:off x="7096674" y="3381214"/>
              <a:ext cx="1162931" cy="456384"/>
            </a:xfrm>
            <a:custGeom>
              <a:rect b="b" l="l" r="r" t="t"/>
              <a:pathLst>
                <a:path extrusionOk="0" h="532226" w="1356188">
                  <a:moveTo>
                    <a:pt x="0" y="103246"/>
                  </a:moveTo>
                  <a:cubicBezTo>
                    <a:pt x="58220" y="74410"/>
                    <a:pt x="120481" y="54752"/>
                    <a:pt x="183428" y="37971"/>
                  </a:cubicBezTo>
                  <a:cubicBezTo>
                    <a:pt x="246923" y="21943"/>
                    <a:pt x="311512" y="10902"/>
                    <a:pt x="376719" y="4956"/>
                  </a:cubicBezTo>
                  <a:cubicBezTo>
                    <a:pt x="507270" y="-6619"/>
                    <a:pt x="641656" y="1326"/>
                    <a:pt x="770288" y="36806"/>
                  </a:cubicBezTo>
                  <a:cubicBezTo>
                    <a:pt x="899742" y="71074"/>
                    <a:pt x="1020019" y="133554"/>
                    <a:pt x="1122486" y="219755"/>
                  </a:cubicBezTo>
                  <a:cubicBezTo>
                    <a:pt x="1172898" y="262454"/>
                    <a:pt x="1218241" y="310859"/>
                    <a:pt x="1257488" y="364004"/>
                  </a:cubicBezTo>
                  <a:cubicBezTo>
                    <a:pt x="1296462" y="416286"/>
                    <a:pt x="1329544" y="472704"/>
                    <a:pt x="1356189" y="532226"/>
                  </a:cubicBezTo>
                  <a:cubicBezTo>
                    <a:pt x="1273996" y="432430"/>
                    <a:pt x="1184953" y="341949"/>
                    <a:pt x="1082623" y="271468"/>
                  </a:cubicBezTo>
                  <a:cubicBezTo>
                    <a:pt x="981045" y="201035"/>
                    <a:pt x="867961" y="148753"/>
                    <a:pt x="748507" y="116945"/>
                  </a:cubicBezTo>
                  <a:cubicBezTo>
                    <a:pt x="629601" y="83999"/>
                    <a:pt x="505009" y="70848"/>
                    <a:pt x="379528" y="69958"/>
                  </a:cubicBezTo>
                  <a:cubicBezTo>
                    <a:pt x="252265" y="69608"/>
                    <a:pt x="125276" y="80752"/>
                    <a:pt x="0" y="103246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  <a:effectLst>
              <a:outerShdw blurRad="28575" rotWithShape="0" algn="bl" dir="5400000" dist="38100">
                <a:schemeClr val="dk1">
                  <a:alpha val="2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36"/>
            <p:cNvSpPr/>
            <p:nvPr/>
          </p:nvSpPr>
          <p:spPr>
            <a:xfrm>
              <a:off x="7858015" y="3522336"/>
              <a:ext cx="313698" cy="505772"/>
            </a:xfrm>
            <a:custGeom>
              <a:rect b="b" l="l" r="r" t="t"/>
              <a:pathLst>
                <a:path extrusionOk="0" h="589821" w="365828">
                  <a:moveTo>
                    <a:pt x="195620" y="107057"/>
                  </a:moveTo>
                  <a:cubicBezTo>
                    <a:pt x="134386" y="64583"/>
                    <a:pt x="68769" y="28699"/>
                    <a:pt x="0" y="0"/>
                  </a:cubicBezTo>
                  <a:cubicBezTo>
                    <a:pt x="6849" y="201922"/>
                    <a:pt x="38288" y="569188"/>
                    <a:pt x="178085" y="589052"/>
                  </a:cubicBezTo>
                  <a:cubicBezTo>
                    <a:pt x="272677" y="602751"/>
                    <a:pt x="330965" y="431515"/>
                    <a:pt x="365829" y="252744"/>
                  </a:cubicBezTo>
                  <a:cubicBezTo>
                    <a:pt x="313909" y="198826"/>
                    <a:pt x="256923" y="150037"/>
                    <a:pt x="195620" y="107057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rotWithShape="0" algn="bl" dir="5400000" dist="2857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40" name="Google Shape;840;p36"/>
          <p:cNvSpPr/>
          <p:nvPr/>
        </p:nvSpPr>
        <p:spPr>
          <a:xfrm>
            <a:off x="7152463" y="2382204"/>
            <a:ext cx="1196571" cy="1123538"/>
          </a:xfrm>
          <a:custGeom>
            <a:rect b="b" l="l" r="r" t="t"/>
            <a:pathLst>
              <a:path extrusionOk="0" h="1404422" w="1256243">
                <a:moveTo>
                  <a:pt x="136989" y="466050"/>
                </a:moveTo>
                <a:cubicBezTo>
                  <a:pt x="136989" y="466050"/>
                  <a:pt x="267128" y="-13411"/>
                  <a:pt x="705492" y="288"/>
                </a:cubicBezTo>
                <a:cubicBezTo>
                  <a:pt x="1198652" y="15699"/>
                  <a:pt x="1243790" y="411254"/>
                  <a:pt x="1253447" y="589340"/>
                </a:cubicBezTo>
                <a:cubicBezTo>
                  <a:pt x="1267146" y="842769"/>
                  <a:pt x="1239748" y="1020854"/>
                  <a:pt x="958921" y="1150994"/>
                </a:cubicBezTo>
                <a:cubicBezTo>
                  <a:pt x="958921" y="1150994"/>
                  <a:pt x="1137007" y="911263"/>
                  <a:pt x="1013717" y="719479"/>
                </a:cubicBezTo>
                <a:cubicBezTo>
                  <a:pt x="1013717" y="719479"/>
                  <a:pt x="965771" y="1301681"/>
                  <a:pt x="404117" y="1404423"/>
                </a:cubicBezTo>
                <a:cubicBezTo>
                  <a:pt x="404117" y="1404423"/>
                  <a:pt x="657546" y="1157843"/>
                  <a:pt x="506858" y="801672"/>
                </a:cubicBezTo>
                <a:cubicBezTo>
                  <a:pt x="506858" y="801672"/>
                  <a:pt x="520557" y="1144144"/>
                  <a:pt x="123290" y="1130445"/>
                </a:cubicBezTo>
                <a:cubicBezTo>
                  <a:pt x="123290" y="1130445"/>
                  <a:pt x="363020" y="993457"/>
                  <a:pt x="294526" y="746877"/>
                </a:cubicBezTo>
                <a:cubicBezTo>
                  <a:pt x="253429" y="842769"/>
                  <a:pt x="157537" y="904414"/>
                  <a:pt x="0" y="870167"/>
                </a:cubicBezTo>
                <a:cubicBezTo>
                  <a:pt x="116440" y="801672"/>
                  <a:pt x="116440" y="561942"/>
                  <a:pt x="136989" y="466050"/>
                </a:cubicBezTo>
                <a:close/>
              </a:path>
            </a:pathLst>
          </a:custGeom>
          <a:gradFill>
            <a:gsLst>
              <a:gs pos="0">
                <a:srgbClr val="BBFF45">
                  <a:alpha val="0"/>
                </a:srgbClr>
              </a:gs>
              <a:gs pos="65000">
                <a:srgbClr val="C2FF33"/>
              </a:gs>
              <a:gs pos="100000">
                <a:srgbClr val="C9FF20"/>
              </a:gs>
            </a:gsLst>
            <a:lin ang="5400012" scaled="0"/>
          </a:gradFill>
          <a:ln>
            <a:noFill/>
          </a:ln>
          <a:effectLst>
            <a:outerShdw blurRad="28575" rotWithShape="0" algn="bl" dir="5400000" dist="38100">
              <a:schemeClr val="dk1">
                <a:alpha val="2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1" name="Google Shape;841;p36"/>
          <p:cNvSpPr/>
          <p:nvPr/>
        </p:nvSpPr>
        <p:spPr>
          <a:xfrm>
            <a:off x="7060600" y="1732875"/>
            <a:ext cx="1288701" cy="477051"/>
          </a:xfrm>
          <a:custGeom>
            <a:rect b="b" l="l" r="r" t="t"/>
            <a:pathLst>
              <a:path extrusionOk="0" h="851877" w="2301252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BBFF45"/>
              </a:gs>
            </a:gsLst>
            <a:lin ang="0" scaled="0"/>
          </a:gradFill>
          <a:ln>
            <a:noFill/>
          </a:ln>
          <a:effectLst>
            <a:outerShdw blurRad="28575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42" name="Google Shape;842;p36"/>
          <p:cNvGrpSpPr/>
          <p:nvPr/>
        </p:nvGrpSpPr>
        <p:grpSpPr>
          <a:xfrm>
            <a:off x="6789958" y="3816006"/>
            <a:ext cx="453116" cy="714197"/>
            <a:chOff x="1620532" y="2740711"/>
            <a:chExt cx="745257" cy="1174666"/>
          </a:xfrm>
        </p:grpSpPr>
        <p:sp>
          <p:nvSpPr>
            <p:cNvPr id="843" name="Google Shape;843;p36"/>
            <p:cNvSpPr/>
            <p:nvPr/>
          </p:nvSpPr>
          <p:spPr>
            <a:xfrm>
              <a:off x="1620532" y="2740711"/>
              <a:ext cx="745257" cy="1174666"/>
            </a:xfrm>
            <a:custGeom>
              <a:rect b="b" l="l" r="r" t="t"/>
              <a:pathLst>
                <a:path extrusionOk="0" h="1174666" w="745257">
                  <a:moveTo>
                    <a:pt x="105526" y="385886"/>
                  </a:moveTo>
                  <a:cubicBezTo>
                    <a:pt x="105526" y="385886"/>
                    <a:pt x="389709" y="456640"/>
                    <a:pt x="547452" y="114511"/>
                  </a:cubicBezTo>
                  <a:cubicBezTo>
                    <a:pt x="625124" y="-53848"/>
                    <a:pt x="678481" y="-1313"/>
                    <a:pt x="704989" y="51359"/>
                  </a:cubicBezTo>
                  <a:cubicBezTo>
                    <a:pt x="763894" y="169032"/>
                    <a:pt x="825744" y="770550"/>
                    <a:pt x="360393" y="1174667"/>
                  </a:cubicBezTo>
                  <a:cubicBezTo>
                    <a:pt x="360257" y="1174598"/>
                    <a:pt x="-235850" y="1027952"/>
                    <a:pt x="105526" y="385886"/>
                  </a:cubicBezTo>
                  <a:close/>
                </a:path>
              </a:pathLst>
            </a:custGeom>
            <a:solidFill>
              <a:srgbClr val="F8F1E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36"/>
            <p:cNvSpPr/>
            <p:nvPr/>
          </p:nvSpPr>
          <p:spPr>
            <a:xfrm>
              <a:off x="1763362" y="3112760"/>
              <a:ext cx="446402" cy="667683"/>
            </a:xfrm>
            <a:custGeom>
              <a:rect b="b" l="l" r="r" t="t"/>
              <a:pathLst>
                <a:path extrusionOk="0" h="667683" w="446402">
                  <a:moveTo>
                    <a:pt x="446403" y="526996"/>
                  </a:moveTo>
                  <a:cubicBezTo>
                    <a:pt x="278523" y="500214"/>
                    <a:pt x="48382" y="393843"/>
                    <a:pt x="145028" y="0"/>
                  </a:cubicBezTo>
                  <a:cubicBezTo>
                    <a:pt x="115342" y="10103"/>
                    <a:pt x="84506" y="16432"/>
                    <a:pt x="53245" y="18836"/>
                  </a:cubicBezTo>
                  <a:cubicBezTo>
                    <a:pt x="-14085" y="183222"/>
                    <a:pt x="-95456" y="533023"/>
                    <a:pt x="348456" y="667683"/>
                  </a:cubicBezTo>
                  <a:cubicBezTo>
                    <a:pt x="384785" y="623463"/>
                    <a:pt x="417539" y="576414"/>
                    <a:pt x="446403" y="526996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36"/>
            <p:cNvSpPr/>
            <p:nvPr/>
          </p:nvSpPr>
          <p:spPr>
            <a:xfrm>
              <a:off x="1980517" y="3061527"/>
              <a:ext cx="341579" cy="420075"/>
            </a:xfrm>
            <a:custGeom>
              <a:rect b="b" l="l" r="r" t="t"/>
              <a:pathLst>
                <a:path extrusionOk="0" h="420075" w="341579">
                  <a:moveTo>
                    <a:pt x="26848" y="0"/>
                  </a:moveTo>
                  <a:cubicBezTo>
                    <a:pt x="18170" y="6301"/>
                    <a:pt x="9430" y="12103"/>
                    <a:pt x="614" y="17398"/>
                  </a:cubicBezTo>
                  <a:cubicBezTo>
                    <a:pt x="-5002" y="131783"/>
                    <a:pt x="22670" y="353020"/>
                    <a:pt x="305346" y="420076"/>
                  </a:cubicBezTo>
                  <a:cubicBezTo>
                    <a:pt x="319593" y="383294"/>
                    <a:pt x="331579" y="346719"/>
                    <a:pt x="341579" y="310485"/>
                  </a:cubicBezTo>
                  <a:cubicBezTo>
                    <a:pt x="258016" y="305280"/>
                    <a:pt x="119795" y="254114"/>
                    <a:pt x="26848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36"/>
            <p:cNvSpPr/>
            <p:nvPr/>
          </p:nvSpPr>
          <p:spPr>
            <a:xfrm>
              <a:off x="2085517" y="2976457"/>
              <a:ext cx="278498" cy="208133"/>
            </a:xfrm>
            <a:custGeom>
              <a:rect b="b" l="l" r="r" t="t"/>
              <a:pathLst>
                <a:path extrusionOk="0" h="208133" w="278498">
                  <a:moveTo>
                    <a:pt x="9521" y="0"/>
                  </a:moveTo>
                  <a:cubicBezTo>
                    <a:pt x="6370" y="4041"/>
                    <a:pt x="3219" y="7877"/>
                    <a:pt x="0" y="11713"/>
                  </a:cubicBezTo>
                  <a:cubicBezTo>
                    <a:pt x="34795" y="89522"/>
                    <a:pt x="117468" y="221785"/>
                    <a:pt x="272744" y="206990"/>
                  </a:cubicBezTo>
                  <a:cubicBezTo>
                    <a:pt x="275416" y="182812"/>
                    <a:pt x="277334" y="159044"/>
                    <a:pt x="278498" y="136441"/>
                  </a:cubicBezTo>
                  <a:cubicBezTo>
                    <a:pt x="201168" y="146578"/>
                    <a:pt x="103906" y="122947"/>
                    <a:pt x="9521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36"/>
            <p:cNvSpPr/>
            <p:nvPr/>
          </p:nvSpPr>
          <p:spPr>
            <a:xfrm>
              <a:off x="1623727" y="2881337"/>
              <a:ext cx="606150" cy="548531"/>
            </a:xfrm>
            <a:custGeom>
              <a:rect b="b" l="l" r="r" t="t"/>
              <a:pathLst>
                <a:path extrusionOk="0" h="548531" w="606150">
                  <a:moveTo>
                    <a:pt x="43768" y="373549"/>
                  </a:moveTo>
                  <a:cubicBezTo>
                    <a:pt x="21822" y="429769"/>
                    <a:pt x="7110" y="488551"/>
                    <a:pt x="0" y="548483"/>
                  </a:cubicBezTo>
                  <a:cubicBezTo>
                    <a:pt x="270142" y="552525"/>
                    <a:pt x="564668" y="299095"/>
                    <a:pt x="602340" y="72447"/>
                  </a:cubicBezTo>
                  <a:cubicBezTo>
                    <a:pt x="620217" y="-35089"/>
                    <a:pt x="570627" y="-3855"/>
                    <a:pt x="548161" y="44433"/>
                  </a:cubicBezTo>
                  <a:cubicBezTo>
                    <a:pt x="413980" y="333343"/>
                    <a:pt x="151099" y="356905"/>
                    <a:pt x="43768" y="373549"/>
                  </a:cubicBezTo>
                  <a:close/>
                </a:path>
              </a:pathLst>
            </a:custGeom>
            <a:solidFill>
              <a:srgbClr val="FFFFFF">
                <a:alpha val="547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8" name="Google Shape;848;p36"/>
          <p:cNvGrpSpPr/>
          <p:nvPr/>
        </p:nvGrpSpPr>
        <p:grpSpPr>
          <a:xfrm>
            <a:off x="5925576" y="3816006"/>
            <a:ext cx="453093" cy="714197"/>
            <a:chOff x="188982" y="2740711"/>
            <a:chExt cx="745218" cy="1174666"/>
          </a:xfrm>
        </p:grpSpPr>
        <p:sp>
          <p:nvSpPr>
            <p:cNvPr id="849" name="Google Shape;849;p36"/>
            <p:cNvSpPr/>
            <p:nvPr/>
          </p:nvSpPr>
          <p:spPr>
            <a:xfrm>
              <a:off x="188982" y="2740711"/>
              <a:ext cx="745218" cy="1174666"/>
            </a:xfrm>
            <a:custGeom>
              <a:rect b="b" l="l" r="r" t="t"/>
              <a:pathLst>
                <a:path extrusionOk="0" h="1174666" w="745218">
                  <a:moveTo>
                    <a:pt x="639800" y="385886"/>
                  </a:moveTo>
                  <a:cubicBezTo>
                    <a:pt x="639800" y="385886"/>
                    <a:pt x="355617" y="456640"/>
                    <a:pt x="197806" y="114511"/>
                  </a:cubicBezTo>
                  <a:cubicBezTo>
                    <a:pt x="120133" y="-53848"/>
                    <a:pt x="66844" y="-1313"/>
                    <a:pt x="40268" y="51359"/>
                  </a:cubicBezTo>
                  <a:cubicBezTo>
                    <a:pt x="-18637" y="169032"/>
                    <a:pt x="-80487" y="770550"/>
                    <a:pt x="384864" y="1174667"/>
                  </a:cubicBezTo>
                  <a:cubicBezTo>
                    <a:pt x="384864" y="1174598"/>
                    <a:pt x="980970" y="1027952"/>
                    <a:pt x="639800" y="385886"/>
                  </a:cubicBezTo>
                  <a:close/>
                </a:path>
              </a:pathLst>
            </a:custGeom>
            <a:solidFill>
              <a:srgbClr val="F8F1E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36"/>
            <p:cNvSpPr/>
            <p:nvPr/>
          </p:nvSpPr>
          <p:spPr>
            <a:xfrm>
              <a:off x="344800" y="3112760"/>
              <a:ext cx="446368" cy="667683"/>
            </a:xfrm>
            <a:custGeom>
              <a:rect b="b" l="l" r="r" t="t"/>
              <a:pathLst>
                <a:path extrusionOk="0" h="667683" w="446368">
                  <a:moveTo>
                    <a:pt x="0" y="526996"/>
                  </a:moveTo>
                  <a:cubicBezTo>
                    <a:pt x="167948" y="500214"/>
                    <a:pt x="398021" y="393843"/>
                    <a:pt x="301375" y="0"/>
                  </a:cubicBezTo>
                  <a:cubicBezTo>
                    <a:pt x="331033" y="10110"/>
                    <a:pt x="361849" y="16439"/>
                    <a:pt x="393089" y="18836"/>
                  </a:cubicBezTo>
                  <a:cubicBezTo>
                    <a:pt x="460488" y="183222"/>
                    <a:pt x="541791" y="533023"/>
                    <a:pt x="97947" y="667683"/>
                  </a:cubicBezTo>
                  <a:cubicBezTo>
                    <a:pt x="61639" y="623443"/>
                    <a:pt x="28888" y="576401"/>
                    <a:pt x="0" y="526996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36"/>
            <p:cNvSpPr/>
            <p:nvPr/>
          </p:nvSpPr>
          <p:spPr>
            <a:xfrm>
              <a:off x="232538" y="3061527"/>
              <a:ext cx="341567" cy="420075"/>
            </a:xfrm>
            <a:custGeom>
              <a:rect b="b" l="l" r="r" t="t"/>
              <a:pathLst>
                <a:path extrusionOk="0" h="420075" w="341567">
                  <a:moveTo>
                    <a:pt x="314663" y="0"/>
                  </a:moveTo>
                  <a:cubicBezTo>
                    <a:pt x="323430" y="6301"/>
                    <a:pt x="332198" y="12103"/>
                    <a:pt x="340965" y="17398"/>
                  </a:cubicBezTo>
                  <a:cubicBezTo>
                    <a:pt x="346513" y="131783"/>
                    <a:pt x="318910" y="353020"/>
                    <a:pt x="36234" y="420076"/>
                  </a:cubicBezTo>
                  <a:cubicBezTo>
                    <a:pt x="21987" y="383294"/>
                    <a:pt x="10000" y="346719"/>
                    <a:pt x="0" y="310485"/>
                  </a:cubicBezTo>
                  <a:cubicBezTo>
                    <a:pt x="83495" y="305280"/>
                    <a:pt x="221785" y="254114"/>
                    <a:pt x="314663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36"/>
            <p:cNvSpPr/>
            <p:nvPr/>
          </p:nvSpPr>
          <p:spPr>
            <a:xfrm>
              <a:off x="190551" y="2976457"/>
              <a:ext cx="278498" cy="208133"/>
            </a:xfrm>
            <a:custGeom>
              <a:rect b="b" l="l" r="r" t="t"/>
              <a:pathLst>
                <a:path extrusionOk="0" h="208133" w="278498">
                  <a:moveTo>
                    <a:pt x="268977" y="0"/>
                  </a:moveTo>
                  <a:cubicBezTo>
                    <a:pt x="272128" y="4041"/>
                    <a:pt x="275347" y="7877"/>
                    <a:pt x="278498" y="11713"/>
                  </a:cubicBezTo>
                  <a:cubicBezTo>
                    <a:pt x="243703" y="89522"/>
                    <a:pt x="161099" y="221785"/>
                    <a:pt x="5754" y="206990"/>
                  </a:cubicBezTo>
                  <a:cubicBezTo>
                    <a:pt x="3082" y="182812"/>
                    <a:pt x="1233" y="159044"/>
                    <a:pt x="0" y="136441"/>
                  </a:cubicBezTo>
                  <a:cubicBezTo>
                    <a:pt x="77399" y="146578"/>
                    <a:pt x="174661" y="122947"/>
                    <a:pt x="268977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36"/>
            <p:cNvSpPr/>
            <p:nvPr/>
          </p:nvSpPr>
          <p:spPr>
            <a:xfrm>
              <a:off x="324756" y="2881337"/>
              <a:ext cx="606150" cy="548531"/>
            </a:xfrm>
            <a:custGeom>
              <a:rect b="b" l="l" r="r" t="t"/>
              <a:pathLst>
                <a:path extrusionOk="0" h="548531" w="606150">
                  <a:moveTo>
                    <a:pt x="562383" y="373549"/>
                  </a:moveTo>
                  <a:cubicBezTo>
                    <a:pt x="584328" y="429769"/>
                    <a:pt x="599041" y="488551"/>
                    <a:pt x="606151" y="548483"/>
                  </a:cubicBezTo>
                  <a:cubicBezTo>
                    <a:pt x="336009" y="552525"/>
                    <a:pt x="41483" y="299095"/>
                    <a:pt x="3811" y="72447"/>
                  </a:cubicBezTo>
                  <a:cubicBezTo>
                    <a:pt x="-14066" y="-35089"/>
                    <a:pt x="35524" y="-3855"/>
                    <a:pt x="57921" y="44433"/>
                  </a:cubicBezTo>
                  <a:cubicBezTo>
                    <a:pt x="192170" y="333343"/>
                    <a:pt x="455052" y="356905"/>
                    <a:pt x="562383" y="373549"/>
                  </a:cubicBezTo>
                  <a:close/>
                </a:path>
              </a:pathLst>
            </a:custGeom>
            <a:solidFill>
              <a:srgbClr val="FFFFFF">
                <a:alpha val="547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4" name="Google Shape;854;p36"/>
          <p:cNvGrpSpPr/>
          <p:nvPr/>
        </p:nvGrpSpPr>
        <p:grpSpPr>
          <a:xfrm>
            <a:off x="7535506" y="3849894"/>
            <a:ext cx="645091" cy="646416"/>
            <a:chOff x="2893887" y="2547824"/>
            <a:chExt cx="1212350" cy="1214840"/>
          </a:xfrm>
        </p:grpSpPr>
        <p:sp>
          <p:nvSpPr>
            <p:cNvPr id="855" name="Google Shape;855;p36"/>
            <p:cNvSpPr/>
            <p:nvPr/>
          </p:nvSpPr>
          <p:spPr>
            <a:xfrm>
              <a:off x="2893887" y="2547824"/>
              <a:ext cx="1212350" cy="1214840"/>
            </a:xfrm>
            <a:custGeom>
              <a:rect b="b" l="l" r="r" t="t"/>
              <a:pathLst>
                <a:path extrusionOk="0" h="1214840" w="121235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36"/>
            <p:cNvSpPr/>
            <p:nvPr/>
          </p:nvSpPr>
          <p:spPr>
            <a:xfrm>
              <a:off x="2996697" y="3186871"/>
              <a:ext cx="951250" cy="244546"/>
            </a:xfrm>
            <a:custGeom>
              <a:rect b="b" l="l" r="r" t="t"/>
              <a:pathLst>
                <a:path extrusionOk="0" h="244546" w="95125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36"/>
            <p:cNvSpPr/>
            <p:nvPr/>
          </p:nvSpPr>
          <p:spPr>
            <a:xfrm>
              <a:off x="3140056" y="2892620"/>
              <a:ext cx="568503" cy="125416"/>
            </a:xfrm>
            <a:custGeom>
              <a:rect b="b" l="l" r="r" t="t"/>
              <a:pathLst>
                <a:path extrusionOk="0" h="125416" w="568503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36"/>
            <p:cNvSpPr/>
            <p:nvPr/>
          </p:nvSpPr>
          <p:spPr>
            <a:xfrm>
              <a:off x="3404162" y="2647161"/>
              <a:ext cx="524058" cy="1084446"/>
            </a:xfrm>
            <a:custGeom>
              <a:rect b="b" l="l" r="r" t="t"/>
              <a:pathLst>
                <a:path extrusionOk="0" h="1084446" w="524058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9" name="Google Shape;859;p36"/>
          <p:cNvGrpSpPr/>
          <p:nvPr/>
        </p:nvGrpSpPr>
        <p:grpSpPr>
          <a:xfrm flipH="1">
            <a:off x="8345458" y="3849894"/>
            <a:ext cx="645091" cy="646416"/>
            <a:chOff x="2893887" y="2547824"/>
            <a:chExt cx="1212350" cy="1214840"/>
          </a:xfrm>
        </p:grpSpPr>
        <p:sp>
          <p:nvSpPr>
            <p:cNvPr id="860" name="Google Shape;860;p36"/>
            <p:cNvSpPr/>
            <p:nvPr/>
          </p:nvSpPr>
          <p:spPr>
            <a:xfrm>
              <a:off x="2893887" y="2547824"/>
              <a:ext cx="1212350" cy="1214840"/>
            </a:xfrm>
            <a:custGeom>
              <a:rect b="b" l="l" r="r" t="t"/>
              <a:pathLst>
                <a:path extrusionOk="0" h="1214840" w="121235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36"/>
            <p:cNvSpPr/>
            <p:nvPr/>
          </p:nvSpPr>
          <p:spPr>
            <a:xfrm>
              <a:off x="2996697" y="3186871"/>
              <a:ext cx="951250" cy="244546"/>
            </a:xfrm>
            <a:custGeom>
              <a:rect b="b" l="l" r="r" t="t"/>
              <a:pathLst>
                <a:path extrusionOk="0" h="244546" w="95125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36"/>
            <p:cNvSpPr/>
            <p:nvPr/>
          </p:nvSpPr>
          <p:spPr>
            <a:xfrm>
              <a:off x="3140056" y="2892620"/>
              <a:ext cx="568503" cy="125416"/>
            </a:xfrm>
            <a:custGeom>
              <a:rect b="b" l="l" r="r" t="t"/>
              <a:pathLst>
                <a:path extrusionOk="0" h="125416" w="568503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36"/>
            <p:cNvSpPr/>
            <p:nvPr/>
          </p:nvSpPr>
          <p:spPr>
            <a:xfrm>
              <a:off x="3404162" y="2647161"/>
              <a:ext cx="524058" cy="1084446"/>
            </a:xfrm>
            <a:custGeom>
              <a:rect b="b" l="l" r="r" t="t"/>
              <a:pathLst>
                <a:path extrusionOk="0" h="1084446" w="524058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5"/>
            </a:gs>
            <a:gs pos="100000">
              <a:schemeClr val="accent6"/>
            </a:gs>
          </a:gsLst>
          <a:lin ang="0" scaled="0"/>
        </a:gradFill>
      </p:bgPr>
    </p:bg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37"/>
          <p:cNvSpPr/>
          <p:nvPr/>
        </p:nvSpPr>
        <p:spPr>
          <a:xfrm>
            <a:off x="277965" y="271963"/>
            <a:ext cx="373873" cy="479695"/>
          </a:xfrm>
          <a:custGeom>
            <a:rect b="b" l="l" r="r" t="t"/>
            <a:pathLst>
              <a:path extrusionOk="0" h="21949" w="17107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37"/>
          <p:cNvSpPr/>
          <p:nvPr/>
        </p:nvSpPr>
        <p:spPr>
          <a:xfrm>
            <a:off x="852801" y="338968"/>
            <a:ext cx="398876" cy="337703"/>
          </a:xfrm>
          <a:custGeom>
            <a:rect b="b" l="l" r="r" t="t"/>
            <a:pathLst>
              <a:path extrusionOk="0" h="15452" w="18251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37"/>
          <p:cNvSpPr/>
          <p:nvPr/>
        </p:nvSpPr>
        <p:spPr>
          <a:xfrm>
            <a:off x="1445208" y="340017"/>
            <a:ext cx="387139" cy="341965"/>
          </a:xfrm>
          <a:custGeom>
            <a:rect b="b" l="l" r="r" t="t"/>
            <a:pathLst>
              <a:path extrusionOk="0" h="15647" w="17714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p37"/>
          <p:cNvSpPr/>
          <p:nvPr/>
        </p:nvSpPr>
        <p:spPr>
          <a:xfrm>
            <a:off x="2071095" y="330991"/>
            <a:ext cx="315368" cy="354182"/>
          </a:xfrm>
          <a:custGeom>
            <a:rect b="b" l="l" r="r" t="t"/>
            <a:pathLst>
              <a:path extrusionOk="0" h="16206" w="1443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Google Shape;872;p37"/>
          <p:cNvSpPr/>
          <p:nvPr/>
        </p:nvSpPr>
        <p:spPr>
          <a:xfrm>
            <a:off x="2678363" y="327801"/>
            <a:ext cx="268576" cy="357373"/>
          </a:xfrm>
          <a:custGeom>
            <a:rect b="b" l="l" r="r" t="t"/>
            <a:pathLst>
              <a:path extrusionOk="0" h="16352" w="12289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37"/>
          <p:cNvSpPr/>
          <p:nvPr/>
        </p:nvSpPr>
        <p:spPr>
          <a:xfrm>
            <a:off x="3190980" y="323539"/>
            <a:ext cx="414830" cy="366421"/>
          </a:xfrm>
          <a:custGeom>
            <a:rect b="b" l="l" r="r" t="t"/>
            <a:pathLst>
              <a:path extrusionOk="0" h="16766" w="18981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37"/>
          <p:cNvSpPr/>
          <p:nvPr/>
        </p:nvSpPr>
        <p:spPr>
          <a:xfrm>
            <a:off x="3808913" y="301728"/>
            <a:ext cx="355778" cy="411093"/>
          </a:xfrm>
          <a:custGeom>
            <a:rect b="b" l="l" r="r" t="t"/>
            <a:pathLst>
              <a:path extrusionOk="0" h="18810" w="16279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37"/>
          <p:cNvSpPr/>
          <p:nvPr/>
        </p:nvSpPr>
        <p:spPr>
          <a:xfrm>
            <a:off x="4367795" y="328325"/>
            <a:ext cx="414283" cy="362159"/>
          </a:xfrm>
          <a:custGeom>
            <a:rect b="b" l="l" r="r" t="t"/>
            <a:pathLst>
              <a:path extrusionOk="0" h="16571" w="18956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37"/>
          <p:cNvSpPr/>
          <p:nvPr/>
        </p:nvSpPr>
        <p:spPr>
          <a:xfrm>
            <a:off x="4977729" y="334707"/>
            <a:ext cx="366421" cy="349396"/>
          </a:xfrm>
          <a:custGeom>
            <a:rect b="b" l="l" r="r" t="t"/>
            <a:pathLst>
              <a:path extrusionOk="0" h="15987" w="16766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37"/>
          <p:cNvSpPr/>
          <p:nvPr/>
        </p:nvSpPr>
        <p:spPr>
          <a:xfrm>
            <a:off x="5571185" y="326205"/>
            <a:ext cx="355778" cy="363230"/>
          </a:xfrm>
          <a:custGeom>
            <a:rect b="b" l="l" r="r" t="t"/>
            <a:pathLst>
              <a:path extrusionOk="0" h="16620" w="16279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Google Shape;878;p37"/>
          <p:cNvSpPr/>
          <p:nvPr/>
        </p:nvSpPr>
        <p:spPr>
          <a:xfrm>
            <a:off x="282226" y="865419"/>
            <a:ext cx="368541" cy="456289"/>
          </a:xfrm>
          <a:custGeom>
            <a:rect b="b" l="l" r="r" t="t"/>
            <a:pathLst>
              <a:path extrusionOk="0" h="20878" w="16863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p37"/>
          <p:cNvSpPr/>
          <p:nvPr/>
        </p:nvSpPr>
        <p:spPr>
          <a:xfrm>
            <a:off x="869825" y="865419"/>
            <a:ext cx="368541" cy="456289"/>
          </a:xfrm>
          <a:custGeom>
            <a:rect b="b" l="l" r="r" t="t"/>
            <a:pathLst>
              <a:path extrusionOk="0" h="20878" w="16863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0" name="Google Shape;880;p37"/>
          <p:cNvSpPr/>
          <p:nvPr/>
        </p:nvSpPr>
        <p:spPr>
          <a:xfrm>
            <a:off x="1447327" y="934019"/>
            <a:ext cx="380233" cy="327060"/>
          </a:xfrm>
          <a:custGeom>
            <a:rect b="b" l="l" r="r" t="t"/>
            <a:pathLst>
              <a:path extrusionOk="0" h="14965" w="17398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Google Shape;881;p37"/>
          <p:cNvSpPr/>
          <p:nvPr/>
        </p:nvSpPr>
        <p:spPr>
          <a:xfrm>
            <a:off x="2034402" y="901041"/>
            <a:ext cx="379709" cy="384495"/>
          </a:xfrm>
          <a:custGeom>
            <a:rect b="b" l="l" r="r" t="t"/>
            <a:pathLst>
              <a:path extrusionOk="0" h="17593" w="17374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p37"/>
          <p:cNvSpPr/>
          <p:nvPr/>
        </p:nvSpPr>
        <p:spPr>
          <a:xfrm>
            <a:off x="2624667" y="926043"/>
            <a:ext cx="376518" cy="332917"/>
          </a:xfrm>
          <a:custGeom>
            <a:rect b="b" l="l" r="r" t="t"/>
            <a:pathLst>
              <a:path extrusionOk="0" h="15233" w="17228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37"/>
          <p:cNvSpPr/>
          <p:nvPr/>
        </p:nvSpPr>
        <p:spPr>
          <a:xfrm>
            <a:off x="3218647" y="926043"/>
            <a:ext cx="365350" cy="336633"/>
          </a:xfrm>
          <a:custGeom>
            <a:rect b="b" l="l" r="r" t="t"/>
            <a:pathLst>
              <a:path extrusionOk="0" h="15403" w="16717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p37"/>
          <p:cNvSpPr/>
          <p:nvPr/>
        </p:nvSpPr>
        <p:spPr>
          <a:xfrm>
            <a:off x="3815818" y="929758"/>
            <a:ext cx="338774" cy="329202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37"/>
          <p:cNvSpPr/>
          <p:nvPr/>
        </p:nvSpPr>
        <p:spPr>
          <a:xfrm>
            <a:off x="4384820" y="911138"/>
            <a:ext cx="375447" cy="368016"/>
          </a:xfrm>
          <a:custGeom>
            <a:rect b="b" l="l" r="r" t="t"/>
            <a:pathLst>
              <a:path extrusionOk="0" h="16839" w="17179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37"/>
          <p:cNvSpPr/>
          <p:nvPr/>
        </p:nvSpPr>
        <p:spPr>
          <a:xfrm>
            <a:off x="4934129" y="870729"/>
            <a:ext cx="458409" cy="451502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37"/>
          <p:cNvSpPr/>
          <p:nvPr/>
        </p:nvSpPr>
        <p:spPr>
          <a:xfrm>
            <a:off x="5532896" y="886683"/>
            <a:ext cx="429691" cy="410568"/>
          </a:xfrm>
          <a:custGeom>
            <a:rect b="b" l="l" r="r" t="t"/>
            <a:pathLst>
              <a:path extrusionOk="0" h="18786" w="19661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p37"/>
          <p:cNvSpPr/>
          <p:nvPr/>
        </p:nvSpPr>
        <p:spPr>
          <a:xfrm>
            <a:off x="252963" y="1538097"/>
            <a:ext cx="421211" cy="298889"/>
          </a:xfrm>
          <a:custGeom>
            <a:rect b="b" l="l" r="r" t="t"/>
            <a:pathLst>
              <a:path extrusionOk="0" h="13676" w="19273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37"/>
          <p:cNvSpPr/>
          <p:nvPr/>
        </p:nvSpPr>
        <p:spPr>
          <a:xfrm>
            <a:off x="842704" y="1481734"/>
            <a:ext cx="417999" cy="404711"/>
          </a:xfrm>
          <a:custGeom>
            <a:rect b="b" l="l" r="r" t="t"/>
            <a:pathLst>
              <a:path extrusionOk="0" h="18518" w="19126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37"/>
          <p:cNvSpPr/>
          <p:nvPr/>
        </p:nvSpPr>
        <p:spPr>
          <a:xfrm>
            <a:off x="1445732" y="1499808"/>
            <a:ext cx="376518" cy="380255"/>
          </a:xfrm>
          <a:custGeom>
            <a:rect b="b" l="l" r="r" t="t"/>
            <a:pathLst>
              <a:path extrusionOk="0" h="17399" w="17228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1" name="Google Shape;891;p37"/>
          <p:cNvSpPr/>
          <p:nvPr/>
        </p:nvSpPr>
        <p:spPr>
          <a:xfrm>
            <a:off x="2029616" y="1488116"/>
            <a:ext cx="392472" cy="391401"/>
          </a:xfrm>
          <a:custGeom>
            <a:rect b="b" l="l" r="r" t="t"/>
            <a:pathLst>
              <a:path extrusionOk="0" h="17909" w="17958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p37"/>
          <p:cNvSpPr/>
          <p:nvPr/>
        </p:nvSpPr>
        <p:spPr>
          <a:xfrm>
            <a:off x="2629978" y="1500354"/>
            <a:ext cx="365350" cy="366945"/>
          </a:xfrm>
          <a:custGeom>
            <a:rect b="b" l="l" r="r" t="t"/>
            <a:pathLst>
              <a:path extrusionOk="0" h="16790" w="16717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p37"/>
          <p:cNvSpPr/>
          <p:nvPr/>
        </p:nvSpPr>
        <p:spPr>
          <a:xfrm>
            <a:off x="3234055" y="1457279"/>
            <a:ext cx="332917" cy="452551"/>
          </a:xfrm>
          <a:custGeom>
            <a:rect b="b" l="l" r="r" t="t"/>
            <a:pathLst>
              <a:path extrusionOk="0" h="20707" w="15233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Google Shape;894;p37"/>
          <p:cNvSpPr/>
          <p:nvPr/>
        </p:nvSpPr>
        <p:spPr>
          <a:xfrm>
            <a:off x="3777530" y="1547144"/>
            <a:ext cx="417999" cy="269625"/>
          </a:xfrm>
          <a:custGeom>
            <a:rect b="b" l="l" r="r" t="t"/>
            <a:pathLst>
              <a:path extrusionOk="0" h="12337" w="19126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p37"/>
          <p:cNvSpPr/>
          <p:nvPr/>
        </p:nvSpPr>
        <p:spPr>
          <a:xfrm>
            <a:off x="4382678" y="1489711"/>
            <a:ext cx="385041" cy="389281"/>
          </a:xfrm>
          <a:custGeom>
            <a:rect b="b" l="l" r="r" t="t"/>
            <a:pathLst>
              <a:path extrusionOk="0" h="17812" w="17618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37"/>
          <p:cNvSpPr/>
          <p:nvPr/>
        </p:nvSpPr>
        <p:spPr>
          <a:xfrm>
            <a:off x="4969227" y="1474828"/>
            <a:ext cx="387161" cy="402569"/>
          </a:xfrm>
          <a:custGeom>
            <a:rect b="b" l="l" r="r" t="t"/>
            <a:pathLst>
              <a:path extrusionOk="0" h="18420" w="17715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p37"/>
          <p:cNvSpPr/>
          <p:nvPr/>
        </p:nvSpPr>
        <p:spPr>
          <a:xfrm>
            <a:off x="5538753" y="1486520"/>
            <a:ext cx="414283" cy="388210"/>
          </a:xfrm>
          <a:custGeom>
            <a:rect b="b" l="l" r="r" t="t"/>
            <a:pathLst>
              <a:path extrusionOk="0" h="17763" w="18956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p37"/>
          <p:cNvSpPr/>
          <p:nvPr/>
        </p:nvSpPr>
        <p:spPr>
          <a:xfrm>
            <a:off x="301895" y="2092193"/>
            <a:ext cx="324416" cy="354204"/>
          </a:xfrm>
          <a:custGeom>
            <a:rect b="b" l="l" r="r" t="t"/>
            <a:pathLst>
              <a:path extrusionOk="0" h="16207" w="14844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37"/>
          <p:cNvSpPr/>
          <p:nvPr/>
        </p:nvSpPr>
        <p:spPr>
          <a:xfrm>
            <a:off x="875136" y="2092739"/>
            <a:ext cx="346227" cy="348325"/>
          </a:xfrm>
          <a:custGeom>
            <a:rect b="b" l="l" r="r" t="t"/>
            <a:pathLst>
              <a:path extrusionOk="0" h="15938" w="15842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37"/>
          <p:cNvSpPr/>
          <p:nvPr/>
        </p:nvSpPr>
        <p:spPr>
          <a:xfrm>
            <a:off x="1469663" y="2092739"/>
            <a:ext cx="346205" cy="348325"/>
          </a:xfrm>
          <a:custGeom>
            <a:rect b="b" l="l" r="r" t="t"/>
            <a:pathLst>
              <a:path extrusionOk="0" h="15938" w="15841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37"/>
          <p:cNvSpPr/>
          <p:nvPr/>
        </p:nvSpPr>
        <p:spPr>
          <a:xfrm>
            <a:off x="2052475" y="2092739"/>
            <a:ext cx="345681" cy="348325"/>
          </a:xfrm>
          <a:custGeom>
            <a:rect b="b" l="l" r="r" t="t"/>
            <a:pathLst>
              <a:path extrusionOk="0" h="15938" w="15817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37"/>
          <p:cNvSpPr/>
          <p:nvPr/>
        </p:nvSpPr>
        <p:spPr>
          <a:xfrm>
            <a:off x="2720367" y="2038496"/>
            <a:ext cx="186685" cy="460550"/>
          </a:xfrm>
          <a:custGeom>
            <a:rect b="b" l="l" r="r" t="t"/>
            <a:pathLst>
              <a:path extrusionOk="0" h="21073" w="8542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p37"/>
          <p:cNvSpPr/>
          <p:nvPr/>
        </p:nvSpPr>
        <p:spPr>
          <a:xfrm>
            <a:off x="3319156" y="2041687"/>
            <a:ext cx="161683" cy="455218"/>
          </a:xfrm>
          <a:custGeom>
            <a:rect b="b" l="l" r="r" t="t"/>
            <a:pathLst>
              <a:path extrusionOk="0" h="20829" w="7398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37"/>
          <p:cNvSpPr/>
          <p:nvPr/>
        </p:nvSpPr>
        <p:spPr>
          <a:xfrm>
            <a:off x="3912065" y="2092193"/>
            <a:ext cx="147325" cy="348871"/>
          </a:xfrm>
          <a:custGeom>
            <a:rect b="b" l="l" r="r" t="t"/>
            <a:pathLst>
              <a:path extrusionOk="0" h="15963" w="6741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37"/>
          <p:cNvSpPr/>
          <p:nvPr/>
        </p:nvSpPr>
        <p:spPr>
          <a:xfrm>
            <a:off x="4402368" y="2087407"/>
            <a:ext cx="343014" cy="363230"/>
          </a:xfrm>
          <a:custGeom>
            <a:rect b="b" l="l" r="r" t="t"/>
            <a:pathLst>
              <a:path extrusionOk="0" h="16620" w="15695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37"/>
          <p:cNvSpPr/>
          <p:nvPr/>
        </p:nvSpPr>
        <p:spPr>
          <a:xfrm>
            <a:off x="4975609" y="2096979"/>
            <a:ext cx="375993" cy="347276"/>
          </a:xfrm>
          <a:custGeom>
            <a:rect b="b" l="l" r="r" t="t"/>
            <a:pathLst>
              <a:path extrusionOk="0" h="15890" w="17204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" name="Google Shape;907;p37"/>
          <p:cNvSpPr/>
          <p:nvPr/>
        </p:nvSpPr>
        <p:spPr>
          <a:xfrm>
            <a:off x="5570114" y="2037950"/>
            <a:ext cx="345681" cy="414830"/>
          </a:xfrm>
          <a:custGeom>
            <a:rect b="b" l="l" r="r" t="t"/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p37"/>
          <p:cNvSpPr/>
          <p:nvPr/>
        </p:nvSpPr>
        <p:spPr>
          <a:xfrm>
            <a:off x="400284" y="2642049"/>
            <a:ext cx="127109" cy="429713"/>
          </a:xfrm>
          <a:custGeom>
            <a:rect b="b" l="l" r="r" t="t"/>
            <a:pathLst>
              <a:path extrusionOk="0" h="19662" w="5816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37"/>
          <p:cNvSpPr/>
          <p:nvPr/>
        </p:nvSpPr>
        <p:spPr>
          <a:xfrm>
            <a:off x="913425" y="2626095"/>
            <a:ext cx="274958" cy="460550"/>
          </a:xfrm>
          <a:custGeom>
            <a:rect b="b" l="l" r="r" t="t"/>
            <a:pathLst>
              <a:path extrusionOk="0" h="21073" w="12581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0" name="Google Shape;910;p37"/>
          <p:cNvSpPr/>
          <p:nvPr/>
        </p:nvSpPr>
        <p:spPr>
          <a:xfrm>
            <a:off x="1461139" y="2626095"/>
            <a:ext cx="360039" cy="460550"/>
          </a:xfrm>
          <a:custGeom>
            <a:rect b="b" l="l" r="r" t="t"/>
            <a:pathLst>
              <a:path extrusionOk="0" h="21073" w="16474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" name="Google Shape;911;p37"/>
          <p:cNvSpPr/>
          <p:nvPr/>
        </p:nvSpPr>
        <p:spPr>
          <a:xfrm>
            <a:off x="2592213" y="2704269"/>
            <a:ext cx="434499" cy="242503"/>
          </a:xfrm>
          <a:custGeom>
            <a:rect b="b" l="l" r="r" t="t"/>
            <a:pathLst>
              <a:path extrusionOk="0" h="11096" w="19881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2" name="Google Shape;912;p37"/>
          <p:cNvSpPr/>
          <p:nvPr/>
        </p:nvSpPr>
        <p:spPr>
          <a:xfrm>
            <a:off x="2013116" y="2653741"/>
            <a:ext cx="421736" cy="398876"/>
          </a:xfrm>
          <a:custGeom>
            <a:rect b="b" l="l" r="r" t="t"/>
            <a:pathLst>
              <a:path extrusionOk="0" h="18251" w="19297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Google Shape;913;p37"/>
          <p:cNvSpPr/>
          <p:nvPr/>
        </p:nvSpPr>
        <p:spPr>
          <a:xfrm>
            <a:off x="3210671" y="2663860"/>
            <a:ext cx="373327" cy="376518"/>
          </a:xfrm>
          <a:custGeom>
            <a:rect b="b" l="l" r="r" t="t"/>
            <a:pathLst>
              <a:path extrusionOk="0" h="17228" w="17082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4" name="Google Shape;914;p37"/>
          <p:cNvSpPr/>
          <p:nvPr/>
        </p:nvSpPr>
        <p:spPr>
          <a:xfrm>
            <a:off x="3796674" y="2667051"/>
            <a:ext cx="378113" cy="376518"/>
          </a:xfrm>
          <a:custGeom>
            <a:rect b="b" l="l" r="r" t="t"/>
            <a:pathLst>
              <a:path extrusionOk="0" h="17228" w="17301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5" name="Google Shape;915;p37"/>
          <p:cNvSpPr/>
          <p:nvPr/>
        </p:nvSpPr>
        <p:spPr>
          <a:xfrm>
            <a:off x="4332172" y="2667051"/>
            <a:ext cx="492437" cy="398329"/>
          </a:xfrm>
          <a:custGeom>
            <a:rect b="b" l="l" r="r" t="t"/>
            <a:pathLst>
              <a:path extrusionOk="0" h="18226" w="22532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p37"/>
          <p:cNvSpPr/>
          <p:nvPr/>
        </p:nvSpPr>
        <p:spPr>
          <a:xfrm>
            <a:off x="5012302" y="2651097"/>
            <a:ext cx="296223" cy="412142"/>
          </a:xfrm>
          <a:custGeom>
            <a:rect b="b" l="l" r="r" t="t"/>
            <a:pathLst>
              <a:path extrusionOk="0" h="18858" w="13554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37"/>
          <p:cNvSpPr/>
          <p:nvPr/>
        </p:nvSpPr>
        <p:spPr>
          <a:xfrm>
            <a:off x="5602568" y="2671837"/>
            <a:ext cx="289295" cy="396187"/>
          </a:xfrm>
          <a:custGeom>
            <a:rect b="b" l="l" r="r" t="t"/>
            <a:pathLst>
              <a:path extrusionOk="0" h="18128" w="13237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37"/>
          <p:cNvSpPr/>
          <p:nvPr/>
        </p:nvSpPr>
        <p:spPr>
          <a:xfrm>
            <a:off x="264677" y="3280175"/>
            <a:ext cx="417999" cy="330797"/>
          </a:xfrm>
          <a:custGeom>
            <a:rect b="b" l="l" r="r" t="t"/>
            <a:pathLst>
              <a:path extrusionOk="0" h="15136" w="19126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" name="Google Shape;919;p37"/>
          <p:cNvSpPr/>
          <p:nvPr/>
        </p:nvSpPr>
        <p:spPr>
          <a:xfrm>
            <a:off x="848015" y="3304630"/>
            <a:ext cx="407377" cy="276553"/>
          </a:xfrm>
          <a:custGeom>
            <a:rect b="b" l="l" r="r" t="t"/>
            <a:pathLst>
              <a:path extrusionOk="0" h="12654" w="1864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37"/>
          <p:cNvSpPr/>
          <p:nvPr/>
        </p:nvSpPr>
        <p:spPr>
          <a:xfrm>
            <a:off x="1447327" y="3292938"/>
            <a:ext cx="386615" cy="302080"/>
          </a:xfrm>
          <a:custGeom>
            <a:rect b="b" l="l" r="r" t="t"/>
            <a:pathLst>
              <a:path extrusionOk="0" h="13822" w="1769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37"/>
          <p:cNvSpPr/>
          <p:nvPr/>
        </p:nvSpPr>
        <p:spPr>
          <a:xfrm>
            <a:off x="2032260" y="3284961"/>
            <a:ext cx="389303" cy="316439"/>
          </a:xfrm>
          <a:custGeom>
            <a:rect b="b" l="l" r="r" t="t"/>
            <a:pathLst>
              <a:path extrusionOk="0" h="14479" w="17813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37"/>
          <p:cNvSpPr/>
          <p:nvPr/>
        </p:nvSpPr>
        <p:spPr>
          <a:xfrm>
            <a:off x="2640621" y="3259436"/>
            <a:ext cx="351516" cy="354707"/>
          </a:xfrm>
          <a:custGeom>
            <a:rect b="b" l="l" r="r" t="t"/>
            <a:pathLst>
              <a:path extrusionOk="0" h="16230" w="16084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37"/>
          <p:cNvSpPr/>
          <p:nvPr/>
        </p:nvSpPr>
        <p:spPr>
          <a:xfrm>
            <a:off x="3196312" y="3304106"/>
            <a:ext cx="397258" cy="292507"/>
          </a:xfrm>
          <a:custGeom>
            <a:rect b="b" l="l" r="r" t="t"/>
            <a:pathLst>
              <a:path extrusionOk="0" h="13384" w="18177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37"/>
          <p:cNvSpPr/>
          <p:nvPr/>
        </p:nvSpPr>
        <p:spPr>
          <a:xfrm>
            <a:off x="3784982" y="3304106"/>
            <a:ext cx="396734" cy="292507"/>
          </a:xfrm>
          <a:custGeom>
            <a:rect b="b" l="l" r="r" t="t"/>
            <a:pathLst>
              <a:path extrusionOk="0" h="13384" w="18153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37"/>
          <p:cNvSpPr/>
          <p:nvPr/>
        </p:nvSpPr>
        <p:spPr>
          <a:xfrm>
            <a:off x="4383224" y="3275389"/>
            <a:ext cx="382353" cy="335037"/>
          </a:xfrm>
          <a:custGeom>
            <a:rect b="b" l="l" r="r" t="t"/>
            <a:pathLst>
              <a:path extrusionOk="0" h="15330" w="17495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" name="Google Shape;926;p37"/>
          <p:cNvSpPr/>
          <p:nvPr/>
        </p:nvSpPr>
        <p:spPr>
          <a:xfrm>
            <a:off x="4951132" y="3234980"/>
            <a:ext cx="419616" cy="422785"/>
          </a:xfrm>
          <a:custGeom>
            <a:rect b="b" l="l" r="r" t="t"/>
            <a:pathLst>
              <a:path extrusionOk="0" h="19345" w="1920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p37"/>
          <p:cNvSpPr/>
          <p:nvPr/>
        </p:nvSpPr>
        <p:spPr>
          <a:xfrm>
            <a:off x="5569065" y="3258911"/>
            <a:ext cx="359493" cy="364279"/>
          </a:xfrm>
          <a:custGeom>
            <a:rect b="b" l="l" r="r" t="t"/>
            <a:pathLst>
              <a:path extrusionOk="0" h="16668" w="16449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37"/>
          <p:cNvSpPr/>
          <p:nvPr/>
        </p:nvSpPr>
        <p:spPr>
          <a:xfrm>
            <a:off x="258820" y="3831081"/>
            <a:ext cx="409497" cy="398854"/>
          </a:xfrm>
          <a:custGeom>
            <a:rect b="b" l="l" r="r" t="t"/>
            <a:pathLst>
              <a:path extrusionOk="0" h="18250" w="18737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Google Shape;929;p37"/>
          <p:cNvSpPr/>
          <p:nvPr/>
        </p:nvSpPr>
        <p:spPr>
          <a:xfrm>
            <a:off x="828346" y="3895420"/>
            <a:ext cx="436619" cy="266981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" name="Google Shape;930;p37"/>
          <p:cNvSpPr/>
          <p:nvPr/>
        </p:nvSpPr>
        <p:spPr>
          <a:xfrm>
            <a:off x="1518573" y="3803959"/>
            <a:ext cx="256359" cy="437144"/>
          </a:xfrm>
          <a:custGeom>
            <a:rect b="b" l="l" r="r" t="t"/>
            <a:pathLst>
              <a:path extrusionOk="0" h="20002" w="1173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Google Shape;931;p37"/>
          <p:cNvSpPr/>
          <p:nvPr/>
        </p:nvSpPr>
        <p:spPr>
          <a:xfrm>
            <a:off x="2069500" y="3845964"/>
            <a:ext cx="321749" cy="403662"/>
          </a:xfrm>
          <a:custGeom>
            <a:rect b="b" l="l" r="r" t="t"/>
            <a:pathLst>
              <a:path extrusionOk="0" h="18470" w="14722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2" name="Google Shape;932;p37"/>
          <p:cNvSpPr/>
          <p:nvPr/>
        </p:nvSpPr>
        <p:spPr>
          <a:xfrm>
            <a:off x="2632644" y="3876822"/>
            <a:ext cx="362159" cy="314821"/>
          </a:xfrm>
          <a:custGeom>
            <a:rect b="b" l="l" r="r" t="t"/>
            <a:pathLst>
              <a:path extrusionOk="0" h="14405" w="16571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3" name="Google Shape;933;p37"/>
          <p:cNvSpPr/>
          <p:nvPr/>
        </p:nvSpPr>
        <p:spPr>
          <a:xfrm>
            <a:off x="3218101" y="3848630"/>
            <a:ext cx="363230" cy="363755"/>
          </a:xfrm>
          <a:custGeom>
            <a:rect b="b" l="l" r="r" t="t"/>
            <a:pathLst>
              <a:path extrusionOk="0" h="16644" w="1662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4" name="Google Shape;934;p37"/>
          <p:cNvSpPr/>
          <p:nvPr/>
        </p:nvSpPr>
        <p:spPr>
          <a:xfrm>
            <a:off x="3804127" y="3843844"/>
            <a:ext cx="365875" cy="374398"/>
          </a:xfrm>
          <a:custGeom>
            <a:rect b="b" l="l" r="r" t="t"/>
            <a:pathLst>
              <a:path extrusionOk="0" h="17131" w="16741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p37"/>
          <p:cNvSpPr/>
          <p:nvPr/>
        </p:nvSpPr>
        <p:spPr>
          <a:xfrm>
            <a:off x="4363533" y="3847559"/>
            <a:ext cx="422260" cy="356848"/>
          </a:xfrm>
          <a:custGeom>
            <a:rect b="b" l="l" r="r" t="t"/>
            <a:pathLst>
              <a:path extrusionOk="0" h="16328" w="19321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37"/>
          <p:cNvSpPr/>
          <p:nvPr/>
        </p:nvSpPr>
        <p:spPr>
          <a:xfrm>
            <a:off x="4969227" y="3840129"/>
            <a:ext cx="384495" cy="379709"/>
          </a:xfrm>
          <a:custGeom>
            <a:rect b="b" l="l" r="r" t="t"/>
            <a:pathLst>
              <a:path extrusionOk="0" h="17374" w="17593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p37"/>
          <p:cNvSpPr/>
          <p:nvPr/>
        </p:nvSpPr>
        <p:spPr>
          <a:xfrm>
            <a:off x="5566399" y="3822033"/>
            <a:ext cx="368541" cy="412163"/>
          </a:xfrm>
          <a:custGeom>
            <a:rect b="b" l="l" r="r" t="t"/>
            <a:pathLst>
              <a:path extrusionOk="0" h="18859" w="16863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37"/>
          <p:cNvSpPr/>
          <p:nvPr/>
        </p:nvSpPr>
        <p:spPr>
          <a:xfrm>
            <a:off x="230650" y="4486232"/>
            <a:ext cx="474363" cy="267505"/>
          </a:xfrm>
          <a:custGeom>
            <a:rect b="b" l="l" r="r" t="t"/>
            <a:pathLst>
              <a:path extrusionOk="0" h="12240" w="21705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p37"/>
          <p:cNvSpPr/>
          <p:nvPr/>
        </p:nvSpPr>
        <p:spPr>
          <a:xfrm>
            <a:off x="858133" y="4415489"/>
            <a:ext cx="382375" cy="402591"/>
          </a:xfrm>
          <a:custGeom>
            <a:rect b="b" l="l" r="r" t="t"/>
            <a:pathLst>
              <a:path extrusionOk="0" h="18421" w="17496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p37"/>
          <p:cNvSpPr/>
          <p:nvPr/>
        </p:nvSpPr>
        <p:spPr>
          <a:xfrm>
            <a:off x="1430849" y="4392629"/>
            <a:ext cx="420643" cy="433953"/>
          </a:xfrm>
          <a:custGeom>
            <a:rect b="b" l="l" r="r" t="t"/>
            <a:pathLst>
              <a:path extrusionOk="0" h="19856" w="19247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37"/>
          <p:cNvSpPr/>
          <p:nvPr/>
        </p:nvSpPr>
        <p:spPr>
          <a:xfrm>
            <a:off x="2039713" y="4429323"/>
            <a:ext cx="371207" cy="375993"/>
          </a:xfrm>
          <a:custGeom>
            <a:rect b="b" l="l" r="r" t="t"/>
            <a:pathLst>
              <a:path extrusionOk="0" h="17204" w="16985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37"/>
          <p:cNvSpPr/>
          <p:nvPr/>
        </p:nvSpPr>
        <p:spPr>
          <a:xfrm>
            <a:off x="2590093" y="4430394"/>
            <a:ext cx="446192" cy="372256"/>
          </a:xfrm>
          <a:custGeom>
            <a:rect b="b" l="l" r="r" t="t"/>
            <a:pathLst>
              <a:path extrusionOk="0" h="17033" w="20416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p37"/>
          <p:cNvSpPr/>
          <p:nvPr/>
        </p:nvSpPr>
        <p:spPr>
          <a:xfrm>
            <a:off x="3227673" y="4398486"/>
            <a:ext cx="344085" cy="416403"/>
          </a:xfrm>
          <a:custGeom>
            <a:rect b="b" l="l" r="r" t="t"/>
            <a:pathLst>
              <a:path extrusionOk="0" h="19053" w="15744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p37"/>
          <p:cNvSpPr/>
          <p:nvPr/>
        </p:nvSpPr>
        <p:spPr>
          <a:xfrm>
            <a:off x="3742432" y="4393700"/>
            <a:ext cx="494054" cy="448312"/>
          </a:xfrm>
          <a:custGeom>
            <a:rect b="b" l="l" r="r" t="t"/>
            <a:pathLst>
              <a:path extrusionOk="0" h="20513" w="22606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5" name="Google Shape;945;p37"/>
          <p:cNvSpPr/>
          <p:nvPr/>
        </p:nvSpPr>
        <p:spPr>
          <a:xfrm>
            <a:off x="4336412" y="4386772"/>
            <a:ext cx="485006" cy="464266"/>
          </a:xfrm>
          <a:custGeom>
            <a:rect b="b" l="l" r="r" t="t"/>
            <a:pathLst>
              <a:path extrusionOk="0" h="21243" w="22192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Google Shape;946;p37"/>
          <p:cNvSpPr/>
          <p:nvPr/>
        </p:nvSpPr>
        <p:spPr>
          <a:xfrm>
            <a:off x="4946346" y="4497924"/>
            <a:ext cx="431308" cy="249956"/>
          </a:xfrm>
          <a:custGeom>
            <a:rect b="b" l="l" r="r" t="t"/>
            <a:pathLst>
              <a:path extrusionOk="0" h="11437" w="19735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7" name="Google Shape;947;p37"/>
          <p:cNvSpPr/>
          <p:nvPr/>
        </p:nvSpPr>
        <p:spPr>
          <a:xfrm>
            <a:off x="5591925" y="4452182"/>
            <a:ext cx="321749" cy="353133"/>
          </a:xfrm>
          <a:custGeom>
            <a:rect b="b" l="l" r="r" t="t"/>
            <a:pathLst>
              <a:path extrusionOk="0" h="16158" w="14722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8" name="Google Shape;948;p37"/>
          <p:cNvSpPr/>
          <p:nvPr/>
        </p:nvSpPr>
        <p:spPr>
          <a:xfrm>
            <a:off x="6274792" y="2106204"/>
            <a:ext cx="458409" cy="451502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9" name="Google Shape;949;p37"/>
          <p:cNvSpPr/>
          <p:nvPr/>
        </p:nvSpPr>
        <p:spPr>
          <a:xfrm>
            <a:off x="7168412" y="2106194"/>
            <a:ext cx="1104911" cy="1088368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0" name="Google Shape;950;p37"/>
          <p:cNvSpPr/>
          <p:nvPr/>
        </p:nvSpPr>
        <p:spPr>
          <a:xfrm>
            <a:off x="6459508" y="2317058"/>
            <a:ext cx="436619" cy="266981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p37"/>
          <p:cNvSpPr/>
          <p:nvPr/>
        </p:nvSpPr>
        <p:spPr>
          <a:xfrm>
            <a:off x="7613647" y="2614455"/>
            <a:ext cx="1052391" cy="643569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2" name="Google Shape;952;p37"/>
          <p:cNvSpPr txBox="1"/>
          <p:nvPr>
            <p:ph idx="12" type="sldNum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3" name="Google Shape;953;p37"/>
          <p:cNvSpPr txBox="1"/>
          <p:nvPr>
            <p:ph idx="1" type="body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indent="-285750" lvl="0" marL="457200" rtl="0" algn="l">
              <a:spcBef>
                <a:spcPts val="600"/>
              </a:spcBef>
              <a:spcAft>
                <a:spcPts val="0"/>
              </a:spcAft>
              <a:buSzPts val="900"/>
              <a:buChar char="➜"/>
            </a:pPr>
            <a:r>
              <a:rPr lang="en" sz="900"/>
              <a:t>Resize them without losing quality.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➜"/>
            </a:pPr>
            <a:r>
              <a:rPr lang="en" sz="900"/>
              <a:t>Change fill color and opacity.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➜"/>
            </a:pPr>
            <a:r>
              <a:rPr lang="en" sz="900"/>
              <a:t>Change line color, width and style.</a:t>
            </a:r>
            <a:endParaRPr sz="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br>
              <a:rPr lang="en" sz="900"/>
            </a:br>
            <a:br>
              <a:rPr lang="en" sz="900"/>
            </a:br>
            <a:br>
              <a:rPr lang="en" sz="900"/>
            </a:br>
            <a:endParaRPr sz="900"/>
          </a:p>
        </p:txBody>
      </p:sp>
      <p:sp>
        <p:nvSpPr>
          <p:cNvPr id="954" name="Google Shape;954;p37"/>
          <p:cNvSpPr txBox="1"/>
          <p:nvPr>
            <p:ph idx="1" type="body"/>
          </p:nvPr>
        </p:nvSpPr>
        <p:spPr>
          <a:xfrm>
            <a:off x="6248575" y="4223563"/>
            <a:ext cx="2438100" cy="56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/>
              <a:t>Find more icons at </a:t>
            </a:r>
            <a:r>
              <a:rPr lang="en" sz="900" u="sng">
                <a:hlinkClick r:id="rId3"/>
              </a:rPr>
              <a:t>slidescarnival.com/extra-free-resources-icons-and-maps</a:t>
            </a:r>
            <a:endParaRPr sz="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1E4"/>
        </a:solidFill>
      </p:bgPr>
    </p:bg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9" name="Google Shape;959;p38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960" name="Google Shape;960;p38"/>
            <p:cNvSpPr/>
            <p:nvPr/>
          </p:nvSpPr>
          <p:spPr>
            <a:xfrm>
              <a:off x="5913437" y="4054475"/>
              <a:ext cx="2273299" cy="1746250"/>
            </a:xfrm>
            <a:custGeom>
              <a:rect b="b" l="l" r="r" t="t"/>
              <a:pathLst>
                <a:path extrusionOk="0" h="397" w="517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38"/>
            <p:cNvSpPr/>
            <p:nvPr/>
          </p:nvSpPr>
          <p:spPr>
            <a:xfrm>
              <a:off x="4137025" y="4141787"/>
              <a:ext cx="2019301" cy="1681162"/>
            </a:xfrm>
            <a:custGeom>
              <a:rect b="b" l="l" r="r" t="t"/>
              <a:pathLst>
                <a:path extrusionOk="0" h="382" w="459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38"/>
            <p:cNvSpPr/>
            <p:nvPr/>
          </p:nvSpPr>
          <p:spPr>
            <a:xfrm>
              <a:off x="4014787" y="1057275"/>
              <a:ext cx="2276475" cy="1747837"/>
            </a:xfrm>
            <a:custGeom>
              <a:rect b="b" l="l" r="r" t="t"/>
              <a:pathLst>
                <a:path extrusionOk="0" h="397" w="518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38"/>
            <p:cNvSpPr/>
            <p:nvPr/>
          </p:nvSpPr>
          <p:spPr>
            <a:xfrm>
              <a:off x="3706812" y="2355850"/>
              <a:ext cx="1323975" cy="2309812"/>
            </a:xfrm>
            <a:custGeom>
              <a:rect b="b" l="l" r="r" t="t"/>
              <a:pathLst>
                <a:path extrusionOk="0" h="525" w="301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38"/>
            <p:cNvSpPr/>
            <p:nvPr/>
          </p:nvSpPr>
          <p:spPr>
            <a:xfrm>
              <a:off x="7170737" y="2192337"/>
              <a:ext cx="1328737" cy="2314575"/>
            </a:xfrm>
            <a:custGeom>
              <a:rect b="b" l="l" r="r" t="t"/>
              <a:pathLst>
                <a:path extrusionOk="0" h="526" w="302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965;p38"/>
            <p:cNvSpPr/>
            <p:nvPr/>
          </p:nvSpPr>
          <p:spPr>
            <a:xfrm>
              <a:off x="6045200" y="1035050"/>
              <a:ext cx="2019301" cy="1685925"/>
            </a:xfrm>
            <a:custGeom>
              <a:rect b="b" l="l" r="r" t="t"/>
              <a:pathLst>
                <a:path extrusionOk="0" h="383" w="459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6" name="Google Shape;966;p38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967" name="Google Shape;967;p38"/>
            <p:cNvSpPr/>
            <p:nvPr/>
          </p:nvSpPr>
          <p:spPr>
            <a:xfrm>
              <a:off x="1400175" y="3135312"/>
              <a:ext cx="2132011" cy="2562226"/>
            </a:xfrm>
            <a:custGeom>
              <a:rect b="b" l="l" r="r" t="t"/>
              <a:pathLst>
                <a:path extrusionOk="0" h="574" w="478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38"/>
            <p:cNvSpPr/>
            <p:nvPr/>
          </p:nvSpPr>
          <p:spPr>
            <a:xfrm>
              <a:off x="3314700" y="3563937"/>
              <a:ext cx="2559050" cy="2133600"/>
            </a:xfrm>
            <a:custGeom>
              <a:rect b="b" l="l" r="r" t="t"/>
              <a:pathLst>
                <a:path extrusionOk="0" h="478" w="574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38"/>
            <p:cNvSpPr/>
            <p:nvPr/>
          </p:nvSpPr>
          <p:spPr>
            <a:xfrm>
              <a:off x="3741737" y="1223962"/>
              <a:ext cx="2132011" cy="2559050"/>
            </a:xfrm>
            <a:custGeom>
              <a:rect b="b" l="l" r="r" t="t"/>
              <a:pathLst>
                <a:path extrusionOk="0" h="573" w="478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38"/>
            <p:cNvSpPr/>
            <p:nvPr/>
          </p:nvSpPr>
          <p:spPr>
            <a:xfrm>
              <a:off x="1400175" y="1220787"/>
              <a:ext cx="2560637" cy="2133600"/>
            </a:xfrm>
            <a:custGeom>
              <a:rect b="b" l="l" r="r" t="t"/>
              <a:pathLst>
                <a:path extrusionOk="0" h="478" w="574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1" name="Google Shape;971;p38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972" name="Google Shape;972;p38"/>
            <p:cNvSpPr/>
            <p:nvPr/>
          </p:nvSpPr>
          <p:spPr>
            <a:xfrm>
              <a:off x="2008187" y="4025900"/>
              <a:ext cx="4252913" cy="1917700"/>
            </a:xfrm>
            <a:custGeom>
              <a:rect b="b" l="l" r="r" t="t"/>
              <a:pathLst>
                <a:path extrusionOk="0" h="450" w="999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38"/>
            <p:cNvSpPr/>
            <p:nvPr/>
          </p:nvSpPr>
          <p:spPr>
            <a:xfrm>
              <a:off x="4271962" y="931862"/>
              <a:ext cx="2389187" cy="3724276"/>
            </a:xfrm>
            <a:custGeom>
              <a:rect b="b" l="l" r="r" t="t"/>
              <a:pathLst>
                <a:path extrusionOk="0" h="874" w="561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38"/>
            <p:cNvSpPr/>
            <p:nvPr/>
          </p:nvSpPr>
          <p:spPr>
            <a:xfrm>
              <a:off x="1649412" y="927100"/>
              <a:ext cx="2870200" cy="3652836"/>
            </a:xfrm>
            <a:custGeom>
              <a:rect b="b" l="l" r="r" t="t"/>
              <a:pathLst>
                <a:path extrusionOk="0" h="857" w="674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5" name="Google Shape;975;p38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976" name="Google Shape;976;p38"/>
            <p:cNvSpPr/>
            <p:nvPr/>
          </p:nvSpPr>
          <p:spPr>
            <a:xfrm>
              <a:off x="1301750" y="2546350"/>
              <a:ext cx="1801812" cy="2917825"/>
            </a:xfrm>
            <a:custGeom>
              <a:rect b="b" l="l" r="r" t="t"/>
              <a:pathLst>
                <a:path extrusionOk="0" h="655" w="405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38"/>
            <p:cNvSpPr/>
            <p:nvPr/>
          </p:nvSpPr>
          <p:spPr>
            <a:xfrm>
              <a:off x="2387600" y="4403725"/>
              <a:ext cx="2865436" cy="1617662"/>
            </a:xfrm>
            <a:custGeom>
              <a:rect b="b" l="l" r="r" t="t"/>
              <a:pathLst>
                <a:path extrusionOk="0" h="363" w="644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38"/>
            <p:cNvSpPr/>
            <p:nvPr/>
          </p:nvSpPr>
          <p:spPr>
            <a:xfrm>
              <a:off x="4546600" y="2790825"/>
              <a:ext cx="1851025" cy="2717800"/>
            </a:xfrm>
            <a:custGeom>
              <a:rect b="b" l="l" r="r" t="t"/>
              <a:pathLst>
                <a:path extrusionOk="0" h="610" w="416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38"/>
            <p:cNvSpPr/>
            <p:nvPr/>
          </p:nvSpPr>
          <p:spPr>
            <a:xfrm>
              <a:off x="3962400" y="925512"/>
              <a:ext cx="2297112" cy="2333625"/>
            </a:xfrm>
            <a:custGeom>
              <a:rect b="b" l="l" r="r" t="t"/>
              <a:pathLst>
                <a:path extrusionOk="0" h="524" w="516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38"/>
            <p:cNvSpPr/>
            <p:nvPr/>
          </p:nvSpPr>
          <p:spPr>
            <a:xfrm>
              <a:off x="1466850" y="920750"/>
              <a:ext cx="2759074" cy="2097087"/>
            </a:xfrm>
            <a:custGeom>
              <a:rect b="b" l="l" r="r" t="t"/>
              <a:pathLst>
                <a:path extrusionOk="0" h="471" w="62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1" name="Google Shape;981;p38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982" name="Google Shape;982;p38"/>
            <p:cNvSpPr/>
            <p:nvPr/>
          </p:nvSpPr>
          <p:spPr>
            <a:xfrm>
              <a:off x="5732756" y="2682276"/>
              <a:ext cx="400276" cy="538927"/>
            </a:xfrm>
            <a:custGeom>
              <a:rect b="b" l="l" r="r" t="t"/>
              <a:pathLst>
                <a:path extrusionOk="0" h="902" w="67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983;p38"/>
            <p:cNvSpPr/>
            <p:nvPr/>
          </p:nvSpPr>
          <p:spPr>
            <a:xfrm>
              <a:off x="6094186" y="2682276"/>
              <a:ext cx="358476" cy="531209"/>
            </a:xfrm>
            <a:custGeom>
              <a:rect b="b" l="l" r="r" t="t"/>
              <a:pathLst>
                <a:path extrusionOk="0" h="889" w="60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38"/>
            <p:cNvSpPr/>
            <p:nvPr/>
          </p:nvSpPr>
          <p:spPr>
            <a:xfrm>
              <a:off x="5787732" y="3124950"/>
              <a:ext cx="616090" cy="277182"/>
            </a:xfrm>
            <a:custGeom>
              <a:rect b="b" l="l" r="r" t="t"/>
              <a:pathLst>
                <a:path extrusionOk="0" h="464" w="1031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5" name="Google Shape;985;p38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986" name="Google Shape;986;p38"/>
            <p:cNvSpPr/>
            <p:nvPr/>
          </p:nvSpPr>
          <p:spPr>
            <a:xfrm>
              <a:off x="6768809" y="2682954"/>
              <a:ext cx="400157" cy="358101"/>
            </a:xfrm>
            <a:custGeom>
              <a:rect b="b" l="l" r="r" t="t"/>
              <a:pathLst>
                <a:path extrusionOk="0" h="571" w="638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38"/>
            <p:cNvSpPr/>
            <p:nvPr/>
          </p:nvSpPr>
          <p:spPr>
            <a:xfrm>
              <a:off x="6768809" y="3002032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38"/>
            <p:cNvSpPr/>
            <p:nvPr/>
          </p:nvSpPr>
          <p:spPr>
            <a:xfrm>
              <a:off x="7129915" y="2682265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38"/>
            <p:cNvSpPr/>
            <p:nvPr/>
          </p:nvSpPr>
          <p:spPr>
            <a:xfrm>
              <a:off x="7088567" y="3043581"/>
              <a:ext cx="400157" cy="358561"/>
            </a:xfrm>
            <a:custGeom>
              <a:rect b="b" l="l" r="r" t="t"/>
              <a:pathLst>
                <a:path extrusionOk="0" h="572" w="638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0" name="Google Shape;990;p38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991" name="Google Shape;991;p38"/>
            <p:cNvSpPr/>
            <p:nvPr/>
          </p:nvSpPr>
          <p:spPr>
            <a:xfrm>
              <a:off x="7804870" y="2922841"/>
              <a:ext cx="256443" cy="407568"/>
            </a:xfrm>
            <a:custGeom>
              <a:rect b="b" l="l" r="r" t="t"/>
              <a:pathLst>
                <a:path extrusionOk="0" h="598" w="376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38"/>
            <p:cNvSpPr/>
            <p:nvPr/>
          </p:nvSpPr>
          <p:spPr>
            <a:xfrm>
              <a:off x="7823833" y="2682313"/>
              <a:ext cx="377215" cy="304549"/>
            </a:xfrm>
            <a:custGeom>
              <a:rect b="b" l="l" r="r" t="t"/>
              <a:pathLst>
                <a:path extrusionOk="0" h="447" w="553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38"/>
            <p:cNvSpPr/>
            <p:nvPr/>
          </p:nvSpPr>
          <p:spPr>
            <a:xfrm>
              <a:off x="8277575" y="2932985"/>
              <a:ext cx="247414" cy="390661"/>
            </a:xfrm>
            <a:custGeom>
              <a:rect b="b" l="l" r="r" t="t"/>
              <a:pathLst>
                <a:path extrusionOk="0" h="573" w="363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38"/>
            <p:cNvSpPr/>
            <p:nvPr/>
          </p:nvSpPr>
          <p:spPr>
            <a:xfrm>
              <a:off x="8166284" y="2682313"/>
              <a:ext cx="336357" cy="315595"/>
            </a:xfrm>
            <a:custGeom>
              <a:rect b="b" l="l" r="r" t="t"/>
              <a:pathLst>
                <a:path extrusionOk="0" h="463" w="493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5" name="Google Shape;995;p38"/>
            <p:cNvSpPr/>
            <p:nvPr/>
          </p:nvSpPr>
          <p:spPr>
            <a:xfrm>
              <a:off x="7965147" y="3183207"/>
              <a:ext cx="408594" cy="218887"/>
            </a:xfrm>
            <a:custGeom>
              <a:rect b="b" l="l" r="r" t="t"/>
              <a:pathLst>
                <a:path extrusionOk="0" h="321" w="599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6" name="Google Shape;996;p38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997" name="Google Shape;997;p38"/>
            <p:cNvSpPr/>
            <p:nvPr/>
          </p:nvSpPr>
          <p:spPr>
            <a:xfrm>
              <a:off x="8841135" y="2874744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38"/>
            <p:cNvSpPr/>
            <p:nvPr/>
          </p:nvSpPr>
          <p:spPr>
            <a:xfrm>
              <a:off x="8899694" y="3138374"/>
              <a:ext cx="304599" cy="264093"/>
            </a:xfrm>
            <a:custGeom>
              <a:rect b="b" l="l" r="r" t="t"/>
              <a:pathLst>
                <a:path extrusionOk="0" h="391" w="451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38"/>
            <p:cNvSpPr/>
            <p:nvPr/>
          </p:nvSpPr>
          <p:spPr>
            <a:xfrm>
              <a:off x="8889742" y="2681940"/>
              <a:ext cx="344871" cy="273814"/>
            </a:xfrm>
            <a:custGeom>
              <a:rect b="b" l="l" r="r" t="t"/>
              <a:pathLst>
                <a:path extrusionOk="0" h="405" w="511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38"/>
            <p:cNvSpPr/>
            <p:nvPr/>
          </p:nvSpPr>
          <p:spPr>
            <a:xfrm>
              <a:off x="9198969" y="2681940"/>
              <a:ext cx="304599" cy="264325"/>
            </a:xfrm>
            <a:custGeom>
              <a:rect b="b" l="l" r="r" t="t"/>
              <a:pathLst>
                <a:path extrusionOk="0" h="391" w="451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38"/>
            <p:cNvSpPr/>
            <p:nvPr/>
          </p:nvSpPr>
          <p:spPr>
            <a:xfrm>
              <a:off x="9351499" y="2861088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38"/>
            <p:cNvSpPr/>
            <p:nvPr/>
          </p:nvSpPr>
          <p:spPr>
            <a:xfrm>
              <a:off x="9168648" y="3128885"/>
              <a:ext cx="344871" cy="273120"/>
            </a:xfrm>
            <a:custGeom>
              <a:rect b="b" l="l" r="r" t="t"/>
              <a:pathLst>
                <a:path extrusionOk="0" h="404" w="511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3" name="Google Shape;1003;p38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004" name="Google Shape;1004;p38"/>
            <p:cNvSpPr/>
            <p:nvPr/>
          </p:nvSpPr>
          <p:spPr>
            <a:xfrm>
              <a:off x="4103687" y="1439862"/>
              <a:ext cx="2254250" cy="3986211"/>
            </a:xfrm>
            <a:custGeom>
              <a:rect b="b" l="l" r="r" t="t"/>
              <a:pathLst>
                <a:path extrusionOk="0" h="887" w="502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38"/>
            <p:cNvSpPr/>
            <p:nvPr/>
          </p:nvSpPr>
          <p:spPr>
            <a:xfrm>
              <a:off x="5837237" y="1439862"/>
              <a:ext cx="2252662" cy="3986211"/>
            </a:xfrm>
            <a:custGeom>
              <a:rect b="b" l="l" r="r" t="t"/>
              <a:pathLst>
                <a:path extrusionOk="0" h="887" w="502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6" name="Google Shape;1006;p38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007" name="Google Shape;1007;p38"/>
            <p:cNvSpPr/>
            <p:nvPr/>
          </p:nvSpPr>
          <p:spPr>
            <a:xfrm>
              <a:off x="10056560" y="2963533"/>
              <a:ext cx="541911" cy="438554"/>
            </a:xfrm>
            <a:custGeom>
              <a:rect b="b" l="l" r="r" t="t"/>
              <a:pathLst>
                <a:path extrusionOk="0" h="697" w="861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1008;p38"/>
            <p:cNvSpPr/>
            <p:nvPr/>
          </p:nvSpPr>
          <p:spPr>
            <a:xfrm>
              <a:off x="9878272" y="2791266"/>
              <a:ext cx="459066" cy="594405"/>
            </a:xfrm>
            <a:custGeom>
              <a:rect b="b" l="l" r="r" t="t"/>
              <a:pathLst>
                <a:path extrusionOk="0" h="945" w="729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9" name="Google Shape;1009;p38"/>
            <p:cNvSpPr/>
            <p:nvPr/>
          </p:nvSpPr>
          <p:spPr>
            <a:xfrm>
              <a:off x="9994853" y="2682320"/>
              <a:ext cx="583546" cy="500170"/>
            </a:xfrm>
            <a:custGeom>
              <a:rect b="b" l="l" r="r" t="t"/>
              <a:pathLst>
                <a:path extrusionOk="0" h="795" w="927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0" name="Google Shape;1010;p38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011" name="Google Shape;1011;p38"/>
            <p:cNvSpPr/>
            <p:nvPr/>
          </p:nvSpPr>
          <p:spPr>
            <a:xfrm>
              <a:off x="11401733" y="2955582"/>
              <a:ext cx="229448" cy="412406"/>
            </a:xfrm>
            <a:custGeom>
              <a:rect b="b" l="l" r="r" t="t"/>
              <a:pathLst>
                <a:path extrusionOk="0" h="602" w="335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1012;p38"/>
            <p:cNvSpPr/>
            <p:nvPr/>
          </p:nvSpPr>
          <p:spPr>
            <a:xfrm>
              <a:off x="10914618" y="3012482"/>
              <a:ext cx="370771" cy="315723"/>
            </a:xfrm>
            <a:custGeom>
              <a:rect b="b" l="l" r="r" t="t"/>
              <a:pathLst>
                <a:path extrusionOk="0" h="461" w="542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38"/>
            <p:cNvSpPr/>
            <p:nvPr/>
          </p:nvSpPr>
          <p:spPr>
            <a:xfrm>
              <a:off x="11136202" y="2682187"/>
              <a:ext cx="343016" cy="292593"/>
            </a:xfrm>
            <a:custGeom>
              <a:rect b="b" l="l" r="r" t="t"/>
              <a:pathLst>
                <a:path extrusionOk="0" h="427" w="501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38"/>
            <p:cNvSpPr/>
            <p:nvPr/>
          </p:nvSpPr>
          <p:spPr>
            <a:xfrm>
              <a:off x="10917856" y="2716419"/>
              <a:ext cx="230142" cy="411712"/>
            </a:xfrm>
            <a:custGeom>
              <a:rect b="b" l="l" r="r" t="t"/>
              <a:pathLst>
                <a:path extrusionOk="0" h="601" w="336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1015;p38"/>
            <p:cNvSpPr/>
            <p:nvPr/>
          </p:nvSpPr>
          <p:spPr>
            <a:xfrm>
              <a:off x="11069819" y="3108934"/>
              <a:ext cx="343016" cy="293287"/>
            </a:xfrm>
            <a:custGeom>
              <a:rect b="b" l="l" r="r" t="t"/>
              <a:pathLst>
                <a:path extrusionOk="0" h="428" w="501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6" name="Google Shape;1016;p38"/>
            <p:cNvSpPr/>
            <p:nvPr/>
          </p:nvSpPr>
          <p:spPr>
            <a:xfrm>
              <a:off x="11263647" y="2756203"/>
              <a:ext cx="371003" cy="315723"/>
            </a:xfrm>
            <a:custGeom>
              <a:rect b="b" l="l" r="r" t="t"/>
              <a:pathLst>
                <a:path extrusionOk="0" h="461" w="542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7" name="Google Shape;1017;p38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018" name="Google Shape;1018;p38"/>
            <p:cNvSpPr/>
            <p:nvPr/>
          </p:nvSpPr>
          <p:spPr>
            <a:xfrm>
              <a:off x="1638485" y="1571653"/>
              <a:ext cx="449564" cy="159640"/>
            </a:xfrm>
            <a:custGeom>
              <a:rect b="b" l="l" r="r" t="t"/>
              <a:pathLst>
                <a:path extrusionOk="0" h="273" w="767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38"/>
            <p:cNvSpPr/>
            <p:nvPr/>
          </p:nvSpPr>
          <p:spPr>
            <a:xfrm>
              <a:off x="1590507" y="1435245"/>
              <a:ext cx="515072" cy="136407"/>
            </a:xfrm>
            <a:custGeom>
              <a:rect b="b" l="l" r="r" t="t"/>
              <a:pathLst>
                <a:path extrusionOk="0" h="233" w="879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38"/>
            <p:cNvSpPr/>
            <p:nvPr/>
          </p:nvSpPr>
          <p:spPr>
            <a:xfrm>
              <a:off x="1582665" y="1299068"/>
              <a:ext cx="576890" cy="136177"/>
            </a:xfrm>
            <a:custGeom>
              <a:rect b="b" l="l" r="r" t="t"/>
              <a:pathLst>
                <a:path extrusionOk="0" h="233" w="984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38"/>
            <p:cNvSpPr/>
            <p:nvPr/>
          </p:nvSpPr>
          <p:spPr>
            <a:xfrm>
              <a:off x="1665934" y="1011072"/>
              <a:ext cx="484393" cy="151589"/>
            </a:xfrm>
            <a:custGeom>
              <a:rect b="b" l="l" r="r" t="t"/>
              <a:pathLst>
                <a:path extrusionOk="0" h="259" w="826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38"/>
            <p:cNvSpPr/>
            <p:nvPr/>
          </p:nvSpPr>
          <p:spPr>
            <a:xfrm>
              <a:off x="1639639" y="1162661"/>
              <a:ext cx="527066" cy="136407"/>
            </a:xfrm>
            <a:custGeom>
              <a:rect b="b" l="l" r="r" t="t"/>
              <a:pathLst>
                <a:path extrusionOk="0" h="233" w="899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3" name="Google Shape;1023;p38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024" name="Google Shape;1024;p38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rect b="b" l="l" r="r" t="t"/>
              <a:pathLst>
                <a:path extrusionOk="0" h="771" w="885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1025;p38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rect b="b" l="l" r="r" t="t"/>
              <a:pathLst>
                <a:path extrusionOk="0" h="1130" w="654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6" name="Google Shape;1026;p38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rect b="b" l="l" r="r" t="t"/>
              <a:pathLst>
                <a:path extrusionOk="0" h="712" w="704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7" name="Google Shape;1027;p38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028" name="Google Shape;1028;p38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029" name="Google Shape;1029;p38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0" name="Google Shape;1030;p38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1" name="Google Shape;1031;p38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2" name="Google Shape;1032;p38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3" name="Google Shape;1033;p38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4" name="Google Shape;1034;p38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5" name="Google Shape;1035;p38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6" name="Google Shape;1036;p38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7" name="Google Shape;1037;p38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8" name="Google Shape;1038;p38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39" name="Google Shape;1039;p38"/>
            <p:cNvSpPr/>
            <p:nvPr/>
          </p:nvSpPr>
          <p:spPr>
            <a:xfrm>
              <a:off x="10047751" y="1220548"/>
              <a:ext cx="217117" cy="205362"/>
            </a:xfrm>
            <a:custGeom>
              <a:rect b="b" l="l" r="r" t="t"/>
              <a:pathLst>
                <a:path extrusionOk="0" h="359" w="38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38"/>
            <p:cNvSpPr/>
            <p:nvPr/>
          </p:nvSpPr>
          <p:spPr>
            <a:xfrm>
              <a:off x="10063053" y="1080830"/>
              <a:ext cx="205806" cy="250604"/>
            </a:xfrm>
            <a:custGeom>
              <a:rect b="b" l="l" r="r" t="t"/>
              <a:pathLst>
                <a:path extrusionOk="0" h="438" w="36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38"/>
            <p:cNvSpPr/>
            <p:nvPr/>
          </p:nvSpPr>
          <p:spPr>
            <a:xfrm>
              <a:off x="10276400" y="1080830"/>
              <a:ext cx="208024" cy="250604"/>
            </a:xfrm>
            <a:custGeom>
              <a:rect b="b" l="l" r="r" t="t"/>
              <a:pathLst>
                <a:path extrusionOk="0" h="438" w="364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1042;p38"/>
            <p:cNvSpPr/>
            <p:nvPr/>
          </p:nvSpPr>
          <p:spPr>
            <a:xfrm>
              <a:off x="10280392" y="1218773"/>
              <a:ext cx="219334" cy="208689"/>
            </a:xfrm>
            <a:custGeom>
              <a:rect b="b" l="l" r="r" t="t"/>
              <a:pathLst>
                <a:path extrusionOk="0" h="365" w="384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1043;p38"/>
            <p:cNvSpPr/>
            <p:nvPr/>
          </p:nvSpPr>
          <p:spPr>
            <a:xfrm>
              <a:off x="10116279" y="1345184"/>
              <a:ext cx="152580" cy="267681"/>
            </a:xfrm>
            <a:custGeom>
              <a:rect b="b" l="l" r="r" t="t"/>
              <a:pathLst>
                <a:path extrusionOk="0" h="468" w="267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38"/>
            <p:cNvSpPr/>
            <p:nvPr/>
          </p:nvSpPr>
          <p:spPr>
            <a:xfrm>
              <a:off x="10276400" y="1345184"/>
              <a:ext cx="154798" cy="267681"/>
            </a:xfrm>
            <a:custGeom>
              <a:rect b="b" l="l" r="r" t="t"/>
              <a:pathLst>
                <a:path extrusionOk="0" h="468" w="271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5" name="Google Shape;1045;p38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046" name="Google Shape;1046;p38"/>
            <p:cNvSpPr/>
            <p:nvPr/>
          </p:nvSpPr>
          <p:spPr>
            <a:xfrm>
              <a:off x="3615879" y="1376596"/>
              <a:ext cx="441685" cy="354696"/>
            </a:xfrm>
            <a:custGeom>
              <a:rect b="b" l="l" r="r" t="t"/>
              <a:pathLst>
                <a:path extrusionOk="0" h="638" w="797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1047;p38"/>
            <p:cNvSpPr/>
            <p:nvPr/>
          </p:nvSpPr>
          <p:spPr>
            <a:xfrm>
              <a:off x="3554761" y="1164199"/>
              <a:ext cx="288366" cy="430478"/>
            </a:xfrm>
            <a:custGeom>
              <a:rect b="b" l="l" r="r" t="t"/>
              <a:pathLst>
                <a:path extrusionOk="0" h="774" w="52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38"/>
            <p:cNvSpPr/>
            <p:nvPr/>
          </p:nvSpPr>
          <p:spPr>
            <a:xfrm>
              <a:off x="3860350" y="1126940"/>
              <a:ext cx="291937" cy="427110"/>
            </a:xfrm>
            <a:custGeom>
              <a:rect b="b" l="l" r="r" t="t"/>
              <a:pathLst>
                <a:path extrusionOk="0" h="768" w="527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38"/>
            <p:cNvSpPr/>
            <p:nvPr/>
          </p:nvSpPr>
          <p:spPr>
            <a:xfrm>
              <a:off x="3644023" y="1011374"/>
              <a:ext cx="449665" cy="347961"/>
            </a:xfrm>
            <a:custGeom>
              <a:rect b="b" l="l" r="r" t="t"/>
              <a:pathLst>
                <a:path extrusionOk="0" h="626" w="811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0" name="Google Shape;1050;p38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051" name="Google Shape;1051;p38"/>
            <p:cNvSpPr/>
            <p:nvPr/>
          </p:nvSpPr>
          <p:spPr>
            <a:xfrm>
              <a:off x="4849480" y="1011032"/>
              <a:ext cx="289264" cy="340491"/>
            </a:xfrm>
            <a:custGeom>
              <a:rect b="b" l="l" r="r" t="t"/>
              <a:pathLst>
                <a:path extrusionOk="0" h="610" w="518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38"/>
            <p:cNvSpPr/>
            <p:nvPr/>
          </p:nvSpPr>
          <p:spPr>
            <a:xfrm>
              <a:off x="4599335" y="1012768"/>
              <a:ext cx="277094" cy="339188"/>
            </a:xfrm>
            <a:custGeom>
              <a:rect b="b" l="l" r="r" t="t"/>
              <a:pathLst>
                <a:path extrusionOk="0" h="608" w="496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38"/>
            <p:cNvSpPr/>
            <p:nvPr/>
          </p:nvSpPr>
          <p:spPr>
            <a:xfrm>
              <a:off x="4539787" y="1276220"/>
              <a:ext cx="295350" cy="349606"/>
            </a:xfrm>
            <a:custGeom>
              <a:rect b="b" l="l" r="r" t="t"/>
              <a:pathLst>
                <a:path extrusionOk="0" h="627" w="529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38"/>
            <p:cNvSpPr/>
            <p:nvPr/>
          </p:nvSpPr>
          <p:spPr>
            <a:xfrm>
              <a:off x="4854479" y="1272314"/>
              <a:ext cx="277529" cy="353078"/>
            </a:xfrm>
            <a:custGeom>
              <a:rect b="b" l="l" r="r" t="t"/>
              <a:pathLst>
                <a:path extrusionOk="0" h="633" w="497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38"/>
            <p:cNvSpPr/>
            <p:nvPr/>
          </p:nvSpPr>
          <p:spPr>
            <a:xfrm>
              <a:off x="4661491" y="1370403"/>
              <a:ext cx="388584" cy="360890"/>
            </a:xfrm>
            <a:custGeom>
              <a:rect b="b" l="l" r="r" t="t"/>
              <a:pathLst>
                <a:path extrusionOk="0" h="647" w="696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6" name="Google Shape;1056;p38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057" name="Google Shape;1057;p38"/>
            <p:cNvSpPr/>
            <p:nvPr/>
          </p:nvSpPr>
          <p:spPr>
            <a:xfrm>
              <a:off x="5632379" y="1011207"/>
              <a:ext cx="311420" cy="340347"/>
            </a:xfrm>
            <a:custGeom>
              <a:rect b="b" l="l" r="r" t="t"/>
              <a:pathLst>
                <a:path extrusionOk="0" h="567" w="518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38"/>
            <p:cNvSpPr/>
            <p:nvPr/>
          </p:nvSpPr>
          <p:spPr>
            <a:xfrm>
              <a:off x="5835019" y="1041711"/>
              <a:ext cx="283984" cy="330260"/>
            </a:xfrm>
            <a:custGeom>
              <a:rect b="b" l="l" r="r" t="t"/>
              <a:pathLst>
                <a:path extrusionOk="0" h="550" w="473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38"/>
            <p:cNvSpPr/>
            <p:nvPr/>
          </p:nvSpPr>
          <p:spPr>
            <a:xfrm>
              <a:off x="5837907" y="1326815"/>
              <a:ext cx="260158" cy="268291"/>
            </a:xfrm>
            <a:custGeom>
              <a:rect b="b" l="l" r="r" t="t"/>
              <a:pathLst>
                <a:path extrusionOk="0" h="447" w="433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38"/>
            <p:cNvSpPr/>
            <p:nvPr/>
          </p:nvSpPr>
          <p:spPr>
            <a:xfrm>
              <a:off x="5725035" y="1379176"/>
              <a:ext cx="304441" cy="352116"/>
            </a:xfrm>
            <a:custGeom>
              <a:rect b="b" l="l" r="r" t="t"/>
              <a:pathLst>
                <a:path extrusionOk="0" h="587" w="507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38"/>
            <p:cNvSpPr/>
            <p:nvPr/>
          </p:nvSpPr>
          <p:spPr>
            <a:xfrm>
              <a:off x="5526246" y="1358760"/>
              <a:ext cx="289521" cy="285105"/>
            </a:xfrm>
            <a:custGeom>
              <a:rect b="b" l="l" r="r" t="t"/>
              <a:pathLst>
                <a:path extrusionOk="0" h="475" w="482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38"/>
            <p:cNvSpPr/>
            <p:nvPr/>
          </p:nvSpPr>
          <p:spPr>
            <a:xfrm>
              <a:off x="5530337" y="1130580"/>
              <a:ext cx="282300" cy="276217"/>
            </a:xfrm>
            <a:custGeom>
              <a:rect b="b" l="l" r="r" t="t"/>
              <a:pathLst>
                <a:path extrusionOk="0" h="460" w="47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3" name="Google Shape;1063;p38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064" name="Google Shape;1064;p38"/>
            <p:cNvSpPr/>
            <p:nvPr/>
          </p:nvSpPr>
          <p:spPr>
            <a:xfrm>
              <a:off x="659316" y="1517469"/>
              <a:ext cx="456722" cy="213824"/>
            </a:xfrm>
            <a:custGeom>
              <a:rect b="b" l="l" r="r" t="t"/>
              <a:pathLst>
                <a:path extrusionOk="0" h="358" w="763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38"/>
            <p:cNvSpPr/>
            <p:nvPr/>
          </p:nvSpPr>
          <p:spPr>
            <a:xfrm>
              <a:off x="606645" y="1354464"/>
              <a:ext cx="561583" cy="154615"/>
            </a:xfrm>
            <a:custGeom>
              <a:rect b="b" l="l" r="r" t="t"/>
              <a:pathLst>
                <a:path extrusionOk="0" h="259" w="938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38"/>
            <p:cNvSpPr/>
            <p:nvPr/>
          </p:nvSpPr>
          <p:spPr>
            <a:xfrm>
              <a:off x="661721" y="1191460"/>
              <a:ext cx="533444" cy="154135"/>
            </a:xfrm>
            <a:custGeom>
              <a:rect b="b" l="l" r="r" t="t"/>
              <a:pathLst>
                <a:path extrusionOk="0" h="258" w="891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38"/>
            <p:cNvSpPr/>
            <p:nvPr/>
          </p:nvSpPr>
          <p:spPr>
            <a:xfrm>
              <a:off x="683367" y="1011196"/>
              <a:ext cx="497368" cy="171394"/>
            </a:xfrm>
            <a:custGeom>
              <a:rect b="b" l="l" r="r" t="t"/>
              <a:pathLst>
                <a:path extrusionOk="0" h="287" w="831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8" name="Google Shape;1068;p38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069" name="Google Shape;1069;p38"/>
            <p:cNvSpPr/>
            <p:nvPr/>
          </p:nvSpPr>
          <p:spPr>
            <a:xfrm>
              <a:off x="11033597" y="1414369"/>
              <a:ext cx="482075" cy="151349"/>
            </a:xfrm>
            <a:custGeom>
              <a:rect b="b" l="l" r="r" t="t"/>
              <a:pathLst>
                <a:path extrusionOk="0" h="227" w="724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38"/>
            <p:cNvSpPr/>
            <p:nvPr/>
          </p:nvSpPr>
          <p:spPr>
            <a:xfrm>
              <a:off x="11142821" y="1011159"/>
              <a:ext cx="263627" cy="229006"/>
            </a:xfrm>
            <a:custGeom>
              <a:rect b="b" l="l" r="r" t="t"/>
              <a:pathLst>
                <a:path extrusionOk="0" h="343" w="396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38"/>
            <p:cNvSpPr/>
            <p:nvPr/>
          </p:nvSpPr>
          <p:spPr>
            <a:xfrm>
              <a:off x="11052228" y="1576445"/>
              <a:ext cx="444813" cy="154847"/>
            </a:xfrm>
            <a:custGeom>
              <a:rect b="b" l="l" r="r" t="t"/>
              <a:pathLst>
                <a:path extrusionOk="0" h="232" w="668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38"/>
            <p:cNvSpPr/>
            <p:nvPr/>
          </p:nvSpPr>
          <p:spPr>
            <a:xfrm>
              <a:off x="11051762" y="1251592"/>
              <a:ext cx="446676" cy="151349"/>
            </a:xfrm>
            <a:custGeom>
              <a:rect b="b" l="l" r="r" t="t"/>
              <a:pathLst>
                <a:path extrusionOk="0" h="227" w="671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3" name="Google Shape;1073;p38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074" name="Google Shape;1074;p38"/>
            <p:cNvSpPr/>
            <p:nvPr/>
          </p:nvSpPr>
          <p:spPr>
            <a:xfrm>
              <a:off x="8968558" y="1402926"/>
              <a:ext cx="348361" cy="98539"/>
            </a:xfrm>
            <a:custGeom>
              <a:rect b="b" l="l" r="r" t="t"/>
              <a:pathLst>
                <a:path extrusionOk="0" h="492696" w="1741804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38"/>
            <p:cNvSpPr/>
            <p:nvPr/>
          </p:nvSpPr>
          <p:spPr>
            <a:xfrm>
              <a:off x="8960465" y="1079360"/>
              <a:ext cx="362496" cy="102351"/>
            </a:xfrm>
            <a:custGeom>
              <a:rect b="b" l="l" r="r" t="t"/>
              <a:pathLst>
                <a:path extrusionOk="0" h="511754" w="181248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38"/>
            <p:cNvSpPr/>
            <p:nvPr/>
          </p:nvSpPr>
          <p:spPr>
            <a:xfrm>
              <a:off x="8930121" y="1189758"/>
              <a:ext cx="422643" cy="98539"/>
            </a:xfrm>
            <a:custGeom>
              <a:rect b="b" l="l" r="r" t="t"/>
              <a:pathLst>
                <a:path extrusionOk="0" h="492696" w="2113216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38"/>
            <p:cNvSpPr/>
            <p:nvPr/>
          </p:nvSpPr>
          <p:spPr>
            <a:xfrm>
              <a:off x="8930847" y="1296342"/>
              <a:ext cx="421894" cy="98539"/>
            </a:xfrm>
            <a:custGeom>
              <a:rect b="b" l="l" r="r" t="t"/>
              <a:pathLst>
                <a:path extrusionOk="0" h="492696" w="2109469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38"/>
            <p:cNvSpPr/>
            <p:nvPr/>
          </p:nvSpPr>
          <p:spPr>
            <a:xfrm>
              <a:off x="9031006" y="1509510"/>
              <a:ext cx="223837" cy="102349"/>
            </a:xfrm>
            <a:custGeom>
              <a:rect b="b" l="l" r="r" t="t"/>
              <a:pathLst>
                <a:path extrusionOk="0" h="511746" w="1119187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79" name="Google Shape;1079;p38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080" name="Google Shape;1080;p3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1" name="Google Shape;1081;p3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2" name="Google Shape;1082;p3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3" name="Google Shape;1083;p3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4" name="Google Shape;1084;p3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5" name="Google Shape;1085;p3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6" name="Google Shape;1086;p3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7" name="Google Shape;1087;p3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8" name="Google Shape;1088;p3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9" name="Google Shape;1089;p3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90" name="Google Shape;1090;p38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091" name="Google Shape;1091;p38"/>
            <p:cNvSpPr/>
            <p:nvPr/>
          </p:nvSpPr>
          <p:spPr>
            <a:xfrm>
              <a:off x="6666683" y="1079385"/>
              <a:ext cx="422268" cy="171940"/>
            </a:xfrm>
            <a:custGeom>
              <a:rect b="b" l="l" r="r" t="t"/>
              <a:pathLst>
                <a:path extrusionOk="0" h="859701" w="2085276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38"/>
            <p:cNvSpPr/>
            <p:nvPr/>
          </p:nvSpPr>
          <p:spPr>
            <a:xfrm>
              <a:off x="6664423" y="1259933"/>
              <a:ext cx="427985" cy="171450"/>
            </a:xfrm>
            <a:custGeom>
              <a:rect b="b" l="l" r="r" t="t"/>
              <a:pathLst>
                <a:path extrusionOk="0" h="857250" w="2113506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38"/>
            <p:cNvSpPr/>
            <p:nvPr/>
          </p:nvSpPr>
          <p:spPr>
            <a:xfrm>
              <a:off x="6727642" y="1439988"/>
              <a:ext cx="303068" cy="171348"/>
            </a:xfrm>
            <a:custGeom>
              <a:rect b="b" l="l" r="r" t="t"/>
              <a:pathLst>
                <a:path extrusionOk="0" h="856741" w="1496631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94" name="Google Shape;1094;p38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095" name="Google Shape;1095;p3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6" name="Google Shape;1096;p3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7" name="Google Shape;1097;p3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8" name="Google Shape;1098;p3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9" name="Google Shape;1099;p3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0" name="Google Shape;1100;p3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1" name="Google Shape;1101;p3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2" name="Google Shape;1102;p3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3" name="Google Shape;1103;p3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4" name="Google Shape;1104;p3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05" name="Google Shape;1105;p38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106" name="Google Shape;1106;p38"/>
            <p:cNvSpPr/>
            <p:nvPr/>
          </p:nvSpPr>
          <p:spPr>
            <a:xfrm>
              <a:off x="8012931" y="1079385"/>
              <a:ext cx="217151" cy="253479"/>
            </a:xfrm>
            <a:custGeom>
              <a:rect b="b" l="l" r="r" t="t"/>
              <a:pathLst>
                <a:path extrusionOk="0" h="1267396" w="1085755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38"/>
            <p:cNvSpPr/>
            <p:nvPr/>
          </p:nvSpPr>
          <p:spPr>
            <a:xfrm>
              <a:off x="7789628" y="1079436"/>
              <a:ext cx="214318" cy="253428"/>
            </a:xfrm>
            <a:custGeom>
              <a:rect b="b" l="l" r="r" t="t"/>
              <a:pathLst>
                <a:path extrusionOk="0" h="1267142" w="1071591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38"/>
            <p:cNvSpPr/>
            <p:nvPr/>
          </p:nvSpPr>
          <p:spPr>
            <a:xfrm>
              <a:off x="8012931" y="1341261"/>
              <a:ext cx="202133" cy="270446"/>
            </a:xfrm>
            <a:custGeom>
              <a:rect b="b" l="l" r="r" t="t"/>
              <a:pathLst>
                <a:path extrusionOk="0" h="1352232" w="1010666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38"/>
            <p:cNvSpPr/>
            <p:nvPr/>
          </p:nvSpPr>
          <p:spPr>
            <a:xfrm>
              <a:off x="7804733" y="1341261"/>
              <a:ext cx="199288" cy="270439"/>
            </a:xfrm>
            <a:custGeom>
              <a:rect b="b" l="l" r="r" t="t"/>
              <a:pathLst>
                <a:path extrusionOk="0" h="1352197" w="996442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10" name="Google Shape;1110;p38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111" name="Google Shape;1111;p3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2" name="Google Shape;1112;p3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3" name="Google Shape;1113;p3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4" name="Google Shape;1114;p3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5" name="Google Shape;1115;p3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6" name="Google Shape;1116;p3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7" name="Google Shape;1117;p3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8" name="Google Shape;1118;p3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9" name="Google Shape;1119;p3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0" name="Google Shape;1120;p3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21" name="Google Shape;1121;p38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122" name="Google Shape;1122;p38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38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38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38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38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38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38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9" name="Google Shape;1129;p38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130" name="Google Shape;1130;p38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38"/>
            <p:cNvSpPr/>
            <p:nvPr/>
          </p:nvSpPr>
          <p:spPr>
            <a:xfrm>
              <a:off x="651816" y="4730082"/>
              <a:ext cx="533789" cy="218575"/>
            </a:xfrm>
            <a:custGeom>
              <a:rect b="b" l="l" r="r" t="t"/>
              <a:pathLst>
                <a:path extrusionOk="0" h="325" w="791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38"/>
            <p:cNvSpPr/>
            <p:nvPr/>
          </p:nvSpPr>
          <p:spPr>
            <a:xfrm>
              <a:off x="564298" y="4539996"/>
              <a:ext cx="709060" cy="225815"/>
            </a:xfrm>
            <a:custGeom>
              <a:rect b="b" l="l" r="r" t="t"/>
              <a:pathLst>
                <a:path extrusionOk="0" h="336" w="1051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38"/>
            <p:cNvSpPr/>
            <p:nvPr/>
          </p:nvSpPr>
          <p:spPr>
            <a:xfrm>
              <a:off x="739569" y="4921102"/>
              <a:ext cx="357815" cy="210870"/>
            </a:xfrm>
            <a:custGeom>
              <a:rect b="b" l="l" r="r" t="t"/>
              <a:pathLst>
                <a:path extrusionOk="0" h="314" w="53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4" name="Google Shape;1134;p38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135" name="Google Shape;1135;p38"/>
            <p:cNvSpPr/>
            <p:nvPr/>
          </p:nvSpPr>
          <p:spPr>
            <a:xfrm>
              <a:off x="5926265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38"/>
            <p:cNvSpPr/>
            <p:nvPr/>
          </p:nvSpPr>
          <p:spPr>
            <a:xfrm>
              <a:off x="5926265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38"/>
            <p:cNvSpPr/>
            <p:nvPr/>
          </p:nvSpPr>
          <p:spPr>
            <a:xfrm>
              <a:off x="6290862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38"/>
            <p:cNvSpPr/>
            <p:nvPr/>
          </p:nvSpPr>
          <p:spPr>
            <a:xfrm>
              <a:off x="6290862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9" name="Google Shape;1139;p38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140" name="Google Shape;1140;p38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38"/>
            <p:cNvSpPr/>
            <p:nvPr/>
          </p:nvSpPr>
          <p:spPr>
            <a:xfrm>
              <a:off x="1846141" y="4957304"/>
              <a:ext cx="293050" cy="155339"/>
            </a:xfrm>
            <a:custGeom>
              <a:rect b="b" l="l" r="r" t="t"/>
              <a:pathLst>
                <a:path extrusionOk="0" h="245" w="462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38"/>
            <p:cNvSpPr/>
            <p:nvPr/>
          </p:nvSpPr>
          <p:spPr>
            <a:xfrm>
              <a:off x="1776241" y="4814286"/>
              <a:ext cx="431967" cy="161500"/>
            </a:xfrm>
            <a:custGeom>
              <a:rect b="b" l="l" r="r" t="t"/>
              <a:pathLst>
                <a:path extrusionOk="0" h="255" w="681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38"/>
            <p:cNvSpPr/>
            <p:nvPr/>
          </p:nvSpPr>
          <p:spPr>
            <a:xfrm>
              <a:off x="1639308" y="4531550"/>
              <a:ext cx="706054" cy="169201"/>
            </a:xfrm>
            <a:custGeom>
              <a:rect b="b" l="l" r="r" t="t"/>
              <a:pathLst>
                <a:path extrusionOk="0" h="267" w="1113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38"/>
            <p:cNvSpPr/>
            <p:nvPr/>
          </p:nvSpPr>
          <p:spPr>
            <a:xfrm>
              <a:off x="1708546" y="4674128"/>
              <a:ext cx="567578" cy="164141"/>
            </a:xfrm>
            <a:custGeom>
              <a:rect b="b" l="l" r="r" t="t"/>
              <a:pathLst>
                <a:path extrusionOk="0" h="259" w="895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5" name="Google Shape;1145;p38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146" name="Google Shape;1146;p38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147;p38"/>
            <p:cNvSpPr/>
            <p:nvPr/>
          </p:nvSpPr>
          <p:spPr>
            <a:xfrm>
              <a:off x="2824150" y="4749732"/>
              <a:ext cx="484183" cy="135418"/>
            </a:xfrm>
            <a:custGeom>
              <a:rect b="b" l="l" r="r" t="t"/>
              <a:pathLst>
                <a:path extrusionOk="0" h="205" w="735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38"/>
            <p:cNvSpPr/>
            <p:nvPr/>
          </p:nvSpPr>
          <p:spPr>
            <a:xfrm>
              <a:off x="2939432" y="4986160"/>
              <a:ext cx="253620" cy="127427"/>
            </a:xfrm>
            <a:custGeom>
              <a:rect b="b" l="l" r="r" t="t"/>
              <a:pathLst>
                <a:path extrusionOk="0" h="193" w="385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38"/>
            <p:cNvSpPr/>
            <p:nvPr/>
          </p:nvSpPr>
          <p:spPr>
            <a:xfrm>
              <a:off x="2882012" y="4868057"/>
              <a:ext cx="368237" cy="131423"/>
            </a:xfrm>
            <a:custGeom>
              <a:rect b="b" l="l" r="r" t="t"/>
              <a:pathLst>
                <a:path extrusionOk="0" h="199" w="559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1150;p38"/>
            <p:cNvSpPr/>
            <p:nvPr/>
          </p:nvSpPr>
          <p:spPr>
            <a:xfrm>
              <a:off x="2710863" y="4516635"/>
              <a:ext cx="710756" cy="140081"/>
            </a:xfrm>
            <a:custGeom>
              <a:rect b="b" l="l" r="r" t="t"/>
              <a:pathLst>
                <a:path extrusionOk="0" h="212" w="1079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38"/>
            <p:cNvSpPr/>
            <p:nvPr/>
          </p:nvSpPr>
          <p:spPr>
            <a:xfrm>
              <a:off x="2768061" y="4634293"/>
              <a:ext cx="596361" cy="136528"/>
            </a:xfrm>
            <a:custGeom>
              <a:rect b="b" l="l" r="r" t="t"/>
              <a:pathLst>
                <a:path extrusionOk="0" h="207" w="905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2" name="Google Shape;1152;p38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153" name="Google Shape;1153;p38"/>
            <p:cNvSpPr/>
            <p:nvPr/>
          </p:nvSpPr>
          <p:spPr>
            <a:xfrm>
              <a:off x="5209000" y="4739226"/>
              <a:ext cx="363469" cy="371197"/>
            </a:xfrm>
            <a:custGeom>
              <a:rect b="b" l="l" r="r" t="t"/>
              <a:pathLst>
                <a:path extrusionOk="0" h="641" w="629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38"/>
            <p:cNvSpPr/>
            <p:nvPr/>
          </p:nvSpPr>
          <p:spPr>
            <a:xfrm>
              <a:off x="4852681" y="4739226"/>
              <a:ext cx="363265" cy="371197"/>
            </a:xfrm>
            <a:custGeom>
              <a:rect b="b" l="l" r="r" t="t"/>
              <a:pathLst>
                <a:path extrusionOk="0" h="641" w="629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38"/>
            <p:cNvSpPr/>
            <p:nvPr/>
          </p:nvSpPr>
          <p:spPr>
            <a:xfrm>
              <a:off x="5044529" y="4457861"/>
              <a:ext cx="336092" cy="363011"/>
            </a:xfrm>
            <a:custGeom>
              <a:rect b="b" l="l" r="r" t="t"/>
              <a:pathLst>
                <a:path extrusionOk="0" h="627" w="582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6" name="Google Shape;1156;p38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157" name="Google Shape;1157;p38"/>
            <p:cNvSpPr/>
            <p:nvPr/>
          </p:nvSpPr>
          <p:spPr>
            <a:xfrm>
              <a:off x="7360523" y="4580400"/>
              <a:ext cx="360007" cy="280995"/>
            </a:xfrm>
            <a:custGeom>
              <a:rect b="b" l="l" r="r" t="t"/>
              <a:pathLst>
                <a:path extrusionOk="0" h="548" w="701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38"/>
            <p:cNvSpPr/>
            <p:nvPr/>
          </p:nvSpPr>
          <p:spPr>
            <a:xfrm>
              <a:off x="7359894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38"/>
            <p:cNvSpPr/>
            <p:nvPr/>
          </p:nvSpPr>
          <p:spPr>
            <a:xfrm>
              <a:off x="7079935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38"/>
            <p:cNvSpPr/>
            <p:nvPr/>
          </p:nvSpPr>
          <p:spPr>
            <a:xfrm>
              <a:off x="7000306" y="4580400"/>
              <a:ext cx="360216" cy="280995"/>
            </a:xfrm>
            <a:custGeom>
              <a:rect b="b" l="l" r="r" t="t"/>
              <a:pathLst>
                <a:path extrusionOk="0" h="548" w="701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38"/>
            <p:cNvSpPr/>
            <p:nvPr/>
          </p:nvSpPr>
          <p:spPr>
            <a:xfrm>
              <a:off x="7228925" y="4442411"/>
              <a:ext cx="262985" cy="354379"/>
            </a:xfrm>
            <a:custGeom>
              <a:rect b="b" l="l" r="r" t="t"/>
              <a:pathLst>
                <a:path extrusionOk="0" h="691" w="512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2" name="Google Shape;1162;p38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163" name="Google Shape;1163;p38"/>
            <p:cNvSpPr/>
            <p:nvPr/>
          </p:nvSpPr>
          <p:spPr>
            <a:xfrm>
              <a:off x="8177523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38"/>
            <p:cNvSpPr/>
            <p:nvPr/>
          </p:nvSpPr>
          <p:spPr>
            <a:xfrm>
              <a:off x="8434850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38"/>
            <p:cNvSpPr/>
            <p:nvPr/>
          </p:nvSpPr>
          <p:spPr>
            <a:xfrm>
              <a:off x="8434850" y="4663708"/>
              <a:ext cx="359635" cy="240202"/>
            </a:xfrm>
            <a:custGeom>
              <a:rect b="b" l="l" r="r" t="t"/>
              <a:pathLst>
                <a:path extrusionOk="0" h="375" w="562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38"/>
            <p:cNvSpPr/>
            <p:nvPr/>
          </p:nvSpPr>
          <p:spPr>
            <a:xfrm>
              <a:off x="8434850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38"/>
            <p:cNvSpPr/>
            <p:nvPr/>
          </p:nvSpPr>
          <p:spPr>
            <a:xfrm>
              <a:off x="8074325" y="4663708"/>
              <a:ext cx="360524" cy="240202"/>
            </a:xfrm>
            <a:custGeom>
              <a:rect b="b" l="l" r="r" t="t"/>
              <a:pathLst>
                <a:path extrusionOk="0" h="375" w="563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38"/>
            <p:cNvSpPr/>
            <p:nvPr/>
          </p:nvSpPr>
          <p:spPr>
            <a:xfrm>
              <a:off x="8177523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9" name="Google Shape;1169;p38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170" name="Google Shape;1170;p38"/>
            <p:cNvSpPr/>
            <p:nvPr/>
          </p:nvSpPr>
          <p:spPr>
            <a:xfrm>
              <a:off x="10225338" y="4708710"/>
              <a:ext cx="373555" cy="362034"/>
            </a:xfrm>
            <a:custGeom>
              <a:rect b="b" l="l" r="r" t="t"/>
              <a:pathLst>
                <a:path extrusionOk="0" h="614" w="635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38"/>
            <p:cNvSpPr/>
            <p:nvPr/>
          </p:nvSpPr>
          <p:spPr>
            <a:xfrm>
              <a:off x="10067759" y="4425243"/>
              <a:ext cx="361073" cy="361365"/>
            </a:xfrm>
            <a:custGeom>
              <a:rect b="b" l="l" r="r" t="t"/>
              <a:pathLst>
                <a:path extrusionOk="0" h="613" w="614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38"/>
            <p:cNvSpPr/>
            <p:nvPr/>
          </p:nvSpPr>
          <p:spPr>
            <a:xfrm>
              <a:off x="9878975" y="4708710"/>
              <a:ext cx="359959" cy="362034"/>
            </a:xfrm>
            <a:custGeom>
              <a:rect b="b" l="l" r="r" t="t"/>
              <a:pathLst>
                <a:path extrusionOk="0" h="614" w="612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3" name="Google Shape;1173;p38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174" name="Google Shape;1174;p38"/>
            <p:cNvSpPr/>
            <p:nvPr/>
          </p:nvSpPr>
          <p:spPr>
            <a:xfrm>
              <a:off x="10914544" y="4407150"/>
              <a:ext cx="349099" cy="392923"/>
            </a:xfrm>
            <a:custGeom>
              <a:rect b="b" l="l" r="r" t="t"/>
              <a:pathLst>
                <a:path extrusionOk="0" h="712" w="632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38"/>
            <p:cNvSpPr/>
            <p:nvPr/>
          </p:nvSpPr>
          <p:spPr>
            <a:xfrm>
              <a:off x="10933187" y="4759296"/>
              <a:ext cx="393264" cy="329541"/>
            </a:xfrm>
            <a:custGeom>
              <a:rect b="b" l="l" r="r" t="t"/>
              <a:pathLst>
                <a:path extrusionOk="0" h="597" w="712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38"/>
            <p:cNvSpPr/>
            <p:nvPr/>
          </p:nvSpPr>
          <p:spPr>
            <a:xfrm>
              <a:off x="11285615" y="4696357"/>
              <a:ext cx="330458" cy="392479"/>
            </a:xfrm>
            <a:custGeom>
              <a:rect b="b" l="l" r="r" t="t"/>
              <a:pathLst>
                <a:path extrusionOk="0" h="711" w="598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38"/>
            <p:cNvSpPr/>
            <p:nvPr/>
          </p:nvSpPr>
          <p:spPr>
            <a:xfrm>
              <a:off x="11222808" y="4407150"/>
              <a:ext cx="411906" cy="329541"/>
            </a:xfrm>
            <a:custGeom>
              <a:rect b="b" l="l" r="r" t="t"/>
              <a:pathLst>
                <a:path extrusionOk="0" h="597" w="746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8" name="Google Shape;1178;p38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179" name="Google Shape;1179;p38"/>
            <p:cNvSpPr/>
            <p:nvPr/>
          </p:nvSpPr>
          <p:spPr>
            <a:xfrm>
              <a:off x="8843122" y="4664371"/>
              <a:ext cx="351295" cy="411356"/>
            </a:xfrm>
            <a:custGeom>
              <a:rect b="b" l="l" r="r" t="t"/>
              <a:pathLst>
                <a:path extrusionOk="0" h="618" w="53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38"/>
            <p:cNvSpPr/>
            <p:nvPr/>
          </p:nvSpPr>
          <p:spPr>
            <a:xfrm>
              <a:off x="9232824" y="4664371"/>
              <a:ext cx="330500" cy="411356"/>
            </a:xfrm>
            <a:custGeom>
              <a:rect b="b" l="l" r="r" t="t"/>
              <a:pathLst>
                <a:path extrusionOk="0" h="618" w="499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38"/>
            <p:cNvSpPr/>
            <p:nvPr/>
          </p:nvSpPr>
          <p:spPr>
            <a:xfrm>
              <a:off x="9108305" y="4859367"/>
              <a:ext cx="210630" cy="182470"/>
            </a:xfrm>
            <a:custGeom>
              <a:rect b="b" l="l" r="r" t="t"/>
              <a:pathLst>
                <a:path extrusionOk="0" h="274" w="318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38"/>
            <p:cNvSpPr/>
            <p:nvPr/>
          </p:nvSpPr>
          <p:spPr>
            <a:xfrm>
              <a:off x="8990881" y="4420259"/>
              <a:ext cx="445234" cy="224220"/>
            </a:xfrm>
            <a:custGeom>
              <a:rect b="b" l="l" r="r" t="t"/>
              <a:pathLst>
                <a:path extrusionOk="0" h="337" w="672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38"/>
            <p:cNvSpPr/>
            <p:nvPr/>
          </p:nvSpPr>
          <p:spPr>
            <a:xfrm>
              <a:off x="8988924" y="4625814"/>
              <a:ext cx="207939" cy="207766"/>
            </a:xfrm>
            <a:custGeom>
              <a:rect b="b" l="l" r="r" t="t"/>
              <a:pathLst>
                <a:path extrusionOk="0" h="312" w="314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38"/>
            <p:cNvSpPr/>
            <p:nvPr/>
          </p:nvSpPr>
          <p:spPr>
            <a:xfrm>
              <a:off x="9232824" y="4627288"/>
              <a:ext cx="203291" cy="203591"/>
            </a:xfrm>
            <a:custGeom>
              <a:rect b="b" l="l" r="r" t="t"/>
              <a:pathLst>
                <a:path extrusionOk="0" h="306" w="307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5" name="Google Shape;1185;p38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186" name="Google Shape;1186;p38"/>
            <p:cNvSpPr/>
            <p:nvPr/>
          </p:nvSpPr>
          <p:spPr>
            <a:xfrm>
              <a:off x="1774546" y="3475620"/>
              <a:ext cx="261417" cy="238347"/>
            </a:xfrm>
            <a:custGeom>
              <a:rect b="b" l="l" r="r" t="t"/>
              <a:pathLst>
                <a:path extrusionOk="0" h="351" w="385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38"/>
            <p:cNvSpPr/>
            <p:nvPr/>
          </p:nvSpPr>
          <p:spPr>
            <a:xfrm>
              <a:off x="2000650" y="3426634"/>
              <a:ext cx="230321" cy="296287"/>
            </a:xfrm>
            <a:custGeom>
              <a:rect b="b" l="l" r="r" t="t"/>
              <a:pathLst>
                <a:path extrusionOk="0" h="436" w="339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38"/>
            <p:cNvSpPr/>
            <p:nvPr/>
          </p:nvSpPr>
          <p:spPr>
            <a:xfrm>
              <a:off x="1774546" y="3225422"/>
              <a:ext cx="211874" cy="236503"/>
            </a:xfrm>
            <a:custGeom>
              <a:rect b="b" l="l" r="r" t="t"/>
              <a:pathLst>
                <a:path extrusionOk="0" h="348" w="312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38"/>
            <p:cNvSpPr/>
            <p:nvPr/>
          </p:nvSpPr>
          <p:spPr>
            <a:xfrm>
              <a:off x="1951107" y="3243857"/>
              <a:ext cx="274329" cy="218067"/>
            </a:xfrm>
            <a:custGeom>
              <a:rect b="b" l="l" r="r" t="t"/>
              <a:pathLst>
                <a:path extrusionOk="0" h="321" w="404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38"/>
            <p:cNvSpPr/>
            <p:nvPr/>
          </p:nvSpPr>
          <p:spPr>
            <a:xfrm>
              <a:off x="1858610" y="3710542"/>
              <a:ext cx="173926" cy="152226"/>
            </a:xfrm>
            <a:custGeom>
              <a:rect b="b" l="l" r="r" t="t"/>
              <a:pathLst>
                <a:path extrusionOk="0" h="224" w="256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38"/>
            <p:cNvSpPr/>
            <p:nvPr/>
          </p:nvSpPr>
          <p:spPr>
            <a:xfrm>
              <a:off x="1521825" y="3426634"/>
              <a:ext cx="288560" cy="234396"/>
            </a:xfrm>
            <a:custGeom>
              <a:rect b="b" l="l" r="r" t="t"/>
              <a:pathLst>
                <a:path extrusionOk="0" h="345" w="42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38"/>
            <p:cNvSpPr/>
            <p:nvPr/>
          </p:nvSpPr>
          <p:spPr>
            <a:xfrm>
              <a:off x="1510757" y="3234903"/>
              <a:ext cx="299628" cy="227021"/>
            </a:xfrm>
            <a:custGeom>
              <a:rect b="b" l="l" r="r" t="t"/>
              <a:pathLst>
                <a:path extrusionOk="0" h="334" w="441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3" name="Google Shape;1193;p38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194" name="Google Shape;1194;p38"/>
            <p:cNvSpPr/>
            <p:nvPr/>
          </p:nvSpPr>
          <p:spPr>
            <a:xfrm>
              <a:off x="2595501" y="3269807"/>
              <a:ext cx="416349" cy="273171"/>
            </a:xfrm>
            <a:custGeom>
              <a:rect b="b" l="l" r="r" t="t"/>
              <a:pathLst>
                <a:path extrusionOk="0" h="472" w="722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38"/>
            <p:cNvSpPr/>
            <p:nvPr/>
          </p:nvSpPr>
          <p:spPr>
            <a:xfrm>
              <a:off x="2903528" y="3560177"/>
              <a:ext cx="374670" cy="273617"/>
            </a:xfrm>
            <a:custGeom>
              <a:rect b="b" l="l" r="r" t="t"/>
              <a:pathLst>
                <a:path extrusionOk="0" h="473" w="65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38"/>
            <p:cNvSpPr/>
            <p:nvPr/>
          </p:nvSpPr>
          <p:spPr>
            <a:xfrm>
              <a:off x="2635397" y="3497189"/>
              <a:ext cx="313600" cy="337276"/>
            </a:xfrm>
            <a:custGeom>
              <a:rect b="b" l="l" r="r" t="t"/>
              <a:pathLst>
                <a:path extrusionOk="0" h="583" w="544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38"/>
            <p:cNvSpPr/>
            <p:nvPr/>
          </p:nvSpPr>
          <p:spPr>
            <a:xfrm>
              <a:off x="2966382" y="3253725"/>
              <a:ext cx="349261" cy="352241"/>
            </a:xfrm>
            <a:custGeom>
              <a:rect b="b" l="l" r="r" t="t"/>
              <a:pathLst>
                <a:path extrusionOk="0" h="609" w="606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8" name="Google Shape;1198;p38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199" name="Google Shape;1199;p38"/>
            <p:cNvSpPr/>
            <p:nvPr/>
          </p:nvSpPr>
          <p:spPr>
            <a:xfrm>
              <a:off x="5143387" y="3232375"/>
              <a:ext cx="338512" cy="556553"/>
            </a:xfrm>
            <a:custGeom>
              <a:rect b="b" l="l" r="r" t="t"/>
              <a:pathLst>
                <a:path extrusionOk="0" h="847" w="517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38"/>
            <p:cNvSpPr/>
            <p:nvPr/>
          </p:nvSpPr>
          <p:spPr>
            <a:xfrm>
              <a:off x="4783248" y="3418197"/>
              <a:ext cx="616697" cy="485785"/>
            </a:xfrm>
            <a:custGeom>
              <a:rect b="b" l="l" r="r" t="t"/>
              <a:pathLst>
                <a:path extrusionOk="0" h="739" w="942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38"/>
            <p:cNvSpPr/>
            <p:nvPr/>
          </p:nvSpPr>
          <p:spPr>
            <a:xfrm>
              <a:off x="4764809" y="3184208"/>
              <a:ext cx="585965" cy="520485"/>
            </a:xfrm>
            <a:custGeom>
              <a:rect b="b" l="l" r="r" t="t"/>
              <a:pathLst>
                <a:path extrusionOk="0" h="792" w="895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2" name="Google Shape;1202;p38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203" name="Google Shape;1203;p38"/>
            <p:cNvSpPr/>
            <p:nvPr/>
          </p:nvSpPr>
          <p:spPr>
            <a:xfrm>
              <a:off x="3680173" y="3232386"/>
              <a:ext cx="468746" cy="451568"/>
            </a:xfrm>
            <a:custGeom>
              <a:rect b="b" l="l" r="r" t="t"/>
              <a:pathLst>
                <a:path extrusionOk="0" h="326" w="341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38"/>
            <p:cNvSpPr/>
            <p:nvPr/>
          </p:nvSpPr>
          <p:spPr>
            <a:xfrm>
              <a:off x="3743529" y="3408162"/>
              <a:ext cx="548171" cy="449028"/>
            </a:xfrm>
            <a:custGeom>
              <a:rect b="b" l="l" r="r" t="t"/>
              <a:pathLst>
                <a:path extrusionOk="0" h="324" w="399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38"/>
            <p:cNvSpPr/>
            <p:nvPr/>
          </p:nvSpPr>
          <p:spPr>
            <a:xfrm>
              <a:off x="4061000" y="3231000"/>
              <a:ext cx="339279" cy="508390"/>
            </a:xfrm>
            <a:custGeom>
              <a:rect b="b" l="l" r="r" t="t"/>
              <a:pathLst>
                <a:path extrusionOk="0" h="367" w="247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6" name="Google Shape;1206;p38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207" name="Google Shape;1207;p38"/>
            <p:cNvSpPr/>
            <p:nvPr/>
          </p:nvSpPr>
          <p:spPr>
            <a:xfrm>
              <a:off x="7304099" y="3430106"/>
              <a:ext cx="343064" cy="228463"/>
            </a:xfrm>
            <a:custGeom>
              <a:rect b="b" l="l" r="r" t="t"/>
              <a:pathLst>
                <a:path extrusionOk="0" h="391" w="59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38"/>
            <p:cNvSpPr/>
            <p:nvPr/>
          </p:nvSpPr>
          <p:spPr>
            <a:xfrm>
              <a:off x="6931035" y="3430106"/>
              <a:ext cx="343548" cy="228463"/>
            </a:xfrm>
            <a:custGeom>
              <a:rect b="b" l="l" r="r" t="t"/>
              <a:pathLst>
                <a:path extrusionOk="0" h="391" w="591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38"/>
            <p:cNvSpPr/>
            <p:nvPr/>
          </p:nvSpPr>
          <p:spPr>
            <a:xfrm>
              <a:off x="7175631" y="3184144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38"/>
            <p:cNvSpPr/>
            <p:nvPr/>
          </p:nvSpPr>
          <p:spPr>
            <a:xfrm>
              <a:off x="7175631" y="3558678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1" name="Google Shape;1211;p38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212" name="Google Shape;1212;p38"/>
            <p:cNvSpPr/>
            <p:nvPr/>
          </p:nvSpPr>
          <p:spPr>
            <a:xfrm>
              <a:off x="6207893" y="3184067"/>
              <a:ext cx="355998" cy="422879"/>
            </a:xfrm>
            <a:custGeom>
              <a:rect b="b" l="l" r="r" t="t"/>
              <a:pathLst>
                <a:path extrusionOk="0" h="642" w="54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38"/>
            <p:cNvSpPr/>
            <p:nvPr/>
          </p:nvSpPr>
          <p:spPr>
            <a:xfrm>
              <a:off x="5846429" y="3186676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38"/>
            <p:cNvSpPr/>
            <p:nvPr/>
          </p:nvSpPr>
          <p:spPr>
            <a:xfrm>
              <a:off x="5849043" y="3481007"/>
              <a:ext cx="355998" cy="423115"/>
            </a:xfrm>
            <a:custGeom>
              <a:rect b="b" l="l" r="r" t="t"/>
              <a:pathLst>
                <a:path extrusionOk="0" h="642" w="54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38"/>
            <p:cNvSpPr/>
            <p:nvPr/>
          </p:nvSpPr>
          <p:spPr>
            <a:xfrm>
              <a:off x="6143252" y="3545755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6" name="Google Shape;1216;p38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217" name="Google Shape;1217;p38"/>
            <p:cNvSpPr/>
            <p:nvPr/>
          </p:nvSpPr>
          <p:spPr>
            <a:xfrm>
              <a:off x="781315" y="3461564"/>
              <a:ext cx="274086" cy="162243"/>
            </a:xfrm>
            <a:custGeom>
              <a:rect b="b" l="l" r="r" t="t"/>
              <a:pathLst>
                <a:path extrusionOk="0" h="302" w="513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38"/>
            <p:cNvSpPr/>
            <p:nvPr/>
          </p:nvSpPr>
          <p:spPr>
            <a:xfrm>
              <a:off x="850087" y="3183978"/>
              <a:ext cx="259850" cy="244775"/>
            </a:xfrm>
            <a:custGeom>
              <a:rect b="b" l="l" r="r" t="t"/>
              <a:pathLst>
                <a:path extrusionOk="0" h="456" w="486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38"/>
            <p:cNvSpPr/>
            <p:nvPr/>
          </p:nvSpPr>
          <p:spPr>
            <a:xfrm>
              <a:off x="655600" y="3264496"/>
              <a:ext cx="213333" cy="294294"/>
            </a:xfrm>
            <a:custGeom>
              <a:rect b="b" l="l" r="r" t="t"/>
              <a:pathLst>
                <a:path extrusionOk="0" h="548" w="399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38"/>
            <p:cNvSpPr/>
            <p:nvPr/>
          </p:nvSpPr>
          <p:spPr>
            <a:xfrm>
              <a:off x="673846" y="3654405"/>
              <a:ext cx="303960" cy="249807"/>
            </a:xfrm>
            <a:custGeom>
              <a:rect b="b" l="l" r="r" t="t"/>
              <a:pathLst>
                <a:path extrusionOk="0" h="465" w="569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38"/>
            <p:cNvSpPr/>
            <p:nvPr/>
          </p:nvSpPr>
          <p:spPr>
            <a:xfrm>
              <a:off x="959159" y="3535238"/>
              <a:ext cx="187068" cy="287248"/>
            </a:xfrm>
            <a:custGeom>
              <a:rect b="b" l="l" r="r" t="t"/>
              <a:pathLst>
                <a:path extrusionOk="0" h="535" w="35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2" name="Google Shape;1222;p38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223" name="Google Shape;1223;p38"/>
            <p:cNvSpPr/>
            <p:nvPr/>
          </p:nvSpPr>
          <p:spPr>
            <a:xfrm>
              <a:off x="8011692" y="3885096"/>
              <a:ext cx="306496" cy="18928"/>
            </a:xfrm>
            <a:custGeom>
              <a:rect b="b" l="l" r="r" t="t"/>
              <a:pathLst>
                <a:path extrusionOk="0" h="35" w="569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38"/>
            <p:cNvSpPr/>
            <p:nvPr/>
          </p:nvSpPr>
          <p:spPr>
            <a:xfrm>
              <a:off x="8011692" y="3184166"/>
              <a:ext cx="306496" cy="40025"/>
            </a:xfrm>
            <a:custGeom>
              <a:rect b="b" l="l" r="r" t="t"/>
              <a:pathLst>
                <a:path extrusionOk="0" h="74" w="569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38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38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38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38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9" name="Google Shape;1229;p38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230" name="Google Shape;1230;p38"/>
            <p:cNvSpPr/>
            <p:nvPr/>
          </p:nvSpPr>
          <p:spPr>
            <a:xfrm>
              <a:off x="4756150" y="630237"/>
              <a:ext cx="2397126" cy="1016000"/>
            </a:xfrm>
            <a:custGeom>
              <a:rect b="b" l="l" r="r" t="t"/>
              <a:pathLst>
                <a:path extrusionOk="0" h="233" w="55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38"/>
            <p:cNvSpPr/>
            <p:nvPr/>
          </p:nvSpPr>
          <p:spPr>
            <a:xfrm>
              <a:off x="4556125" y="1357312"/>
              <a:ext cx="3081338" cy="1135062"/>
            </a:xfrm>
            <a:custGeom>
              <a:rect b="b" l="l" r="r" t="t"/>
              <a:pathLst>
                <a:path extrusionOk="0" h="260" w="707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38"/>
            <p:cNvSpPr/>
            <p:nvPr/>
          </p:nvSpPr>
          <p:spPr>
            <a:xfrm>
              <a:off x="4556125" y="2168525"/>
              <a:ext cx="3081338" cy="1139825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38"/>
            <p:cNvSpPr/>
            <p:nvPr/>
          </p:nvSpPr>
          <p:spPr>
            <a:xfrm>
              <a:off x="4556125" y="2981325"/>
              <a:ext cx="3081338" cy="1138237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38"/>
            <p:cNvSpPr/>
            <p:nvPr/>
          </p:nvSpPr>
          <p:spPr>
            <a:xfrm>
              <a:off x="4830762" y="4476750"/>
              <a:ext cx="2535237" cy="1722437"/>
            </a:xfrm>
            <a:custGeom>
              <a:rect b="b" l="l" r="r" t="t"/>
              <a:pathLst>
                <a:path extrusionOk="0" h="395" w="582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38"/>
            <p:cNvSpPr/>
            <p:nvPr/>
          </p:nvSpPr>
          <p:spPr>
            <a:xfrm>
              <a:off x="5078412" y="4067175"/>
              <a:ext cx="714375" cy="322262"/>
            </a:xfrm>
            <a:custGeom>
              <a:rect b="b" l="l" r="r" t="t"/>
              <a:pathLst>
                <a:path extrusionOk="0" h="74" w="164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38"/>
            <p:cNvSpPr/>
            <p:nvPr/>
          </p:nvSpPr>
          <p:spPr>
            <a:xfrm>
              <a:off x="6389687" y="3844925"/>
              <a:ext cx="715962" cy="544512"/>
            </a:xfrm>
            <a:custGeom>
              <a:rect b="b" l="l" r="r" t="t"/>
              <a:pathLst>
                <a:path extrusionOk="0" h="125" w="164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7" name="Google Shape;1237;p38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238" name="Google Shape;1238;p38"/>
            <p:cNvSpPr/>
            <p:nvPr/>
          </p:nvSpPr>
          <p:spPr>
            <a:xfrm>
              <a:off x="1674084" y="3354958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38"/>
            <p:cNvSpPr/>
            <p:nvPr/>
          </p:nvSpPr>
          <p:spPr>
            <a:xfrm>
              <a:off x="1674084" y="3534654"/>
              <a:ext cx="179880" cy="21352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38"/>
            <p:cNvSpPr/>
            <p:nvPr/>
          </p:nvSpPr>
          <p:spPr>
            <a:xfrm>
              <a:off x="1861110" y="3214987"/>
              <a:ext cx="212190" cy="179696"/>
            </a:xfrm>
            <a:custGeom>
              <a:rect b="b" l="l" r="r" t="t"/>
              <a:pathLst>
                <a:path extrusionOk="0" h="204" w="241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38"/>
            <p:cNvSpPr/>
            <p:nvPr/>
          </p:nvSpPr>
          <p:spPr>
            <a:xfrm>
              <a:off x="2040679" y="3214987"/>
              <a:ext cx="213433" cy="179696"/>
            </a:xfrm>
            <a:custGeom>
              <a:rect b="b" l="l" r="r" t="t"/>
              <a:pathLst>
                <a:path extrusionOk="0" h="204" w="242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38"/>
            <p:cNvSpPr/>
            <p:nvPr/>
          </p:nvSpPr>
          <p:spPr>
            <a:xfrm>
              <a:off x="1674084" y="3714660"/>
              <a:ext cx="173666" cy="220353"/>
            </a:xfrm>
            <a:custGeom>
              <a:rect b="b" l="l" r="r" t="t"/>
              <a:pathLst>
                <a:path extrusionOk="0" h="250" w="197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38"/>
            <p:cNvSpPr/>
            <p:nvPr/>
          </p:nvSpPr>
          <p:spPr>
            <a:xfrm>
              <a:off x="1674084" y="3214987"/>
              <a:ext cx="219646" cy="173489"/>
            </a:xfrm>
            <a:custGeom>
              <a:rect b="b" l="l" r="r" t="t"/>
              <a:pathLst>
                <a:path extrusionOk="0" h="197" w="249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38"/>
            <p:cNvSpPr/>
            <p:nvPr/>
          </p:nvSpPr>
          <p:spPr>
            <a:xfrm>
              <a:off x="1995010" y="3754076"/>
              <a:ext cx="212501" cy="180938"/>
            </a:xfrm>
            <a:custGeom>
              <a:rect b="b" l="l" r="r" t="t"/>
              <a:pathLst>
                <a:path extrusionOk="0" h="205" w="241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38"/>
            <p:cNvSpPr/>
            <p:nvPr/>
          </p:nvSpPr>
          <p:spPr>
            <a:xfrm>
              <a:off x="2220560" y="3214987"/>
              <a:ext cx="173666" cy="219422"/>
            </a:xfrm>
            <a:custGeom>
              <a:rect b="b" l="l" r="r" t="t"/>
              <a:pathLst>
                <a:path extrusionOk="0" h="249" w="197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38"/>
            <p:cNvSpPr/>
            <p:nvPr/>
          </p:nvSpPr>
          <p:spPr>
            <a:xfrm>
              <a:off x="2214346" y="3400890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38"/>
            <p:cNvSpPr/>
            <p:nvPr/>
          </p:nvSpPr>
          <p:spPr>
            <a:xfrm>
              <a:off x="1814198" y="3754076"/>
              <a:ext cx="213433" cy="180938"/>
            </a:xfrm>
            <a:custGeom>
              <a:rect b="b" l="l" r="r" t="t"/>
              <a:pathLst>
                <a:path extrusionOk="0" h="205" w="242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38"/>
            <p:cNvSpPr/>
            <p:nvPr/>
          </p:nvSpPr>
          <p:spPr>
            <a:xfrm>
              <a:off x="2214346" y="3580587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p38"/>
            <p:cNvSpPr/>
            <p:nvPr/>
          </p:nvSpPr>
          <p:spPr>
            <a:xfrm>
              <a:off x="2174890" y="3760283"/>
              <a:ext cx="219335" cy="174731"/>
            </a:xfrm>
            <a:custGeom>
              <a:rect b="b" l="l" r="r" t="t"/>
              <a:pathLst>
                <a:path extrusionOk="0" h="198" w="249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0" name="Google Shape;1250;p38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251" name="Google Shape;1251;p38"/>
            <p:cNvSpPr/>
            <p:nvPr/>
          </p:nvSpPr>
          <p:spPr>
            <a:xfrm>
              <a:off x="557511" y="3214925"/>
              <a:ext cx="434543" cy="347863"/>
            </a:xfrm>
            <a:custGeom>
              <a:rect b="b" l="l" r="r" t="t"/>
              <a:pathLst>
                <a:path extrusionOk="0" h="412" w="515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38"/>
            <p:cNvSpPr/>
            <p:nvPr/>
          </p:nvSpPr>
          <p:spPr>
            <a:xfrm>
              <a:off x="929646" y="3214925"/>
              <a:ext cx="347700" cy="434664"/>
            </a:xfrm>
            <a:custGeom>
              <a:rect b="b" l="l" r="r" t="t"/>
              <a:pathLst>
                <a:path extrusionOk="0" h="515" w="412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38"/>
            <p:cNvSpPr/>
            <p:nvPr/>
          </p:nvSpPr>
          <p:spPr>
            <a:xfrm>
              <a:off x="557511" y="3500411"/>
              <a:ext cx="347040" cy="434664"/>
            </a:xfrm>
            <a:custGeom>
              <a:rect b="b" l="l" r="r" t="t"/>
              <a:pathLst>
                <a:path extrusionOk="0" h="515" w="411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38"/>
            <p:cNvSpPr/>
            <p:nvPr/>
          </p:nvSpPr>
          <p:spPr>
            <a:xfrm>
              <a:off x="842804" y="3588202"/>
              <a:ext cx="434543" cy="346873"/>
            </a:xfrm>
            <a:custGeom>
              <a:rect b="b" l="l" r="r" t="t"/>
              <a:pathLst>
                <a:path extrusionOk="0" h="411" w="515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5" name="Google Shape;1255;p38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256" name="Google Shape;1256;p38"/>
            <p:cNvSpPr/>
            <p:nvPr/>
          </p:nvSpPr>
          <p:spPr>
            <a:xfrm>
              <a:off x="1147762" y="2425700"/>
              <a:ext cx="2505075" cy="3325813"/>
            </a:xfrm>
            <a:custGeom>
              <a:rect b="b" l="l" r="r" t="t"/>
              <a:pathLst>
                <a:path extrusionOk="0" h="751" w="566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38"/>
            <p:cNvSpPr/>
            <p:nvPr/>
          </p:nvSpPr>
          <p:spPr>
            <a:xfrm>
              <a:off x="2617787" y="3519487"/>
              <a:ext cx="3667125" cy="2232024"/>
            </a:xfrm>
            <a:custGeom>
              <a:rect b="b" l="l" r="r" t="t"/>
              <a:pathLst>
                <a:path extrusionOk="0" h="504" w="829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38"/>
            <p:cNvSpPr/>
            <p:nvPr/>
          </p:nvSpPr>
          <p:spPr>
            <a:xfrm>
              <a:off x="2449512" y="1131887"/>
              <a:ext cx="3167061" cy="3259137"/>
            </a:xfrm>
            <a:custGeom>
              <a:rect b="b" l="l" r="r" t="t"/>
              <a:pathLst>
                <a:path extrusionOk="0" h="736" w="716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9" name="Google Shape;1259;p38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260" name="Google Shape;1260;p38"/>
            <p:cNvSpPr/>
            <p:nvPr/>
          </p:nvSpPr>
          <p:spPr>
            <a:xfrm>
              <a:off x="4814887" y="3284537"/>
              <a:ext cx="1673225" cy="1187450"/>
            </a:xfrm>
            <a:custGeom>
              <a:rect b="b" l="l" r="r" t="t"/>
              <a:pathLst>
                <a:path extrusionOk="0" h="270" w="381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38"/>
            <p:cNvSpPr/>
            <p:nvPr/>
          </p:nvSpPr>
          <p:spPr>
            <a:xfrm>
              <a:off x="2355850" y="4164012"/>
              <a:ext cx="1208087" cy="1560512"/>
            </a:xfrm>
            <a:custGeom>
              <a:rect b="b" l="l" r="r" t="t"/>
              <a:pathLst>
                <a:path extrusionOk="0" h="355" w="275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38"/>
            <p:cNvSpPr/>
            <p:nvPr/>
          </p:nvSpPr>
          <p:spPr>
            <a:xfrm>
              <a:off x="2636837" y="1443037"/>
              <a:ext cx="1581150" cy="1635125"/>
            </a:xfrm>
            <a:custGeom>
              <a:rect b="b" l="l" r="r" t="t"/>
              <a:pathLst>
                <a:path extrusionOk="0" h="372" w="36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38"/>
            <p:cNvSpPr/>
            <p:nvPr/>
          </p:nvSpPr>
          <p:spPr>
            <a:xfrm>
              <a:off x="1570037" y="3162300"/>
              <a:ext cx="1800225" cy="2562225"/>
            </a:xfrm>
            <a:custGeom>
              <a:rect b="b" l="l" r="r" t="t"/>
              <a:pathLst>
                <a:path extrusionOk="0" h="583" w="41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38"/>
            <p:cNvSpPr/>
            <p:nvPr/>
          </p:nvSpPr>
          <p:spPr>
            <a:xfrm>
              <a:off x="3101975" y="1341437"/>
              <a:ext cx="2481262" cy="1855787"/>
            </a:xfrm>
            <a:custGeom>
              <a:rect b="b" l="l" r="r" t="t"/>
              <a:pathLst>
                <a:path extrusionOk="0" h="422" w="565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38"/>
            <p:cNvSpPr/>
            <p:nvPr/>
          </p:nvSpPr>
          <p:spPr>
            <a:xfrm>
              <a:off x="4019550" y="4094162"/>
              <a:ext cx="2493962" cy="1824037"/>
            </a:xfrm>
            <a:custGeom>
              <a:rect b="b" l="l" r="r" t="t"/>
              <a:pathLst>
                <a:path extrusionOk="0" h="415" w="568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6" name="Google Shape;1266;p38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267" name="Google Shape;1267;p38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38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38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38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38"/>
            <p:cNvSpPr/>
            <p:nvPr/>
          </p:nvSpPr>
          <p:spPr>
            <a:xfrm>
              <a:off x="6011100" y="5535496"/>
              <a:ext cx="228017" cy="163872"/>
            </a:xfrm>
            <a:custGeom>
              <a:rect b="b" l="l" r="r" t="t"/>
              <a:pathLst>
                <a:path extrusionOk="0" h="258" w="362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38"/>
            <p:cNvSpPr/>
            <p:nvPr/>
          </p:nvSpPr>
          <p:spPr>
            <a:xfrm>
              <a:off x="6011100" y="6000263"/>
              <a:ext cx="228017" cy="164103"/>
            </a:xfrm>
            <a:custGeom>
              <a:rect b="b" l="l" r="r" t="t"/>
              <a:pathLst>
                <a:path extrusionOk="0" h="258" w="362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38"/>
            <p:cNvSpPr/>
            <p:nvPr/>
          </p:nvSpPr>
          <p:spPr>
            <a:xfrm>
              <a:off x="5814051" y="5734318"/>
              <a:ext cx="162411" cy="230995"/>
            </a:xfrm>
            <a:custGeom>
              <a:rect b="b" l="l" r="r" t="t"/>
              <a:pathLst>
                <a:path extrusionOk="0" h="363" w="258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38"/>
            <p:cNvSpPr/>
            <p:nvPr/>
          </p:nvSpPr>
          <p:spPr>
            <a:xfrm>
              <a:off x="6273756" y="5735013"/>
              <a:ext cx="162411" cy="230300"/>
            </a:xfrm>
            <a:custGeom>
              <a:rect b="b" l="l" r="r" t="t"/>
              <a:pathLst>
                <a:path extrusionOk="0" h="362" w="258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5" name="Google Shape;1275;p38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276" name="Google Shape;1276;p38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38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38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38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38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38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38"/>
            <p:cNvSpPr/>
            <p:nvPr/>
          </p:nvSpPr>
          <p:spPr>
            <a:xfrm>
              <a:off x="7134476" y="5655289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38"/>
            <p:cNvSpPr/>
            <p:nvPr/>
          </p:nvSpPr>
          <p:spPr>
            <a:xfrm>
              <a:off x="7351783" y="5564482"/>
              <a:ext cx="119371" cy="92287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38"/>
            <p:cNvSpPr/>
            <p:nvPr/>
          </p:nvSpPr>
          <p:spPr>
            <a:xfrm>
              <a:off x="7548579" y="5894792"/>
              <a:ext cx="138958" cy="149249"/>
            </a:xfrm>
            <a:custGeom>
              <a:rect b="b" l="l" r="r" t="t"/>
              <a:pathLst>
                <a:path extrusionOk="0" h="327" w="305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38"/>
            <p:cNvSpPr/>
            <p:nvPr/>
          </p:nvSpPr>
          <p:spPr>
            <a:xfrm>
              <a:off x="7548579" y="5655844"/>
              <a:ext cx="138958" cy="149065"/>
            </a:xfrm>
            <a:custGeom>
              <a:rect b="b" l="l" r="r" t="t"/>
              <a:pathLst>
                <a:path extrusionOk="0" h="327" w="305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38"/>
            <p:cNvSpPr/>
            <p:nvPr/>
          </p:nvSpPr>
          <p:spPr>
            <a:xfrm>
              <a:off x="7134476" y="5894792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38"/>
            <p:cNvSpPr/>
            <p:nvPr/>
          </p:nvSpPr>
          <p:spPr>
            <a:xfrm>
              <a:off x="7351783" y="6043117"/>
              <a:ext cx="119371" cy="92102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8" name="Google Shape;1288;p38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289" name="Google Shape;1289;p38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38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38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38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38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38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38"/>
            <p:cNvSpPr/>
            <p:nvPr/>
          </p:nvSpPr>
          <p:spPr>
            <a:xfrm>
              <a:off x="10198227" y="5672808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38"/>
            <p:cNvSpPr/>
            <p:nvPr/>
          </p:nvSpPr>
          <p:spPr>
            <a:xfrm>
              <a:off x="10197835" y="594458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38"/>
            <p:cNvSpPr/>
            <p:nvPr/>
          </p:nvSpPr>
          <p:spPr>
            <a:xfrm>
              <a:off x="9938649" y="6122111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38"/>
            <p:cNvSpPr/>
            <p:nvPr/>
          </p:nvSpPr>
          <p:spPr>
            <a:xfrm>
              <a:off x="9728084" y="5944196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38"/>
            <p:cNvSpPr/>
            <p:nvPr/>
          </p:nvSpPr>
          <p:spPr>
            <a:xfrm>
              <a:off x="9728084" y="567221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38"/>
            <p:cNvSpPr/>
            <p:nvPr/>
          </p:nvSpPr>
          <p:spPr>
            <a:xfrm>
              <a:off x="9939237" y="5573835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1" name="Google Shape;1301;p38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302" name="Google Shape;1302;p38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38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38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38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38"/>
            <p:cNvSpPr/>
            <p:nvPr/>
          </p:nvSpPr>
          <p:spPr>
            <a:xfrm>
              <a:off x="11595623" y="5710038"/>
              <a:ext cx="28649" cy="276082"/>
            </a:xfrm>
            <a:custGeom>
              <a:rect b="b" l="l" r="r" t="t"/>
              <a:pathLst>
                <a:path extrusionOk="0" h="376" w="39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38"/>
            <p:cNvSpPr/>
            <p:nvPr/>
          </p:nvSpPr>
          <p:spPr>
            <a:xfrm>
              <a:off x="11138826" y="6170527"/>
              <a:ext cx="275351" cy="29145"/>
            </a:xfrm>
            <a:custGeom>
              <a:rect b="b" l="l" r="r" t="t"/>
              <a:pathLst>
                <a:path extrusionOk="0" h="40" w="375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38"/>
            <p:cNvSpPr/>
            <p:nvPr/>
          </p:nvSpPr>
          <p:spPr>
            <a:xfrm>
              <a:off x="10925018" y="5713747"/>
              <a:ext cx="28649" cy="275287"/>
            </a:xfrm>
            <a:custGeom>
              <a:rect b="b" l="l" r="r" t="t"/>
              <a:pathLst>
                <a:path extrusionOk="0" h="375" w="39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38"/>
            <p:cNvSpPr/>
            <p:nvPr/>
          </p:nvSpPr>
          <p:spPr>
            <a:xfrm>
              <a:off x="11135112" y="5499930"/>
              <a:ext cx="275351" cy="28880"/>
            </a:xfrm>
            <a:custGeom>
              <a:rect b="b" l="l" r="r" t="t"/>
              <a:pathLst>
                <a:path extrusionOk="0" h="39" w="375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38"/>
            <p:cNvSpPr/>
            <p:nvPr/>
          </p:nvSpPr>
          <p:spPr>
            <a:xfrm>
              <a:off x="11578115" y="5950881"/>
              <a:ext cx="52789" cy="38948"/>
            </a:xfrm>
            <a:custGeom>
              <a:rect b="b" l="l" r="r" t="t"/>
              <a:pathLst>
                <a:path extrusionOk="0" h="147" w="199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38"/>
            <p:cNvSpPr/>
            <p:nvPr/>
          </p:nvSpPr>
          <p:spPr>
            <a:xfrm>
              <a:off x="11135112" y="6152776"/>
              <a:ext cx="38199" cy="52991"/>
            </a:xfrm>
            <a:custGeom>
              <a:rect b="b" l="l" r="r" t="t"/>
              <a:pathLst>
                <a:path extrusionOk="0" h="200" w="144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38"/>
            <p:cNvSpPr/>
            <p:nvPr/>
          </p:nvSpPr>
          <p:spPr>
            <a:xfrm>
              <a:off x="10918386" y="5710038"/>
              <a:ext cx="53054" cy="38154"/>
            </a:xfrm>
            <a:custGeom>
              <a:rect b="b" l="l" r="r" t="t"/>
              <a:pathLst>
                <a:path extrusionOk="0" h="144" w="20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38"/>
            <p:cNvSpPr/>
            <p:nvPr/>
          </p:nvSpPr>
          <p:spPr>
            <a:xfrm>
              <a:off x="11375979" y="5493571"/>
              <a:ext cx="38199" cy="52726"/>
            </a:xfrm>
            <a:custGeom>
              <a:rect b="b" l="l" r="r" t="t"/>
              <a:pathLst>
                <a:path extrusionOk="0" h="199" w="144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4" name="Google Shape;1314;p38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315" name="Google Shape;1315;p38"/>
            <p:cNvSpPr/>
            <p:nvPr/>
          </p:nvSpPr>
          <p:spPr>
            <a:xfrm>
              <a:off x="8706181" y="5506443"/>
              <a:ext cx="230803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38"/>
            <p:cNvSpPr/>
            <p:nvPr/>
          </p:nvSpPr>
          <p:spPr>
            <a:xfrm>
              <a:off x="8460817" y="5506443"/>
              <a:ext cx="230586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38"/>
            <p:cNvSpPr/>
            <p:nvPr/>
          </p:nvSpPr>
          <p:spPr>
            <a:xfrm>
              <a:off x="8338678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38"/>
            <p:cNvSpPr/>
            <p:nvPr/>
          </p:nvSpPr>
          <p:spPr>
            <a:xfrm>
              <a:off x="8828754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38"/>
            <p:cNvSpPr/>
            <p:nvPr/>
          </p:nvSpPr>
          <p:spPr>
            <a:xfrm>
              <a:off x="8706181" y="5930607"/>
              <a:ext cx="230803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38"/>
            <p:cNvSpPr/>
            <p:nvPr/>
          </p:nvSpPr>
          <p:spPr>
            <a:xfrm>
              <a:off x="8460817" y="5930607"/>
              <a:ext cx="230586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1" name="Google Shape;1321;p38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322" name="Google Shape;1322;p38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38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4" name="Google Shape;1324;p38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5" name="Google Shape;1325;p38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6" name="Google Shape;1326;p38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327;p38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38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38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0" name="Google Shape;1330;p38"/>
            <p:cNvSpPr/>
            <p:nvPr/>
          </p:nvSpPr>
          <p:spPr>
            <a:xfrm>
              <a:off x="3210195" y="5762654"/>
              <a:ext cx="174555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1" name="Google Shape;1331;p38"/>
            <p:cNvSpPr/>
            <p:nvPr/>
          </p:nvSpPr>
          <p:spPr>
            <a:xfrm>
              <a:off x="3485252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38"/>
            <p:cNvSpPr/>
            <p:nvPr/>
          </p:nvSpPr>
          <p:spPr>
            <a:xfrm>
              <a:off x="3760620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3" name="Google Shape;1333;p38"/>
            <p:cNvSpPr/>
            <p:nvPr/>
          </p:nvSpPr>
          <p:spPr>
            <a:xfrm>
              <a:off x="4035365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4" name="Google Shape;1334;p38"/>
            <p:cNvSpPr/>
            <p:nvPr/>
          </p:nvSpPr>
          <p:spPr>
            <a:xfrm>
              <a:off x="4310111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38"/>
            <p:cNvSpPr/>
            <p:nvPr/>
          </p:nvSpPr>
          <p:spPr>
            <a:xfrm>
              <a:off x="4585167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6" name="Google Shape;1336;p38"/>
            <p:cNvSpPr/>
            <p:nvPr/>
          </p:nvSpPr>
          <p:spPr>
            <a:xfrm>
              <a:off x="4859913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7" name="Google Shape;1337;p38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338" name="Google Shape;1338;p38"/>
            <p:cNvSpPr/>
            <p:nvPr/>
          </p:nvSpPr>
          <p:spPr>
            <a:xfrm>
              <a:off x="1442627" y="5710929"/>
              <a:ext cx="594318" cy="405222"/>
            </a:xfrm>
            <a:custGeom>
              <a:rect b="b" l="l" r="r" t="t"/>
              <a:pathLst>
                <a:path extrusionOk="0" h="500" w="734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p38"/>
            <p:cNvSpPr/>
            <p:nvPr/>
          </p:nvSpPr>
          <p:spPr>
            <a:xfrm>
              <a:off x="1442627" y="6116151"/>
              <a:ext cx="349820" cy="97191"/>
            </a:xfrm>
            <a:custGeom>
              <a:rect b="b" l="l" r="r" t="t"/>
              <a:pathLst>
                <a:path extrusionOk="0" h="313" w="1126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0" name="Google Shape;1340;p38"/>
            <p:cNvSpPr/>
            <p:nvPr/>
          </p:nvSpPr>
          <p:spPr>
            <a:xfrm>
              <a:off x="1573731" y="6152482"/>
              <a:ext cx="218715" cy="60861"/>
            </a:xfrm>
            <a:custGeom>
              <a:rect b="b" l="l" r="r" t="t"/>
              <a:pathLst>
                <a:path extrusionOk="0" h="196" w="704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1" name="Google Shape;1341;p38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2" name="Google Shape;1342;p38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343" name="Google Shape;1343;p38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344" name="Google Shape;1344;p38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5" name="Google Shape;1345;p38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6" name="Google Shape;1346;p38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47" name="Google Shape;1347;p38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348" name="Google Shape;1348;p38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9" name="Google Shape;1349;p38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0" name="Google Shape;1350;p38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51" name="Google Shape;1351;p38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352" name="Google Shape;1352;p38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3" name="Google Shape;1353;p38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4" name="Google Shape;1354;p38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55" name="Google Shape;1355;p38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356" name="Google Shape;1356;p38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7" name="Google Shape;1357;p38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8" name="Google Shape;1358;p38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59" name="Google Shape;1359;p38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360" name="Google Shape;1360;p38"/>
            <p:cNvSpPr/>
            <p:nvPr/>
          </p:nvSpPr>
          <p:spPr>
            <a:xfrm>
              <a:off x="4607809" y="5824234"/>
              <a:ext cx="185166" cy="401151"/>
            </a:xfrm>
            <a:custGeom>
              <a:rect b="b" l="l" r="r" t="t"/>
              <a:pathLst>
                <a:path extrusionOk="0" h="2355" w="1083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1" name="Google Shape;1361;p38"/>
            <p:cNvSpPr/>
            <p:nvPr/>
          </p:nvSpPr>
          <p:spPr>
            <a:xfrm>
              <a:off x="4792974" y="5771259"/>
              <a:ext cx="185850" cy="454126"/>
            </a:xfrm>
            <a:custGeom>
              <a:rect b="b" l="l" r="r" t="t"/>
              <a:pathLst>
                <a:path extrusionOk="0" h="2666" w="1087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38"/>
            <p:cNvSpPr/>
            <p:nvPr/>
          </p:nvSpPr>
          <p:spPr>
            <a:xfrm>
              <a:off x="4978822" y="5717602"/>
              <a:ext cx="185679" cy="507784"/>
            </a:xfrm>
            <a:custGeom>
              <a:rect b="b" l="l" r="r" t="t"/>
              <a:pathLst>
                <a:path extrusionOk="0" h="2981" w="1086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38"/>
            <p:cNvSpPr/>
            <p:nvPr/>
          </p:nvSpPr>
          <p:spPr>
            <a:xfrm>
              <a:off x="5164499" y="5664627"/>
              <a:ext cx="185166" cy="560759"/>
            </a:xfrm>
            <a:custGeom>
              <a:rect b="b" l="l" r="r" t="t"/>
              <a:pathLst>
                <a:path extrusionOk="0" h="3292" w="1083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38"/>
            <p:cNvSpPr/>
            <p:nvPr/>
          </p:nvSpPr>
          <p:spPr>
            <a:xfrm>
              <a:off x="4607809" y="6225382"/>
              <a:ext cx="237484" cy="33556"/>
            </a:xfrm>
            <a:custGeom>
              <a:rect b="b" l="l" r="r" t="t"/>
              <a:pathLst>
                <a:path extrusionOk="0" h="197" w="1389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38"/>
            <p:cNvSpPr/>
            <p:nvPr/>
          </p:nvSpPr>
          <p:spPr>
            <a:xfrm>
              <a:off x="4792974" y="6225382"/>
              <a:ext cx="185850" cy="33556"/>
            </a:xfrm>
            <a:custGeom>
              <a:rect b="b" l="l" r="r" t="t"/>
              <a:pathLst>
                <a:path extrusionOk="0" h="197" w="1087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6" name="Google Shape;1366;p38"/>
            <p:cNvSpPr/>
            <p:nvPr/>
          </p:nvSpPr>
          <p:spPr>
            <a:xfrm>
              <a:off x="5112694" y="6225382"/>
              <a:ext cx="237997" cy="33556"/>
            </a:xfrm>
            <a:custGeom>
              <a:rect b="b" l="l" r="r" t="t"/>
              <a:pathLst>
                <a:path extrusionOk="0" h="197" w="1392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367;p38"/>
            <p:cNvSpPr/>
            <p:nvPr/>
          </p:nvSpPr>
          <p:spPr>
            <a:xfrm>
              <a:off x="4978822" y="6225382"/>
              <a:ext cx="186192" cy="33556"/>
            </a:xfrm>
            <a:custGeom>
              <a:rect b="b" l="l" r="r" t="t"/>
              <a:pathLst>
                <a:path extrusionOk="0" h="197" w="1089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8" name="Google Shape;1368;p38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369" name="Google Shape;1369;p38"/>
            <p:cNvSpPr/>
            <p:nvPr/>
          </p:nvSpPr>
          <p:spPr>
            <a:xfrm>
              <a:off x="275148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38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38"/>
            <p:cNvSpPr/>
            <p:nvPr/>
          </p:nvSpPr>
          <p:spPr>
            <a:xfrm>
              <a:off x="2930895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38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3" name="Google Shape;1373;p38"/>
            <p:cNvSpPr/>
            <p:nvPr/>
          </p:nvSpPr>
          <p:spPr>
            <a:xfrm>
              <a:off x="3111130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4" name="Google Shape;1374;p38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38"/>
            <p:cNvSpPr/>
            <p:nvPr/>
          </p:nvSpPr>
          <p:spPr>
            <a:xfrm>
              <a:off x="3291159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38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38"/>
            <p:cNvSpPr/>
            <p:nvPr/>
          </p:nvSpPr>
          <p:spPr>
            <a:xfrm>
              <a:off x="3471189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38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38"/>
            <p:cNvSpPr/>
            <p:nvPr/>
          </p:nvSpPr>
          <p:spPr>
            <a:xfrm>
              <a:off x="365142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38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38"/>
            <p:cNvSpPr/>
            <p:nvPr/>
          </p:nvSpPr>
          <p:spPr>
            <a:xfrm>
              <a:off x="3830834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2" name="Google Shape;1382;p38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p38"/>
            <p:cNvSpPr/>
            <p:nvPr/>
          </p:nvSpPr>
          <p:spPr>
            <a:xfrm>
              <a:off x="2571250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38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38"/>
            <p:cNvSpPr/>
            <p:nvPr/>
          </p:nvSpPr>
          <p:spPr>
            <a:xfrm>
              <a:off x="2571250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38"/>
            <p:cNvSpPr/>
            <p:nvPr/>
          </p:nvSpPr>
          <p:spPr>
            <a:xfrm>
              <a:off x="2751485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38"/>
            <p:cNvSpPr/>
            <p:nvPr/>
          </p:nvSpPr>
          <p:spPr>
            <a:xfrm>
              <a:off x="2930895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38"/>
            <p:cNvSpPr/>
            <p:nvPr/>
          </p:nvSpPr>
          <p:spPr>
            <a:xfrm>
              <a:off x="3111130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38"/>
            <p:cNvSpPr/>
            <p:nvPr/>
          </p:nvSpPr>
          <p:spPr>
            <a:xfrm>
              <a:off x="3291159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38"/>
            <p:cNvSpPr/>
            <p:nvPr/>
          </p:nvSpPr>
          <p:spPr>
            <a:xfrm>
              <a:off x="3409388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38"/>
            <p:cNvSpPr/>
            <p:nvPr/>
          </p:nvSpPr>
          <p:spPr>
            <a:xfrm>
              <a:off x="3527616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38"/>
            <p:cNvSpPr/>
            <p:nvPr/>
          </p:nvSpPr>
          <p:spPr>
            <a:xfrm>
              <a:off x="3645844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3" name="Google Shape;1393;p38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394" name="Google Shape;1394;p38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395" name="Google Shape;1395;p3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6" name="Google Shape;1396;p3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97" name="Google Shape;1397;p38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398" name="Google Shape;1398;p3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9" name="Google Shape;1399;p3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0" name="Google Shape;1400;p38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401" name="Google Shape;1401;p3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2" name="Google Shape;1402;p3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03" name="Google Shape;1403;p38"/>
          <p:cNvSpPr txBox="1"/>
          <p:nvPr>
            <p:ph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Diagrams and infographics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404" name="Google Shape;1404;p38"/>
          <p:cNvSpPr txBox="1"/>
          <p:nvPr>
            <p:ph idx="12" type="sldNum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5"/>
            </a:gs>
            <a:gs pos="100000">
              <a:schemeClr val="accent6"/>
            </a:gs>
          </a:gsLst>
          <a:lin ang="0" scaled="0"/>
        </a:gradFill>
      </p:bgPr>
    </p:bg>
    <p:spTree>
      <p:nvGrpSpPr>
        <p:cNvPr id="1408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p39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chemeClr val="lt1"/>
                </a:solidFill>
                <a:highlight>
                  <a:schemeClr val="accent3"/>
                </a:highlight>
                <a:latin typeface="Quicksand Light"/>
                <a:ea typeface="Quicksand Light"/>
                <a:cs typeface="Quicksand Light"/>
                <a:sym typeface="Quicksand Light"/>
              </a:rPr>
              <a:t> and many more...</a:t>
            </a:r>
            <a:endParaRPr sz="2400">
              <a:solidFill>
                <a:schemeClr val="lt1"/>
              </a:solidFill>
              <a:highlight>
                <a:schemeClr val="accent3"/>
              </a:highlight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1410" name="Google Shape;1410;p39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200">
                <a:solidFill>
                  <a:schemeClr val="accent1"/>
                </a:solidFill>
              </a:rPr>
              <a:t>😉</a:t>
            </a:r>
            <a:endParaRPr sz="7200">
              <a:solidFill>
                <a:schemeClr val="accent1"/>
              </a:solidFill>
            </a:endParaRPr>
          </a:p>
        </p:txBody>
      </p:sp>
      <p:sp>
        <p:nvSpPr>
          <p:cNvPr id="1411" name="Google Shape;1411;p39"/>
          <p:cNvSpPr txBox="1"/>
          <p:nvPr>
            <p:ph idx="12" type="sldNum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2" name="Google Shape;1412;p39"/>
          <p:cNvSpPr txBox="1"/>
          <p:nvPr>
            <p:ph idx="1" type="body"/>
          </p:nvPr>
        </p:nvSpPr>
        <p:spPr>
          <a:xfrm>
            <a:off x="2200525" y="856425"/>
            <a:ext cx="5859000" cy="115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You can also use any emoji as an icon!</a:t>
            </a:r>
            <a:br>
              <a:rPr lang="en" sz="1400"/>
            </a:br>
            <a:r>
              <a:rPr lang="en" sz="1400"/>
              <a:t>And of course it resizes without losing quality.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How? Follow Google instructions </a:t>
            </a:r>
            <a:r>
              <a:rPr lang="en" sz="1400" u="sng">
                <a:hlinkClick r:id="rId3"/>
              </a:rPr>
              <a:t>https://twitter.com/googledocs/status/730087240156643328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 txBox="1"/>
          <p:nvPr>
            <p:ph idx="4294967295" type="ctrTitle"/>
          </p:nvPr>
        </p:nvSpPr>
        <p:spPr>
          <a:xfrm>
            <a:off x="855300" y="709688"/>
            <a:ext cx="33315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300"/>
              <a:t>Hello!</a:t>
            </a:r>
            <a:endParaRPr sz="8300"/>
          </a:p>
        </p:txBody>
      </p:sp>
      <p:sp>
        <p:nvSpPr>
          <p:cNvPr id="111" name="Google Shape;111;p13"/>
          <p:cNvSpPr txBox="1"/>
          <p:nvPr>
            <p:ph idx="4294967295" type="subTitle"/>
          </p:nvPr>
        </p:nvSpPr>
        <p:spPr>
          <a:xfrm>
            <a:off x="855300" y="1909311"/>
            <a:ext cx="3331500" cy="2524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I am Jayden Smith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b="1"/>
          </a:p>
        </p:txBody>
      </p:sp>
      <p:sp>
        <p:nvSpPr>
          <p:cNvPr id="112" name="Google Shape;112;p13"/>
          <p:cNvSpPr txBox="1"/>
          <p:nvPr>
            <p:ph idx="12" type="sldNum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3" name="Google Shape;113;p13"/>
          <p:cNvPicPr preferRelativeResize="0"/>
          <p:nvPr/>
        </p:nvPicPr>
        <p:blipFill rotWithShape="1">
          <a:blip r:embed="rId3">
            <a:alphaModFix/>
          </a:blip>
          <a:srcRect b="0" l="25597" r="9794" t="0"/>
          <a:stretch/>
        </p:blipFill>
        <p:spPr>
          <a:xfrm>
            <a:off x="4678575" y="566400"/>
            <a:ext cx="3891000" cy="4010700"/>
          </a:xfrm>
          <a:prstGeom prst="ellipse">
            <a:avLst/>
          </a:prstGeom>
          <a:noFill/>
          <a:ln>
            <a:noFill/>
          </a:ln>
          <a:effectLst>
            <a:outerShdw blurRad="28575" rotWithShape="0" algn="bl" dir="5400000" dist="28575">
              <a:schemeClr val="dk1">
                <a:alpha val="50000"/>
              </a:schemeClr>
            </a:outerShdw>
          </a:effectLst>
        </p:spPr>
      </p:pic>
      <p:grpSp>
        <p:nvGrpSpPr>
          <p:cNvPr id="114" name="Google Shape;114;p13"/>
          <p:cNvGrpSpPr/>
          <p:nvPr/>
        </p:nvGrpSpPr>
        <p:grpSpPr>
          <a:xfrm>
            <a:off x="7329133" y="633506"/>
            <a:ext cx="453116" cy="714197"/>
            <a:chOff x="1620532" y="2740711"/>
            <a:chExt cx="745257" cy="1174666"/>
          </a:xfrm>
        </p:grpSpPr>
        <p:sp>
          <p:nvSpPr>
            <p:cNvPr id="115" name="Google Shape;115;p13"/>
            <p:cNvSpPr/>
            <p:nvPr/>
          </p:nvSpPr>
          <p:spPr>
            <a:xfrm>
              <a:off x="1620532" y="2740711"/>
              <a:ext cx="745257" cy="1174666"/>
            </a:xfrm>
            <a:custGeom>
              <a:rect b="b" l="l" r="r" t="t"/>
              <a:pathLst>
                <a:path extrusionOk="0" h="1174666" w="745257">
                  <a:moveTo>
                    <a:pt x="105526" y="385886"/>
                  </a:moveTo>
                  <a:cubicBezTo>
                    <a:pt x="105526" y="385886"/>
                    <a:pt x="389709" y="456640"/>
                    <a:pt x="547452" y="114511"/>
                  </a:cubicBezTo>
                  <a:cubicBezTo>
                    <a:pt x="625124" y="-53848"/>
                    <a:pt x="678481" y="-1313"/>
                    <a:pt x="704989" y="51359"/>
                  </a:cubicBezTo>
                  <a:cubicBezTo>
                    <a:pt x="763894" y="169032"/>
                    <a:pt x="825744" y="770550"/>
                    <a:pt x="360393" y="1174667"/>
                  </a:cubicBezTo>
                  <a:cubicBezTo>
                    <a:pt x="360257" y="1174598"/>
                    <a:pt x="-235850" y="1027952"/>
                    <a:pt x="105526" y="385886"/>
                  </a:cubicBezTo>
                  <a:close/>
                </a:path>
              </a:pathLst>
            </a:custGeom>
            <a:solidFill>
              <a:srgbClr val="F8F1E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1763362" y="3112760"/>
              <a:ext cx="446402" cy="667683"/>
            </a:xfrm>
            <a:custGeom>
              <a:rect b="b" l="l" r="r" t="t"/>
              <a:pathLst>
                <a:path extrusionOk="0" h="667683" w="446402">
                  <a:moveTo>
                    <a:pt x="446403" y="526996"/>
                  </a:moveTo>
                  <a:cubicBezTo>
                    <a:pt x="278523" y="500214"/>
                    <a:pt x="48382" y="393843"/>
                    <a:pt x="145028" y="0"/>
                  </a:cubicBezTo>
                  <a:cubicBezTo>
                    <a:pt x="115342" y="10103"/>
                    <a:pt x="84506" y="16432"/>
                    <a:pt x="53245" y="18836"/>
                  </a:cubicBezTo>
                  <a:cubicBezTo>
                    <a:pt x="-14085" y="183222"/>
                    <a:pt x="-95456" y="533023"/>
                    <a:pt x="348456" y="667683"/>
                  </a:cubicBezTo>
                  <a:cubicBezTo>
                    <a:pt x="384785" y="623463"/>
                    <a:pt x="417539" y="576414"/>
                    <a:pt x="446403" y="526996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1980517" y="3061527"/>
              <a:ext cx="341579" cy="420075"/>
            </a:xfrm>
            <a:custGeom>
              <a:rect b="b" l="l" r="r" t="t"/>
              <a:pathLst>
                <a:path extrusionOk="0" h="420075" w="341579">
                  <a:moveTo>
                    <a:pt x="26848" y="0"/>
                  </a:moveTo>
                  <a:cubicBezTo>
                    <a:pt x="18170" y="6301"/>
                    <a:pt x="9430" y="12103"/>
                    <a:pt x="614" y="17398"/>
                  </a:cubicBezTo>
                  <a:cubicBezTo>
                    <a:pt x="-5002" y="131783"/>
                    <a:pt x="22670" y="353020"/>
                    <a:pt x="305346" y="420076"/>
                  </a:cubicBezTo>
                  <a:cubicBezTo>
                    <a:pt x="319593" y="383294"/>
                    <a:pt x="331579" y="346719"/>
                    <a:pt x="341579" y="310485"/>
                  </a:cubicBezTo>
                  <a:cubicBezTo>
                    <a:pt x="258016" y="305280"/>
                    <a:pt x="119795" y="254114"/>
                    <a:pt x="26848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2085517" y="2976457"/>
              <a:ext cx="278498" cy="208133"/>
            </a:xfrm>
            <a:custGeom>
              <a:rect b="b" l="l" r="r" t="t"/>
              <a:pathLst>
                <a:path extrusionOk="0" h="208133" w="278498">
                  <a:moveTo>
                    <a:pt x="9521" y="0"/>
                  </a:moveTo>
                  <a:cubicBezTo>
                    <a:pt x="6370" y="4041"/>
                    <a:pt x="3219" y="7877"/>
                    <a:pt x="0" y="11713"/>
                  </a:cubicBezTo>
                  <a:cubicBezTo>
                    <a:pt x="34795" y="89522"/>
                    <a:pt x="117468" y="221785"/>
                    <a:pt x="272744" y="206990"/>
                  </a:cubicBezTo>
                  <a:cubicBezTo>
                    <a:pt x="275416" y="182812"/>
                    <a:pt x="277334" y="159044"/>
                    <a:pt x="278498" y="136441"/>
                  </a:cubicBezTo>
                  <a:cubicBezTo>
                    <a:pt x="201168" y="146578"/>
                    <a:pt x="103906" y="122947"/>
                    <a:pt x="9521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1623727" y="2881337"/>
              <a:ext cx="606150" cy="548531"/>
            </a:xfrm>
            <a:custGeom>
              <a:rect b="b" l="l" r="r" t="t"/>
              <a:pathLst>
                <a:path extrusionOk="0" h="548531" w="606150">
                  <a:moveTo>
                    <a:pt x="43768" y="373549"/>
                  </a:moveTo>
                  <a:cubicBezTo>
                    <a:pt x="21822" y="429769"/>
                    <a:pt x="7110" y="488551"/>
                    <a:pt x="0" y="548483"/>
                  </a:cubicBezTo>
                  <a:cubicBezTo>
                    <a:pt x="270142" y="552525"/>
                    <a:pt x="564668" y="299095"/>
                    <a:pt x="602340" y="72447"/>
                  </a:cubicBezTo>
                  <a:cubicBezTo>
                    <a:pt x="620217" y="-35089"/>
                    <a:pt x="570627" y="-3855"/>
                    <a:pt x="548161" y="44433"/>
                  </a:cubicBezTo>
                  <a:cubicBezTo>
                    <a:pt x="413980" y="333343"/>
                    <a:pt x="151099" y="356905"/>
                    <a:pt x="43768" y="373549"/>
                  </a:cubicBezTo>
                  <a:close/>
                </a:path>
              </a:pathLst>
            </a:custGeom>
            <a:solidFill>
              <a:srgbClr val="FFFFFF">
                <a:alpha val="547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" name="Google Shape;120;p13"/>
          <p:cNvGrpSpPr/>
          <p:nvPr/>
        </p:nvGrpSpPr>
        <p:grpSpPr>
          <a:xfrm>
            <a:off x="5677226" y="633506"/>
            <a:ext cx="453093" cy="714197"/>
            <a:chOff x="188982" y="2740711"/>
            <a:chExt cx="745218" cy="1174666"/>
          </a:xfrm>
        </p:grpSpPr>
        <p:sp>
          <p:nvSpPr>
            <p:cNvPr id="121" name="Google Shape;121;p13"/>
            <p:cNvSpPr/>
            <p:nvPr/>
          </p:nvSpPr>
          <p:spPr>
            <a:xfrm>
              <a:off x="188982" y="2740711"/>
              <a:ext cx="745218" cy="1174666"/>
            </a:xfrm>
            <a:custGeom>
              <a:rect b="b" l="l" r="r" t="t"/>
              <a:pathLst>
                <a:path extrusionOk="0" h="1174666" w="745218">
                  <a:moveTo>
                    <a:pt x="639800" y="385886"/>
                  </a:moveTo>
                  <a:cubicBezTo>
                    <a:pt x="639800" y="385886"/>
                    <a:pt x="355617" y="456640"/>
                    <a:pt x="197806" y="114511"/>
                  </a:cubicBezTo>
                  <a:cubicBezTo>
                    <a:pt x="120133" y="-53848"/>
                    <a:pt x="66844" y="-1313"/>
                    <a:pt x="40268" y="51359"/>
                  </a:cubicBezTo>
                  <a:cubicBezTo>
                    <a:pt x="-18637" y="169032"/>
                    <a:pt x="-80487" y="770550"/>
                    <a:pt x="384864" y="1174667"/>
                  </a:cubicBezTo>
                  <a:cubicBezTo>
                    <a:pt x="384864" y="1174598"/>
                    <a:pt x="980970" y="1027952"/>
                    <a:pt x="639800" y="385886"/>
                  </a:cubicBezTo>
                  <a:close/>
                </a:path>
              </a:pathLst>
            </a:custGeom>
            <a:solidFill>
              <a:srgbClr val="F8F1E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344800" y="3112760"/>
              <a:ext cx="446368" cy="667683"/>
            </a:xfrm>
            <a:custGeom>
              <a:rect b="b" l="l" r="r" t="t"/>
              <a:pathLst>
                <a:path extrusionOk="0" h="667683" w="446368">
                  <a:moveTo>
                    <a:pt x="0" y="526996"/>
                  </a:moveTo>
                  <a:cubicBezTo>
                    <a:pt x="167948" y="500214"/>
                    <a:pt x="398021" y="393843"/>
                    <a:pt x="301375" y="0"/>
                  </a:cubicBezTo>
                  <a:cubicBezTo>
                    <a:pt x="331033" y="10110"/>
                    <a:pt x="361849" y="16439"/>
                    <a:pt x="393089" y="18836"/>
                  </a:cubicBezTo>
                  <a:cubicBezTo>
                    <a:pt x="460488" y="183222"/>
                    <a:pt x="541791" y="533023"/>
                    <a:pt x="97947" y="667683"/>
                  </a:cubicBezTo>
                  <a:cubicBezTo>
                    <a:pt x="61639" y="623443"/>
                    <a:pt x="28888" y="576401"/>
                    <a:pt x="0" y="526996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232538" y="3061527"/>
              <a:ext cx="341567" cy="420075"/>
            </a:xfrm>
            <a:custGeom>
              <a:rect b="b" l="l" r="r" t="t"/>
              <a:pathLst>
                <a:path extrusionOk="0" h="420075" w="341567">
                  <a:moveTo>
                    <a:pt x="314663" y="0"/>
                  </a:moveTo>
                  <a:cubicBezTo>
                    <a:pt x="323430" y="6301"/>
                    <a:pt x="332198" y="12103"/>
                    <a:pt x="340965" y="17398"/>
                  </a:cubicBezTo>
                  <a:cubicBezTo>
                    <a:pt x="346513" y="131783"/>
                    <a:pt x="318910" y="353020"/>
                    <a:pt x="36234" y="420076"/>
                  </a:cubicBezTo>
                  <a:cubicBezTo>
                    <a:pt x="21987" y="383294"/>
                    <a:pt x="10000" y="346719"/>
                    <a:pt x="0" y="310485"/>
                  </a:cubicBezTo>
                  <a:cubicBezTo>
                    <a:pt x="83495" y="305280"/>
                    <a:pt x="221785" y="254114"/>
                    <a:pt x="314663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190551" y="2976457"/>
              <a:ext cx="278498" cy="208133"/>
            </a:xfrm>
            <a:custGeom>
              <a:rect b="b" l="l" r="r" t="t"/>
              <a:pathLst>
                <a:path extrusionOk="0" h="208133" w="278498">
                  <a:moveTo>
                    <a:pt x="268977" y="0"/>
                  </a:moveTo>
                  <a:cubicBezTo>
                    <a:pt x="272128" y="4041"/>
                    <a:pt x="275347" y="7877"/>
                    <a:pt x="278498" y="11713"/>
                  </a:cubicBezTo>
                  <a:cubicBezTo>
                    <a:pt x="243703" y="89522"/>
                    <a:pt x="161099" y="221785"/>
                    <a:pt x="5754" y="206990"/>
                  </a:cubicBezTo>
                  <a:cubicBezTo>
                    <a:pt x="3082" y="182812"/>
                    <a:pt x="1233" y="159044"/>
                    <a:pt x="0" y="136441"/>
                  </a:cubicBezTo>
                  <a:cubicBezTo>
                    <a:pt x="77399" y="146578"/>
                    <a:pt x="174661" y="122947"/>
                    <a:pt x="268977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324756" y="2881337"/>
              <a:ext cx="606150" cy="548531"/>
            </a:xfrm>
            <a:custGeom>
              <a:rect b="b" l="l" r="r" t="t"/>
              <a:pathLst>
                <a:path extrusionOk="0" h="548531" w="606150">
                  <a:moveTo>
                    <a:pt x="562383" y="373549"/>
                  </a:moveTo>
                  <a:cubicBezTo>
                    <a:pt x="584328" y="429769"/>
                    <a:pt x="599041" y="488551"/>
                    <a:pt x="606151" y="548483"/>
                  </a:cubicBezTo>
                  <a:cubicBezTo>
                    <a:pt x="336009" y="552525"/>
                    <a:pt x="41483" y="299095"/>
                    <a:pt x="3811" y="72447"/>
                  </a:cubicBezTo>
                  <a:cubicBezTo>
                    <a:pt x="-14066" y="-35089"/>
                    <a:pt x="35524" y="-3855"/>
                    <a:pt x="57921" y="44433"/>
                  </a:cubicBezTo>
                  <a:cubicBezTo>
                    <a:pt x="192170" y="333343"/>
                    <a:pt x="455052" y="356905"/>
                    <a:pt x="562383" y="373549"/>
                  </a:cubicBezTo>
                  <a:close/>
                </a:path>
              </a:pathLst>
            </a:custGeom>
            <a:solidFill>
              <a:srgbClr val="FFFFFF">
                <a:alpha val="547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6" name="Google Shape;126;p13"/>
          <p:cNvSpPr/>
          <p:nvPr/>
        </p:nvSpPr>
        <p:spPr>
          <a:xfrm>
            <a:off x="6765899" y="1465899"/>
            <a:ext cx="690376" cy="255563"/>
          </a:xfrm>
          <a:custGeom>
            <a:rect b="b" l="l" r="r" t="t"/>
            <a:pathLst>
              <a:path extrusionOk="0" h="851877" w="2301252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rgbClr val="FF4D82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3"/>
          <p:cNvSpPr/>
          <p:nvPr/>
        </p:nvSpPr>
        <p:spPr>
          <a:xfrm flipH="1">
            <a:off x="5927699" y="1465899"/>
            <a:ext cx="690376" cy="255563"/>
          </a:xfrm>
          <a:custGeom>
            <a:rect b="b" l="l" r="r" t="t"/>
            <a:pathLst>
              <a:path extrusionOk="0" h="851877" w="2301252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rgbClr val="FF4D82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416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7" name="Google Shape;1417;p4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8" name="Google Shape;1418;p40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419" name="Google Shape;1419;p40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420" name="Google Shape;1420;p40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421" name="Google Shape;1421;p40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22" name="Google Shape;1422;p40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423" name="Google Shape;1423;p40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424" name="Google Shape;1424;p40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25" name="Google Shape;1425;p40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426" name="Google Shape;1426;p40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427" name="Google Shape;1427;p40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28" name="Google Shape;1428;p40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429" name="Google Shape;1429;p40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430" name="Google Shape;1430;p40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31" name="Google Shape;1431;p40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 txBox="1"/>
          <p:nvPr>
            <p:ph type="ctrTitle"/>
          </p:nvPr>
        </p:nvSpPr>
        <p:spPr>
          <a:xfrm>
            <a:off x="855300" y="1583350"/>
            <a:ext cx="4548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1.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133" name="Google Shape;133;p14"/>
          <p:cNvSpPr txBox="1"/>
          <p:nvPr>
            <p:ph idx="1" type="subTitle"/>
          </p:nvPr>
        </p:nvSpPr>
        <p:spPr>
          <a:xfrm>
            <a:off x="855300" y="2840052"/>
            <a:ext cx="4548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grpSp>
        <p:nvGrpSpPr>
          <p:cNvPr id="134" name="Google Shape;134;p14"/>
          <p:cNvGrpSpPr/>
          <p:nvPr/>
        </p:nvGrpSpPr>
        <p:grpSpPr>
          <a:xfrm>
            <a:off x="6080071" y="2960311"/>
            <a:ext cx="1302084" cy="858127"/>
            <a:chOff x="6080071" y="2960311"/>
            <a:chExt cx="1302084" cy="858127"/>
          </a:xfrm>
        </p:grpSpPr>
        <p:sp>
          <p:nvSpPr>
            <p:cNvPr id="135" name="Google Shape;135;p14"/>
            <p:cNvSpPr/>
            <p:nvPr/>
          </p:nvSpPr>
          <p:spPr>
            <a:xfrm>
              <a:off x="6080071" y="2960311"/>
              <a:ext cx="1302084" cy="858127"/>
            </a:xfrm>
            <a:custGeom>
              <a:rect b="b" l="l" r="r" t="t"/>
              <a:pathLst>
                <a:path extrusionOk="0" h="1411393" w="2141585">
                  <a:moveTo>
                    <a:pt x="0" y="419802"/>
                  </a:moveTo>
                  <a:lnTo>
                    <a:pt x="2132709" y="0"/>
                  </a:lnTo>
                  <a:cubicBezTo>
                    <a:pt x="2132709" y="0"/>
                    <a:pt x="2300658" y="1376737"/>
                    <a:pt x="1175500" y="1410574"/>
                  </a:cubicBezTo>
                  <a:cubicBezTo>
                    <a:pt x="50343" y="1444410"/>
                    <a:pt x="0" y="419802"/>
                    <a:pt x="0" y="419802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4"/>
            <p:cNvSpPr/>
            <p:nvPr/>
          </p:nvSpPr>
          <p:spPr>
            <a:xfrm>
              <a:off x="6327898" y="3465710"/>
              <a:ext cx="879991" cy="352655"/>
            </a:xfrm>
            <a:custGeom>
              <a:rect b="b" l="l" r="r" t="t"/>
              <a:pathLst>
                <a:path extrusionOk="0" h="580024" w="1447354">
                  <a:moveTo>
                    <a:pt x="1447355" y="287676"/>
                  </a:moveTo>
                  <a:cubicBezTo>
                    <a:pt x="1320914" y="12671"/>
                    <a:pt x="873783" y="0"/>
                    <a:pt x="658779" y="0"/>
                  </a:cubicBezTo>
                  <a:cubicBezTo>
                    <a:pt x="406856" y="0"/>
                    <a:pt x="54179" y="83974"/>
                    <a:pt x="0" y="366856"/>
                  </a:cubicBezTo>
                  <a:cubicBezTo>
                    <a:pt x="172743" y="498159"/>
                    <a:pt x="418500" y="589805"/>
                    <a:pt x="767890" y="579188"/>
                  </a:cubicBezTo>
                  <a:cubicBezTo>
                    <a:pt x="1087759" y="570010"/>
                    <a:pt x="1302968" y="451583"/>
                    <a:pt x="1447355" y="287676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4"/>
            <p:cNvSpPr/>
            <p:nvPr/>
          </p:nvSpPr>
          <p:spPr>
            <a:xfrm>
              <a:off x="6487354" y="3095947"/>
              <a:ext cx="200893" cy="194088"/>
            </a:xfrm>
            <a:custGeom>
              <a:rect b="b" l="l" r="r" t="t"/>
              <a:pathLst>
                <a:path extrusionOk="0" h="319224" w="330416">
                  <a:moveTo>
                    <a:pt x="0" y="65070"/>
                  </a:moveTo>
                  <a:cubicBezTo>
                    <a:pt x="36850" y="195209"/>
                    <a:pt x="93564" y="314869"/>
                    <a:pt x="178085" y="319115"/>
                  </a:cubicBezTo>
                  <a:cubicBezTo>
                    <a:pt x="275074" y="324047"/>
                    <a:pt x="314731" y="160345"/>
                    <a:pt x="330417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rotWithShape="0" algn="bl" dir="5400000" dist="19050">
                <a:schemeClr val="dk1">
                  <a:alpha val="64999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4"/>
            <p:cNvSpPr/>
            <p:nvPr/>
          </p:nvSpPr>
          <p:spPr>
            <a:xfrm>
              <a:off x="6233989" y="3151418"/>
              <a:ext cx="172575" cy="159889"/>
            </a:xfrm>
            <a:custGeom>
              <a:rect b="b" l="l" r="r" t="t"/>
              <a:pathLst>
                <a:path extrusionOk="0" h="262975" w="283840">
                  <a:moveTo>
                    <a:pt x="283841" y="0"/>
                  </a:moveTo>
                  <a:lnTo>
                    <a:pt x="0" y="55892"/>
                  </a:lnTo>
                  <a:cubicBezTo>
                    <a:pt x="32398" y="163907"/>
                    <a:pt x="80960" y="259320"/>
                    <a:pt x="151852" y="262881"/>
                  </a:cubicBezTo>
                  <a:cubicBezTo>
                    <a:pt x="233498" y="266991"/>
                    <a:pt x="268909" y="135003"/>
                    <a:pt x="283841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rotWithShape="0" algn="bl" dir="5400000" dist="19050">
                <a:schemeClr val="dk1">
                  <a:alpha val="64999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4"/>
            <p:cNvSpPr/>
            <p:nvPr/>
          </p:nvSpPr>
          <p:spPr>
            <a:xfrm>
              <a:off x="7030567" y="2990920"/>
              <a:ext cx="191315" cy="259998"/>
            </a:xfrm>
            <a:custGeom>
              <a:rect b="b" l="l" r="r" t="t"/>
              <a:pathLst>
                <a:path extrusionOk="0" h="427629" w="314663">
                  <a:moveTo>
                    <a:pt x="0" y="61919"/>
                  </a:moveTo>
                  <a:cubicBezTo>
                    <a:pt x="23494" y="204593"/>
                    <a:pt x="76440" y="422268"/>
                    <a:pt x="181031" y="427542"/>
                  </a:cubicBezTo>
                  <a:cubicBezTo>
                    <a:pt x="297060" y="433364"/>
                    <a:pt x="313705" y="146715"/>
                    <a:pt x="314664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rotWithShape="0" algn="bl" dir="5400000" dist="19050">
                <a:schemeClr val="dk1">
                  <a:alpha val="64999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4"/>
            <p:cNvSpPr/>
            <p:nvPr/>
          </p:nvSpPr>
          <p:spPr>
            <a:xfrm>
              <a:off x="6771121" y="3039228"/>
              <a:ext cx="205307" cy="231196"/>
            </a:xfrm>
            <a:custGeom>
              <a:rect b="b" l="l" r="r" t="t"/>
              <a:pathLst>
                <a:path extrusionOk="0" h="380256" w="337676">
                  <a:moveTo>
                    <a:pt x="337677" y="0"/>
                  </a:moveTo>
                  <a:lnTo>
                    <a:pt x="0" y="66439"/>
                  </a:lnTo>
                  <a:cubicBezTo>
                    <a:pt x="33288" y="214524"/>
                    <a:pt x="91371" y="375281"/>
                    <a:pt x="187469" y="380144"/>
                  </a:cubicBezTo>
                  <a:cubicBezTo>
                    <a:pt x="295279" y="385897"/>
                    <a:pt x="328362" y="171304"/>
                    <a:pt x="337677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rotWithShape="0" algn="bl" dir="5400000" dist="19050">
                <a:schemeClr val="dk1">
                  <a:alpha val="64999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" name="Google Shape;141;p14"/>
          <p:cNvGrpSpPr/>
          <p:nvPr/>
        </p:nvGrpSpPr>
        <p:grpSpPr>
          <a:xfrm>
            <a:off x="5192282" y="1325062"/>
            <a:ext cx="3077662" cy="1635238"/>
            <a:chOff x="5181459" y="1300137"/>
            <a:chExt cx="3077662" cy="1635238"/>
          </a:xfrm>
        </p:grpSpPr>
        <p:grpSp>
          <p:nvGrpSpPr>
            <p:cNvPr id="142" name="Google Shape;142;p14"/>
            <p:cNvGrpSpPr/>
            <p:nvPr/>
          </p:nvGrpSpPr>
          <p:grpSpPr>
            <a:xfrm>
              <a:off x="7173384" y="1918087"/>
              <a:ext cx="1085737" cy="1017288"/>
              <a:chOff x="175906" y="401530"/>
              <a:chExt cx="2115209" cy="1982245"/>
            </a:xfrm>
          </p:grpSpPr>
          <p:sp>
            <p:nvSpPr>
              <p:cNvPr id="143" name="Google Shape;143;p14"/>
              <p:cNvSpPr/>
              <p:nvPr/>
            </p:nvSpPr>
            <p:spPr>
              <a:xfrm>
                <a:off x="175906" y="401530"/>
                <a:ext cx="2115209" cy="1982245"/>
              </a:xfrm>
              <a:custGeom>
                <a:rect b="b" l="l" r="r" t="t"/>
                <a:pathLst>
                  <a:path extrusionOk="0" h="1982245" w="2115209">
                    <a:moveTo>
                      <a:pt x="1084390" y="1982245"/>
                    </a:moveTo>
                    <a:cubicBezTo>
                      <a:pt x="797399" y="1982245"/>
                      <a:pt x="529106" y="1889709"/>
                      <a:pt x="328897" y="1721967"/>
                    </a:cubicBezTo>
                    <a:cubicBezTo>
                      <a:pt x="126839" y="1552306"/>
                      <a:pt x="10261" y="1321480"/>
                      <a:pt x="672" y="1072023"/>
                    </a:cubicBezTo>
                    <a:cubicBezTo>
                      <a:pt x="-9739" y="802772"/>
                      <a:pt x="101359" y="520575"/>
                      <a:pt x="297801" y="316119"/>
                    </a:cubicBezTo>
                    <a:cubicBezTo>
                      <a:pt x="390549" y="219263"/>
                      <a:pt x="501447" y="141599"/>
                      <a:pt x="624176" y="87554"/>
                    </a:cubicBezTo>
                    <a:cubicBezTo>
                      <a:pt x="758672" y="28980"/>
                      <a:pt x="903928" y="-836"/>
                      <a:pt x="1050622" y="18"/>
                    </a:cubicBezTo>
                    <a:cubicBezTo>
                      <a:pt x="1339737" y="18"/>
                      <a:pt x="1578920" y="75910"/>
                      <a:pt x="1761389" y="225501"/>
                    </a:cubicBezTo>
                    <a:cubicBezTo>
                      <a:pt x="1935570" y="368312"/>
                      <a:pt x="2049065" y="569754"/>
                      <a:pt x="2098449" y="824416"/>
                    </a:cubicBezTo>
                    <a:cubicBezTo>
                      <a:pt x="2125608" y="962926"/>
                      <a:pt x="2119696" y="1105894"/>
                      <a:pt x="2081189" y="1241684"/>
                    </a:cubicBezTo>
                    <a:cubicBezTo>
                      <a:pt x="2044085" y="1372426"/>
                      <a:pt x="1979968" y="1493928"/>
                      <a:pt x="1892966" y="1598334"/>
                    </a:cubicBezTo>
                    <a:cubicBezTo>
                      <a:pt x="1795930" y="1715323"/>
                      <a:pt x="1675038" y="1810249"/>
                      <a:pt x="1538371" y="1876764"/>
                    </a:cubicBezTo>
                    <a:cubicBezTo>
                      <a:pt x="1396903" y="1945628"/>
                      <a:pt x="1241722" y="1981683"/>
                      <a:pt x="1084390" y="1982245"/>
                    </a:cubicBezTo>
                    <a:close/>
                  </a:path>
                </a:pathLst>
              </a:custGeom>
              <a:solidFill>
                <a:srgbClr val="09052E">
                  <a:alpha val="1173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4"/>
              <p:cNvSpPr/>
              <p:nvPr/>
            </p:nvSpPr>
            <p:spPr>
              <a:xfrm>
                <a:off x="298813" y="475316"/>
                <a:ext cx="1869339" cy="1736332"/>
              </a:xfrm>
              <a:custGeom>
                <a:rect b="b" l="l" r="r" t="t"/>
                <a:pathLst>
                  <a:path extrusionOk="0" h="1736332" w="1869339">
                    <a:moveTo>
                      <a:pt x="927716" y="0"/>
                    </a:moveTo>
                    <a:cubicBezTo>
                      <a:pt x="337774" y="0"/>
                      <a:pt x="-16274" y="505694"/>
                      <a:pt x="576" y="943990"/>
                    </a:cubicBezTo>
                    <a:cubicBezTo>
                      <a:pt x="17425" y="1382285"/>
                      <a:pt x="422022" y="1736332"/>
                      <a:pt x="961483" y="1736332"/>
                    </a:cubicBezTo>
                    <a:cubicBezTo>
                      <a:pt x="1500945" y="1736332"/>
                      <a:pt x="1957118" y="1250776"/>
                      <a:pt x="1854924" y="724876"/>
                    </a:cubicBezTo>
                    <a:cubicBezTo>
                      <a:pt x="1769717" y="285279"/>
                      <a:pt x="1464506" y="0"/>
                      <a:pt x="9277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4"/>
              <p:cNvSpPr/>
              <p:nvPr/>
            </p:nvSpPr>
            <p:spPr>
              <a:xfrm>
                <a:off x="298819" y="1299235"/>
                <a:ext cx="1869272" cy="912413"/>
              </a:xfrm>
              <a:custGeom>
                <a:rect b="b" l="l" r="r" t="t"/>
                <a:pathLst>
                  <a:path extrusionOk="0" h="912413" w="1869272">
                    <a:moveTo>
                      <a:pt x="963190" y="603915"/>
                    </a:moveTo>
                    <a:cubicBezTo>
                      <a:pt x="507291" y="603915"/>
                      <a:pt x="141942" y="366308"/>
                      <a:pt x="1940" y="34795"/>
                    </a:cubicBezTo>
                    <a:cubicBezTo>
                      <a:pt x="-54" y="63172"/>
                      <a:pt x="-511" y="91639"/>
                      <a:pt x="570" y="120071"/>
                    </a:cubicBezTo>
                    <a:cubicBezTo>
                      <a:pt x="17419" y="558435"/>
                      <a:pt x="422016" y="912414"/>
                      <a:pt x="961477" y="912414"/>
                    </a:cubicBezTo>
                    <a:cubicBezTo>
                      <a:pt x="1466829" y="912414"/>
                      <a:pt x="1899097" y="486242"/>
                      <a:pt x="1867658" y="0"/>
                    </a:cubicBezTo>
                    <a:cubicBezTo>
                      <a:pt x="1728135" y="347404"/>
                      <a:pt x="1367649" y="603915"/>
                      <a:pt x="963190" y="60391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4"/>
              <p:cNvSpPr/>
              <p:nvPr/>
            </p:nvSpPr>
            <p:spPr>
              <a:xfrm>
                <a:off x="557192" y="816095"/>
                <a:ext cx="758060" cy="758156"/>
              </a:xfrm>
              <a:custGeom>
                <a:rect b="b" l="l" r="r" t="t"/>
                <a:pathLst>
                  <a:path extrusionOk="0" h="758156" w="758060">
                    <a:moveTo>
                      <a:pt x="724496" y="223151"/>
                    </a:moveTo>
                    <a:cubicBezTo>
                      <a:pt x="687310" y="294289"/>
                      <a:pt x="599494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56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4"/>
              <p:cNvSpPr/>
              <p:nvPr/>
            </p:nvSpPr>
            <p:spPr>
              <a:xfrm>
                <a:off x="731068" y="988792"/>
                <a:ext cx="411706" cy="411763"/>
              </a:xfrm>
              <a:custGeom>
                <a:rect b="b" l="l" r="r" t="t"/>
                <a:pathLst>
                  <a:path extrusionOk="0" h="411763" w="411706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8" name="Google Shape;148;p14"/>
            <p:cNvGrpSpPr/>
            <p:nvPr/>
          </p:nvGrpSpPr>
          <p:grpSpPr>
            <a:xfrm>
              <a:off x="5181459" y="1918087"/>
              <a:ext cx="1085737" cy="1017288"/>
              <a:chOff x="175906" y="401530"/>
              <a:chExt cx="2115209" cy="1982245"/>
            </a:xfrm>
          </p:grpSpPr>
          <p:sp>
            <p:nvSpPr>
              <p:cNvPr id="149" name="Google Shape;149;p14"/>
              <p:cNvSpPr/>
              <p:nvPr/>
            </p:nvSpPr>
            <p:spPr>
              <a:xfrm>
                <a:off x="175906" y="401530"/>
                <a:ext cx="2115209" cy="1982245"/>
              </a:xfrm>
              <a:custGeom>
                <a:rect b="b" l="l" r="r" t="t"/>
                <a:pathLst>
                  <a:path extrusionOk="0" h="1982245" w="2115209">
                    <a:moveTo>
                      <a:pt x="1084390" y="1982245"/>
                    </a:moveTo>
                    <a:cubicBezTo>
                      <a:pt x="797399" y="1982245"/>
                      <a:pt x="529106" y="1889709"/>
                      <a:pt x="328897" y="1721967"/>
                    </a:cubicBezTo>
                    <a:cubicBezTo>
                      <a:pt x="126839" y="1552306"/>
                      <a:pt x="10261" y="1321480"/>
                      <a:pt x="672" y="1072023"/>
                    </a:cubicBezTo>
                    <a:cubicBezTo>
                      <a:pt x="-9739" y="802772"/>
                      <a:pt x="101359" y="520575"/>
                      <a:pt x="297801" y="316119"/>
                    </a:cubicBezTo>
                    <a:cubicBezTo>
                      <a:pt x="390549" y="219263"/>
                      <a:pt x="501447" y="141599"/>
                      <a:pt x="624176" y="87554"/>
                    </a:cubicBezTo>
                    <a:cubicBezTo>
                      <a:pt x="758672" y="28980"/>
                      <a:pt x="903928" y="-836"/>
                      <a:pt x="1050622" y="18"/>
                    </a:cubicBezTo>
                    <a:cubicBezTo>
                      <a:pt x="1339737" y="18"/>
                      <a:pt x="1578920" y="75910"/>
                      <a:pt x="1761389" y="225501"/>
                    </a:cubicBezTo>
                    <a:cubicBezTo>
                      <a:pt x="1935570" y="368312"/>
                      <a:pt x="2049065" y="569754"/>
                      <a:pt x="2098449" y="824416"/>
                    </a:cubicBezTo>
                    <a:cubicBezTo>
                      <a:pt x="2125608" y="962926"/>
                      <a:pt x="2119696" y="1105894"/>
                      <a:pt x="2081189" y="1241684"/>
                    </a:cubicBezTo>
                    <a:cubicBezTo>
                      <a:pt x="2044085" y="1372426"/>
                      <a:pt x="1979968" y="1493928"/>
                      <a:pt x="1892966" y="1598334"/>
                    </a:cubicBezTo>
                    <a:cubicBezTo>
                      <a:pt x="1795930" y="1715323"/>
                      <a:pt x="1675038" y="1810249"/>
                      <a:pt x="1538371" y="1876764"/>
                    </a:cubicBezTo>
                    <a:cubicBezTo>
                      <a:pt x="1396903" y="1945628"/>
                      <a:pt x="1241722" y="1981683"/>
                      <a:pt x="1084390" y="1982245"/>
                    </a:cubicBezTo>
                    <a:close/>
                  </a:path>
                </a:pathLst>
              </a:custGeom>
              <a:solidFill>
                <a:srgbClr val="09052E">
                  <a:alpha val="1173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4"/>
              <p:cNvSpPr/>
              <p:nvPr/>
            </p:nvSpPr>
            <p:spPr>
              <a:xfrm>
                <a:off x="298813" y="475316"/>
                <a:ext cx="1869339" cy="1736332"/>
              </a:xfrm>
              <a:custGeom>
                <a:rect b="b" l="l" r="r" t="t"/>
                <a:pathLst>
                  <a:path extrusionOk="0" h="1736332" w="1869339">
                    <a:moveTo>
                      <a:pt x="927716" y="0"/>
                    </a:moveTo>
                    <a:cubicBezTo>
                      <a:pt x="337774" y="0"/>
                      <a:pt x="-16274" y="505694"/>
                      <a:pt x="576" y="943990"/>
                    </a:cubicBezTo>
                    <a:cubicBezTo>
                      <a:pt x="17425" y="1382285"/>
                      <a:pt x="422022" y="1736332"/>
                      <a:pt x="961483" y="1736332"/>
                    </a:cubicBezTo>
                    <a:cubicBezTo>
                      <a:pt x="1500945" y="1736332"/>
                      <a:pt x="1957118" y="1250776"/>
                      <a:pt x="1854924" y="724876"/>
                    </a:cubicBezTo>
                    <a:cubicBezTo>
                      <a:pt x="1769717" y="285279"/>
                      <a:pt x="1464506" y="0"/>
                      <a:pt x="9277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4"/>
              <p:cNvSpPr/>
              <p:nvPr/>
            </p:nvSpPr>
            <p:spPr>
              <a:xfrm>
                <a:off x="298819" y="1299235"/>
                <a:ext cx="1869272" cy="912413"/>
              </a:xfrm>
              <a:custGeom>
                <a:rect b="b" l="l" r="r" t="t"/>
                <a:pathLst>
                  <a:path extrusionOk="0" h="912413" w="1869272">
                    <a:moveTo>
                      <a:pt x="963190" y="603915"/>
                    </a:moveTo>
                    <a:cubicBezTo>
                      <a:pt x="507291" y="603915"/>
                      <a:pt x="141942" y="366308"/>
                      <a:pt x="1940" y="34795"/>
                    </a:cubicBezTo>
                    <a:cubicBezTo>
                      <a:pt x="-54" y="63172"/>
                      <a:pt x="-511" y="91639"/>
                      <a:pt x="570" y="120071"/>
                    </a:cubicBezTo>
                    <a:cubicBezTo>
                      <a:pt x="17419" y="558435"/>
                      <a:pt x="422016" y="912414"/>
                      <a:pt x="961477" y="912414"/>
                    </a:cubicBezTo>
                    <a:cubicBezTo>
                      <a:pt x="1466829" y="912414"/>
                      <a:pt x="1899097" y="486242"/>
                      <a:pt x="1867658" y="0"/>
                    </a:cubicBezTo>
                    <a:cubicBezTo>
                      <a:pt x="1728135" y="347404"/>
                      <a:pt x="1367649" y="603915"/>
                      <a:pt x="963190" y="60391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4"/>
              <p:cNvSpPr/>
              <p:nvPr/>
            </p:nvSpPr>
            <p:spPr>
              <a:xfrm>
                <a:off x="557192" y="816095"/>
                <a:ext cx="758060" cy="758156"/>
              </a:xfrm>
              <a:custGeom>
                <a:rect b="b" l="l" r="r" t="t"/>
                <a:pathLst>
                  <a:path extrusionOk="0" h="758156" w="758060">
                    <a:moveTo>
                      <a:pt x="724496" y="223151"/>
                    </a:moveTo>
                    <a:cubicBezTo>
                      <a:pt x="687310" y="294289"/>
                      <a:pt x="599494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56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4"/>
              <p:cNvSpPr/>
              <p:nvPr/>
            </p:nvSpPr>
            <p:spPr>
              <a:xfrm>
                <a:off x="731068" y="988792"/>
                <a:ext cx="411706" cy="411763"/>
              </a:xfrm>
              <a:custGeom>
                <a:rect b="b" l="l" r="r" t="t"/>
                <a:pathLst>
                  <a:path extrusionOk="0" h="411763" w="411706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4" name="Google Shape;154;p14"/>
            <p:cNvGrpSpPr/>
            <p:nvPr/>
          </p:nvGrpSpPr>
          <p:grpSpPr>
            <a:xfrm>
              <a:off x="6188258" y="1300137"/>
              <a:ext cx="1085737" cy="1017288"/>
              <a:chOff x="175906" y="401530"/>
              <a:chExt cx="2115209" cy="1982245"/>
            </a:xfrm>
          </p:grpSpPr>
          <p:sp>
            <p:nvSpPr>
              <p:cNvPr id="155" name="Google Shape;155;p14"/>
              <p:cNvSpPr/>
              <p:nvPr/>
            </p:nvSpPr>
            <p:spPr>
              <a:xfrm>
                <a:off x="175906" y="401530"/>
                <a:ext cx="2115209" cy="1982245"/>
              </a:xfrm>
              <a:custGeom>
                <a:rect b="b" l="l" r="r" t="t"/>
                <a:pathLst>
                  <a:path extrusionOk="0" h="1982245" w="2115209">
                    <a:moveTo>
                      <a:pt x="1084390" y="1982245"/>
                    </a:moveTo>
                    <a:cubicBezTo>
                      <a:pt x="797399" y="1982245"/>
                      <a:pt x="529106" y="1889709"/>
                      <a:pt x="328897" y="1721967"/>
                    </a:cubicBezTo>
                    <a:cubicBezTo>
                      <a:pt x="126839" y="1552306"/>
                      <a:pt x="10261" y="1321480"/>
                      <a:pt x="672" y="1072023"/>
                    </a:cubicBezTo>
                    <a:cubicBezTo>
                      <a:pt x="-9739" y="802772"/>
                      <a:pt x="101359" y="520575"/>
                      <a:pt x="297801" y="316119"/>
                    </a:cubicBezTo>
                    <a:cubicBezTo>
                      <a:pt x="390549" y="219263"/>
                      <a:pt x="501447" y="141599"/>
                      <a:pt x="624176" y="87554"/>
                    </a:cubicBezTo>
                    <a:cubicBezTo>
                      <a:pt x="758672" y="28980"/>
                      <a:pt x="903928" y="-836"/>
                      <a:pt x="1050622" y="18"/>
                    </a:cubicBezTo>
                    <a:cubicBezTo>
                      <a:pt x="1339737" y="18"/>
                      <a:pt x="1578920" y="75910"/>
                      <a:pt x="1761389" y="225501"/>
                    </a:cubicBezTo>
                    <a:cubicBezTo>
                      <a:pt x="1935570" y="368312"/>
                      <a:pt x="2049065" y="569754"/>
                      <a:pt x="2098449" y="824416"/>
                    </a:cubicBezTo>
                    <a:cubicBezTo>
                      <a:pt x="2125608" y="962926"/>
                      <a:pt x="2119696" y="1105894"/>
                      <a:pt x="2081189" y="1241684"/>
                    </a:cubicBezTo>
                    <a:cubicBezTo>
                      <a:pt x="2044085" y="1372426"/>
                      <a:pt x="1979968" y="1493928"/>
                      <a:pt x="1892966" y="1598334"/>
                    </a:cubicBezTo>
                    <a:cubicBezTo>
                      <a:pt x="1795930" y="1715323"/>
                      <a:pt x="1675038" y="1810249"/>
                      <a:pt x="1538371" y="1876764"/>
                    </a:cubicBezTo>
                    <a:cubicBezTo>
                      <a:pt x="1396903" y="1945628"/>
                      <a:pt x="1241722" y="1981683"/>
                      <a:pt x="1084390" y="1982245"/>
                    </a:cubicBezTo>
                    <a:close/>
                  </a:path>
                </a:pathLst>
              </a:custGeom>
              <a:solidFill>
                <a:srgbClr val="09052E">
                  <a:alpha val="1173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4"/>
              <p:cNvSpPr/>
              <p:nvPr/>
            </p:nvSpPr>
            <p:spPr>
              <a:xfrm>
                <a:off x="298813" y="475316"/>
                <a:ext cx="1869339" cy="1736332"/>
              </a:xfrm>
              <a:custGeom>
                <a:rect b="b" l="l" r="r" t="t"/>
                <a:pathLst>
                  <a:path extrusionOk="0" h="1736332" w="1869339">
                    <a:moveTo>
                      <a:pt x="927716" y="0"/>
                    </a:moveTo>
                    <a:cubicBezTo>
                      <a:pt x="337774" y="0"/>
                      <a:pt x="-16274" y="505694"/>
                      <a:pt x="576" y="943990"/>
                    </a:cubicBezTo>
                    <a:cubicBezTo>
                      <a:pt x="17425" y="1382285"/>
                      <a:pt x="422022" y="1736332"/>
                      <a:pt x="961483" y="1736332"/>
                    </a:cubicBezTo>
                    <a:cubicBezTo>
                      <a:pt x="1500945" y="1736332"/>
                      <a:pt x="1957118" y="1250776"/>
                      <a:pt x="1854924" y="724876"/>
                    </a:cubicBezTo>
                    <a:cubicBezTo>
                      <a:pt x="1769717" y="285279"/>
                      <a:pt x="1464506" y="0"/>
                      <a:pt x="9277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4"/>
              <p:cNvSpPr/>
              <p:nvPr/>
            </p:nvSpPr>
            <p:spPr>
              <a:xfrm>
                <a:off x="298819" y="1299235"/>
                <a:ext cx="1869272" cy="912413"/>
              </a:xfrm>
              <a:custGeom>
                <a:rect b="b" l="l" r="r" t="t"/>
                <a:pathLst>
                  <a:path extrusionOk="0" h="912413" w="1869272">
                    <a:moveTo>
                      <a:pt x="963190" y="603915"/>
                    </a:moveTo>
                    <a:cubicBezTo>
                      <a:pt x="507291" y="603915"/>
                      <a:pt x="141942" y="366308"/>
                      <a:pt x="1940" y="34795"/>
                    </a:cubicBezTo>
                    <a:cubicBezTo>
                      <a:pt x="-54" y="63172"/>
                      <a:pt x="-511" y="91639"/>
                      <a:pt x="570" y="120071"/>
                    </a:cubicBezTo>
                    <a:cubicBezTo>
                      <a:pt x="17419" y="558435"/>
                      <a:pt x="422016" y="912414"/>
                      <a:pt x="961477" y="912414"/>
                    </a:cubicBezTo>
                    <a:cubicBezTo>
                      <a:pt x="1466829" y="912414"/>
                      <a:pt x="1899097" y="486242"/>
                      <a:pt x="1867658" y="0"/>
                    </a:cubicBezTo>
                    <a:cubicBezTo>
                      <a:pt x="1728135" y="347404"/>
                      <a:pt x="1367649" y="603915"/>
                      <a:pt x="963190" y="60391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4"/>
              <p:cNvSpPr/>
              <p:nvPr/>
            </p:nvSpPr>
            <p:spPr>
              <a:xfrm>
                <a:off x="557192" y="816095"/>
                <a:ext cx="758060" cy="758156"/>
              </a:xfrm>
              <a:custGeom>
                <a:rect b="b" l="l" r="r" t="t"/>
                <a:pathLst>
                  <a:path extrusionOk="0" h="758156" w="758060">
                    <a:moveTo>
                      <a:pt x="724496" y="223151"/>
                    </a:moveTo>
                    <a:cubicBezTo>
                      <a:pt x="687310" y="294289"/>
                      <a:pt x="599494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56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4"/>
              <p:cNvSpPr/>
              <p:nvPr/>
            </p:nvSpPr>
            <p:spPr>
              <a:xfrm>
                <a:off x="731068" y="988792"/>
                <a:ext cx="411706" cy="411763"/>
              </a:xfrm>
              <a:custGeom>
                <a:rect b="b" l="l" r="r" t="t"/>
                <a:pathLst>
                  <a:path extrusionOk="0" h="411763" w="411706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60" name="Google Shape;160;p14"/>
          <p:cNvGrpSpPr/>
          <p:nvPr/>
        </p:nvGrpSpPr>
        <p:grpSpPr>
          <a:xfrm>
            <a:off x="4846351" y="1325056"/>
            <a:ext cx="3769524" cy="714197"/>
            <a:chOff x="4846351" y="1300131"/>
            <a:chExt cx="3769524" cy="714197"/>
          </a:xfrm>
        </p:grpSpPr>
        <p:grpSp>
          <p:nvGrpSpPr>
            <p:cNvPr id="161" name="Google Shape;161;p14"/>
            <p:cNvGrpSpPr/>
            <p:nvPr/>
          </p:nvGrpSpPr>
          <p:grpSpPr>
            <a:xfrm rot="10800000">
              <a:off x="4846351" y="1300131"/>
              <a:ext cx="453116" cy="714197"/>
              <a:chOff x="1620532" y="2740711"/>
              <a:chExt cx="745257" cy="1174666"/>
            </a:xfrm>
          </p:grpSpPr>
          <p:sp>
            <p:nvSpPr>
              <p:cNvPr id="162" name="Google Shape;162;p14"/>
              <p:cNvSpPr/>
              <p:nvPr/>
            </p:nvSpPr>
            <p:spPr>
              <a:xfrm>
                <a:off x="1620532" y="2740711"/>
                <a:ext cx="745257" cy="1174666"/>
              </a:xfrm>
              <a:custGeom>
                <a:rect b="b" l="l" r="r" t="t"/>
                <a:pathLst>
                  <a:path extrusionOk="0" h="1174666" w="745257">
                    <a:moveTo>
                      <a:pt x="105526" y="385886"/>
                    </a:moveTo>
                    <a:cubicBezTo>
                      <a:pt x="105526" y="385886"/>
                      <a:pt x="389709" y="456640"/>
                      <a:pt x="547452" y="114511"/>
                    </a:cubicBezTo>
                    <a:cubicBezTo>
                      <a:pt x="625124" y="-53848"/>
                      <a:pt x="678481" y="-1313"/>
                      <a:pt x="704989" y="51359"/>
                    </a:cubicBezTo>
                    <a:cubicBezTo>
                      <a:pt x="763894" y="169032"/>
                      <a:pt x="825744" y="770550"/>
                      <a:pt x="360393" y="1174667"/>
                    </a:cubicBezTo>
                    <a:cubicBezTo>
                      <a:pt x="360257" y="1174598"/>
                      <a:pt x="-235850" y="1027952"/>
                      <a:pt x="105526" y="385886"/>
                    </a:cubicBezTo>
                    <a:close/>
                  </a:path>
                </a:pathLst>
              </a:custGeom>
              <a:solidFill>
                <a:srgbClr val="F8F1E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4"/>
              <p:cNvSpPr/>
              <p:nvPr/>
            </p:nvSpPr>
            <p:spPr>
              <a:xfrm>
                <a:off x="1763362" y="3112760"/>
                <a:ext cx="446402" cy="667683"/>
              </a:xfrm>
              <a:custGeom>
                <a:rect b="b" l="l" r="r" t="t"/>
                <a:pathLst>
                  <a:path extrusionOk="0" h="667683" w="446402">
                    <a:moveTo>
                      <a:pt x="446403" y="526996"/>
                    </a:moveTo>
                    <a:cubicBezTo>
                      <a:pt x="278523" y="500214"/>
                      <a:pt x="48382" y="393843"/>
                      <a:pt x="145028" y="0"/>
                    </a:cubicBezTo>
                    <a:cubicBezTo>
                      <a:pt x="115342" y="10103"/>
                      <a:pt x="84506" y="16432"/>
                      <a:pt x="53245" y="18836"/>
                    </a:cubicBezTo>
                    <a:cubicBezTo>
                      <a:pt x="-14085" y="183222"/>
                      <a:pt x="-95456" y="533023"/>
                      <a:pt x="348456" y="667683"/>
                    </a:cubicBezTo>
                    <a:cubicBezTo>
                      <a:pt x="384785" y="623463"/>
                      <a:pt x="417539" y="576414"/>
                      <a:pt x="446403" y="526996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4"/>
              <p:cNvSpPr/>
              <p:nvPr/>
            </p:nvSpPr>
            <p:spPr>
              <a:xfrm>
                <a:off x="1980517" y="3061527"/>
                <a:ext cx="341579" cy="420075"/>
              </a:xfrm>
              <a:custGeom>
                <a:rect b="b" l="l" r="r" t="t"/>
                <a:pathLst>
                  <a:path extrusionOk="0" h="420075" w="341579">
                    <a:moveTo>
                      <a:pt x="26848" y="0"/>
                    </a:moveTo>
                    <a:cubicBezTo>
                      <a:pt x="18170" y="6301"/>
                      <a:pt x="9430" y="12103"/>
                      <a:pt x="614" y="17398"/>
                    </a:cubicBezTo>
                    <a:cubicBezTo>
                      <a:pt x="-5002" y="131783"/>
                      <a:pt x="22670" y="353020"/>
                      <a:pt x="305346" y="420076"/>
                    </a:cubicBezTo>
                    <a:cubicBezTo>
                      <a:pt x="319593" y="383294"/>
                      <a:pt x="331579" y="346719"/>
                      <a:pt x="341579" y="310485"/>
                    </a:cubicBezTo>
                    <a:cubicBezTo>
                      <a:pt x="258016" y="305280"/>
                      <a:pt x="119795" y="254114"/>
                      <a:pt x="26848" y="0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4"/>
              <p:cNvSpPr/>
              <p:nvPr/>
            </p:nvSpPr>
            <p:spPr>
              <a:xfrm>
                <a:off x="2085517" y="2976457"/>
                <a:ext cx="278498" cy="208133"/>
              </a:xfrm>
              <a:custGeom>
                <a:rect b="b" l="l" r="r" t="t"/>
                <a:pathLst>
                  <a:path extrusionOk="0" h="208133" w="278498">
                    <a:moveTo>
                      <a:pt x="9521" y="0"/>
                    </a:moveTo>
                    <a:cubicBezTo>
                      <a:pt x="6370" y="4041"/>
                      <a:pt x="3219" y="7877"/>
                      <a:pt x="0" y="11713"/>
                    </a:cubicBezTo>
                    <a:cubicBezTo>
                      <a:pt x="34795" y="89522"/>
                      <a:pt x="117468" y="221785"/>
                      <a:pt x="272744" y="206990"/>
                    </a:cubicBezTo>
                    <a:cubicBezTo>
                      <a:pt x="275416" y="182812"/>
                      <a:pt x="277334" y="159044"/>
                      <a:pt x="278498" y="136441"/>
                    </a:cubicBezTo>
                    <a:cubicBezTo>
                      <a:pt x="201168" y="146578"/>
                      <a:pt x="103906" y="122947"/>
                      <a:pt x="9521" y="0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4"/>
              <p:cNvSpPr/>
              <p:nvPr/>
            </p:nvSpPr>
            <p:spPr>
              <a:xfrm>
                <a:off x="1623727" y="2881337"/>
                <a:ext cx="606150" cy="548531"/>
              </a:xfrm>
              <a:custGeom>
                <a:rect b="b" l="l" r="r" t="t"/>
                <a:pathLst>
                  <a:path extrusionOk="0" h="548531" w="606150">
                    <a:moveTo>
                      <a:pt x="43768" y="373549"/>
                    </a:moveTo>
                    <a:cubicBezTo>
                      <a:pt x="21822" y="429769"/>
                      <a:pt x="7110" y="488551"/>
                      <a:pt x="0" y="548483"/>
                    </a:cubicBezTo>
                    <a:cubicBezTo>
                      <a:pt x="270142" y="552525"/>
                      <a:pt x="564668" y="299095"/>
                      <a:pt x="602340" y="72447"/>
                    </a:cubicBezTo>
                    <a:cubicBezTo>
                      <a:pt x="620217" y="-35089"/>
                      <a:pt x="570627" y="-3855"/>
                      <a:pt x="548161" y="44433"/>
                    </a:cubicBezTo>
                    <a:cubicBezTo>
                      <a:pt x="413980" y="333343"/>
                      <a:pt x="151099" y="356905"/>
                      <a:pt x="43768" y="373549"/>
                    </a:cubicBezTo>
                    <a:close/>
                  </a:path>
                </a:pathLst>
              </a:custGeom>
              <a:solidFill>
                <a:srgbClr val="FFFFFF">
                  <a:alpha val="5475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7" name="Google Shape;167;p14"/>
            <p:cNvGrpSpPr/>
            <p:nvPr/>
          </p:nvGrpSpPr>
          <p:grpSpPr>
            <a:xfrm rot="10800000">
              <a:off x="8162782" y="1300131"/>
              <a:ext cx="453093" cy="714197"/>
              <a:chOff x="188982" y="2740711"/>
              <a:chExt cx="745218" cy="1174666"/>
            </a:xfrm>
          </p:grpSpPr>
          <p:sp>
            <p:nvSpPr>
              <p:cNvPr id="168" name="Google Shape;168;p14"/>
              <p:cNvSpPr/>
              <p:nvPr/>
            </p:nvSpPr>
            <p:spPr>
              <a:xfrm>
                <a:off x="188982" y="2740711"/>
                <a:ext cx="745218" cy="1174666"/>
              </a:xfrm>
              <a:custGeom>
                <a:rect b="b" l="l" r="r" t="t"/>
                <a:pathLst>
                  <a:path extrusionOk="0" h="1174666" w="745218">
                    <a:moveTo>
                      <a:pt x="639800" y="385886"/>
                    </a:moveTo>
                    <a:cubicBezTo>
                      <a:pt x="639800" y="385886"/>
                      <a:pt x="355617" y="456640"/>
                      <a:pt x="197806" y="114511"/>
                    </a:cubicBezTo>
                    <a:cubicBezTo>
                      <a:pt x="120133" y="-53848"/>
                      <a:pt x="66844" y="-1313"/>
                      <a:pt x="40268" y="51359"/>
                    </a:cubicBezTo>
                    <a:cubicBezTo>
                      <a:pt x="-18637" y="169032"/>
                      <a:pt x="-80487" y="770550"/>
                      <a:pt x="384864" y="1174667"/>
                    </a:cubicBezTo>
                    <a:cubicBezTo>
                      <a:pt x="384864" y="1174598"/>
                      <a:pt x="980970" y="1027952"/>
                      <a:pt x="639800" y="385886"/>
                    </a:cubicBezTo>
                    <a:close/>
                  </a:path>
                </a:pathLst>
              </a:custGeom>
              <a:solidFill>
                <a:srgbClr val="F8F1E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4"/>
              <p:cNvSpPr/>
              <p:nvPr/>
            </p:nvSpPr>
            <p:spPr>
              <a:xfrm>
                <a:off x="344800" y="3112760"/>
                <a:ext cx="446368" cy="667683"/>
              </a:xfrm>
              <a:custGeom>
                <a:rect b="b" l="l" r="r" t="t"/>
                <a:pathLst>
                  <a:path extrusionOk="0" h="667683" w="446368">
                    <a:moveTo>
                      <a:pt x="0" y="526996"/>
                    </a:moveTo>
                    <a:cubicBezTo>
                      <a:pt x="167948" y="500214"/>
                      <a:pt x="398021" y="393843"/>
                      <a:pt x="301375" y="0"/>
                    </a:cubicBezTo>
                    <a:cubicBezTo>
                      <a:pt x="331033" y="10110"/>
                      <a:pt x="361849" y="16439"/>
                      <a:pt x="393089" y="18836"/>
                    </a:cubicBezTo>
                    <a:cubicBezTo>
                      <a:pt x="460488" y="183222"/>
                      <a:pt x="541791" y="533023"/>
                      <a:pt x="97947" y="667683"/>
                    </a:cubicBezTo>
                    <a:cubicBezTo>
                      <a:pt x="61639" y="623443"/>
                      <a:pt x="28888" y="576401"/>
                      <a:pt x="0" y="526996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4"/>
              <p:cNvSpPr/>
              <p:nvPr/>
            </p:nvSpPr>
            <p:spPr>
              <a:xfrm>
                <a:off x="232538" y="3061527"/>
                <a:ext cx="341567" cy="420075"/>
              </a:xfrm>
              <a:custGeom>
                <a:rect b="b" l="l" r="r" t="t"/>
                <a:pathLst>
                  <a:path extrusionOk="0" h="420075" w="341567">
                    <a:moveTo>
                      <a:pt x="314663" y="0"/>
                    </a:moveTo>
                    <a:cubicBezTo>
                      <a:pt x="323430" y="6301"/>
                      <a:pt x="332198" y="12103"/>
                      <a:pt x="340965" y="17398"/>
                    </a:cubicBezTo>
                    <a:cubicBezTo>
                      <a:pt x="346513" y="131783"/>
                      <a:pt x="318910" y="353020"/>
                      <a:pt x="36234" y="420076"/>
                    </a:cubicBezTo>
                    <a:cubicBezTo>
                      <a:pt x="21987" y="383294"/>
                      <a:pt x="10000" y="346719"/>
                      <a:pt x="0" y="310485"/>
                    </a:cubicBezTo>
                    <a:cubicBezTo>
                      <a:pt x="83495" y="305280"/>
                      <a:pt x="221785" y="254114"/>
                      <a:pt x="314663" y="0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4"/>
              <p:cNvSpPr/>
              <p:nvPr/>
            </p:nvSpPr>
            <p:spPr>
              <a:xfrm>
                <a:off x="190551" y="2976457"/>
                <a:ext cx="278498" cy="208133"/>
              </a:xfrm>
              <a:custGeom>
                <a:rect b="b" l="l" r="r" t="t"/>
                <a:pathLst>
                  <a:path extrusionOk="0" h="208133" w="278498">
                    <a:moveTo>
                      <a:pt x="268977" y="0"/>
                    </a:moveTo>
                    <a:cubicBezTo>
                      <a:pt x="272128" y="4041"/>
                      <a:pt x="275347" y="7877"/>
                      <a:pt x="278498" y="11713"/>
                    </a:cubicBezTo>
                    <a:cubicBezTo>
                      <a:pt x="243703" y="89522"/>
                      <a:pt x="161099" y="221785"/>
                      <a:pt x="5754" y="206990"/>
                    </a:cubicBezTo>
                    <a:cubicBezTo>
                      <a:pt x="3082" y="182812"/>
                      <a:pt x="1233" y="159044"/>
                      <a:pt x="0" y="136441"/>
                    </a:cubicBezTo>
                    <a:cubicBezTo>
                      <a:pt x="77399" y="146578"/>
                      <a:pt x="174661" y="122947"/>
                      <a:pt x="268977" y="0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14"/>
              <p:cNvSpPr/>
              <p:nvPr/>
            </p:nvSpPr>
            <p:spPr>
              <a:xfrm>
                <a:off x="324756" y="2881337"/>
                <a:ext cx="606150" cy="548531"/>
              </a:xfrm>
              <a:custGeom>
                <a:rect b="b" l="l" r="r" t="t"/>
                <a:pathLst>
                  <a:path extrusionOk="0" h="548531" w="606150">
                    <a:moveTo>
                      <a:pt x="562383" y="373549"/>
                    </a:moveTo>
                    <a:cubicBezTo>
                      <a:pt x="584328" y="429769"/>
                      <a:pt x="599041" y="488551"/>
                      <a:pt x="606151" y="548483"/>
                    </a:cubicBezTo>
                    <a:cubicBezTo>
                      <a:pt x="336009" y="552525"/>
                      <a:pt x="41483" y="299095"/>
                      <a:pt x="3811" y="72447"/>
                    </a:cubicBezTo>
                    <a:cubicBezTo>
                      <a:pt x="-14066" y="-35089"/>
                      <a:pt x="35524" y="-3855"/>
                      <a:pt x="57921" y="44433"/>
                    </a:cubicBezTo>
                    <a:cubicBezTo>
                      <a:pt x="192170" y="333343"/>
                      <a:pt x="455052" y="356905"/>
                      <a:pt x="562383" y="373549"/>
                    </a:cubicBezTo>
                    <a:close/>
                  </a:path>
                </a:pathLst>
              </a:custGeom>
              <a:solidFill>
                <a:srgbClr val="FFFFFF">
                  <a:alpha val="5475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"/>
          <p:cNvSpPr txBox="1"/>
          <p:nvPr>
            <p:ph idx="1" type="body"/>
          </p:nvPr>
        </p:nvSpPr>
        <p:spPr>
          <a:xfrm>
            <a:off x="1236300" y="1018800"/>
            <a:ext cx="4504500" cy="336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178" name="Google Shape;178;p15"/>
          <p:cNvSpPr txBox="1"/>
          <p:nvPr>
            <p:ph idx="12" type="sldNum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79" name="Google Shape;179;p15"/>
          <p:cNvGrpSpPr/>
          <p:nvPr/>
        </p:nvGrpSpPr>
        <p:grpSpPr>
          <a:xfrm>
            <a:off x="6400259" y="1943039"/>
            <a:ext cx="1662508" cy="977941"/>
            <a:chOff x="5682925" y="1139232"/>
            <a:chExt cx="2115150" cy="1244200"/>
          </a:xfrm>
        </p:grpSpPr>
        <p:sp>
          <p:nvSpPr>
            <p:cNvPr id="180" name="Google Shape;180;p15"/>
            <p:cNvSpPr/>
            <p:nvPr/>
          </p:nvSpPr>
          <p:spPr>
            <a:xfrm>
              <a:off x="5682925" y="1139232"/>
              <a:ext cx="2115150" cy="1244200"/>
            </a:xfrm>
            <a:custGeom>
              <a:rect b="b" l="l" r="r" t="t"/>
              <a:pathLst>
                <a:path extrusionOk="0" h="1244200" w="2115150">
                  <a:moveTo>
                    <a:pt x="2078447" y="0"/>
                  </a:moveTo>
                  <a:cubicBezTo>
                    <a:pt x="1740359" y="36747"/>
                    <a:pt x="1400490" y="55042"/>
                    <a:pt x="1060347" y="54796"/>
                  </a:cubicBezTo>
                  <a:cubicBezTo>
                    <a:pt x="721937" y="54987"/>
                    <a:pt x="383766" y="36857"/>
                    <a:pt x="47315" y="479"/>
                  </a:cubicBezTo>
                  <a:cubicBezTo>
                    <a:pt x="12629" y="108125"/>
                    <a:pt x="-3193" y="220949"/>
                    <a:pt x="533" y="333979"/>
                  </a:cubicBezTo>
                  <a:cubicBezTo>
                    <a:pt x="10122" y="583435"/>
                    <a:pt x="126700" y="814261"/>
                    <a:pt x="328758" y="983922"/>
                  </a:cubicBezTo>
                  <a:cubicBezTo>
                    <a:pt x="528967" y="1151939"/>
                    <a:pt x="797260" y="1244200"/>
                    <a:pt x="1084251" y="1244200"/>
                  </a:cubicBezTo>
                  <a:cubicBezTo>
                    <a:pt x="1241583" y="1243755"/>
                    <a:pt x="1396791" y="1207816"/>
                    <a:pt x="1538301" y="1139062"/>
                  </a:cubicBezTo>
                  <a:cubicBezTo>
                    <a:pt x="1675015" y="1072485"/>
                    <a:pt x="1795908" y="977490"/>
                    <a:pt x="1892896" y="860426"/>
                  </a:cubicBezTo>
                  <a:cubicBezTo>
                    <a:pt x="1979884" y="756020"/>
                    <a:pt x="2043995" y="634518"/>
                    <a:pt x="2081119" y="503776"/>
                  </a:cubicBezTo>
                  <a:cubicBezTo>
                    <a:pt x="2119613" y="367986"/>
                    <a:pt x="2125572" y="225018"/>
                    <a:pt x="2098380" y="86508"/>
                  </a:cubicBezTo>
                  <a:cubicBezTo>
                    <a:pt x="2092625" y="56850"/>
                    <a:pt x="2085913" y="28220"/>
                    <a:pt x="2078447" y="0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5805876" y="1150739"/>
              <a:ext cx="1869223" cy="1060909"/>
            </a:xfrm>
            <a:custGeom>
              <a:rect b="b" l="l" r="r" t="t"/>
              <a:pathLst>
                <a:path extrusionOk="0" h="1060909" w="1869223">
                  <a:moveTo>
                    <a:pt x="1844056" y="0"/>
                  </a:moveTo>
                  <a:cubicBezTo>
                    <a:pt x="1550899" y="28425"/>
                    <a:pt x="1247744" y="43357"/>
                    <a:pt x="937395" y="43357"/>
                  </a:cubicBezTo>
                  <a:cubicBezTo>
                    <a:pt x="628349" y="43357"/>
                    <a:pt x="326357" y="28494"/>
                    <a:pt x="34297" y="342"/>
                  </a:cubicBezTo>
                  <a:cubicBezTo>
                    <a:pt x="8913" y="87399"/>
                    <a:pt x="-2512" y="177935"/>
                    <a:pt x="461" y="268566"/>
                  </a:cubicBezTo>
                  <a:cubicBezTo>
                    <a:pt x="17310" y="706930"/>
                    <a:pt x="421907" y="1060909"/>
                    <a:pt x="961368" y="1060909"/>
                  </a:cubicBezTo>
                  <a:cubicBezTo>
                    <a:pt x="1500830" y="1060909"/>
                    <a:pt x="1957003" y="575353"/>
                    <a:pt x="1854809" y="49453"/>
                  </a:cubicBezTo>
                  <a:cubicBezTo>
                    <a:pt x="1851795" y="32740"/>
                    <a:pt x="1847892" y="16233"/>
                    <a:pt x="18440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5805767" y="1299235"/>
              <a:ext cx="1869273" cy="912413"/>
            </a:xfrm>
            <a:custGeom>
              <a:rect b="b" l="l" r="r" t="t"/>
              <a:pathLst>
                <a:path extrusionOk="0" h="912413" w="1869273">
                  <a:moveTo>
                    <a:pt x="963190" y="603915"/>
                  </a:moveTo>
                  <a:cubicBezTo>
                    <a:pt x="507292" y="603915"/>
                    <a:pt x="141942" y="366308"/>
                    <a:pt x="1940" y="34795"/>
                  </a:cubicBezTo>
                  <a:cubicBezTo>
                    <a:pt x="-53" y="63172"/>
                    <a:pt x="-512" y="91639"/>
                    <a:pt x="570" y="120071"/>
                  </a:cubicBezTo>
                  <a:cubicBezTo>
                    <a:pt x="17420" y="558435"/>
                    <a:pt x="422016" y="912414"/>
                    <a:pt x="961478" y="912414"/>
                  </a:cubicBezTo>
                  <a:cubicBezTo>
                    <a:pt x="1466830" y="912414"/>
                    <a:pt x="1899098" y="486242"/>
                    <a:pt x="1867659" y="0"/>
                  </a:cubicBezTo>
                  <a:cubicBezTo>
                    <a:pt x="1728136" y="347404"/>
                    <a:pt x="1367650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5"/>
            <p:cNvSpPr/>
            <p:nvPr/>
          </p:nvSpPr>
          <p:spPr>
            <a:xfrm>
              <a:off x="6361733" y="1187794"/>
              <a:ext cx="757384" cy="534274"/>
            </a:xfrm>
            <a:custGeom>
              <a:rect b="b" l="l" r="r" t="t"/>
              <a:pathLst>
                <a:path extrusionOk="0" h="534274" w="757384">
                  <a:moveTo>
                    <a:pt x="381539" y="6301"/>
                  </a:moveTo>
                  <a:cubicBezTo>
                    <a:pt x="264503" y="6301"/>
                    <a:pt x="148500" y="4199"/>
                    <a:pt x="33519" y="0"/>
                  </a:cubicBezTo>
                  <a:cubicBezTo>
                    <a:pt x="-52387" y="190654"/>
                    <a:pt x="32526" y="414850"/>
                    <a:pt x="223186" y="500756"/>
                  </a:cubicBezTo>
                  <a:cubicBezTo>
                    <a:pt x="413841" y="586661"/>
                    <a:pt x="638050" y="501749"/>
                    <a:pt x="723942" y="311095"/>
                  </a:cubicBezTo>
                  <a:cubicBezTo>
                    <a:pt x="768532" y="212182"/>
                    <a:pt x="768532" y="98913"/>
                    <a:pt x="723942" y="0"/>
                  </a:cubicBezTo>
                  <a:cubicBezTo>
                    <a:pt x="610926" y="4158"/>
                    <a:pt x="496815" y="6254"/>
                    <a:pt x="381539" y="630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BBFF45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6534091" y="1192932"/>
              <a:ext cx="412472" cy="356800"/>
            </a:xfrm>
            <a:custGeom>
              <a:rect b="b" l="l" r="r" t="t"/>
              <a:pathLst>
                <a:path extrusionOk="0" h="356800" w="412472">
                  <a:moveTo>
                    <a:pt x="347334" y="137"/>
                  </a:moveTo>
                  <a:cubicBezTo>
                    <a:pt x="301669" y="774"/>
                    <a:pt x="255620" y="1116"/>
                    <a:pt x="209181" y="1164"/>
                  </a:cubicBezTo>
                  <a:cubicBezTo>
                    <a:pt x="161098" y="1164"/>
                    <a:pt x="113152" y="774"/>
                    <a:pt x="65343" y="0"/>
                  </a:cubicBezTo>
                  <a:cubicBezTo>
                    <a:pt x="63699" y="1575"/>
                    <a:pt x="62055" y="3082"/>
                    <a:pt x="60411" y="4726"/>
                  </a:cubicBezTo>
                  <a:cubicBezTo>
                    <a:pt x="-20131" y="85262"/>
                    <a:pt x="-20138" y="215846"/>
                    <a:pt x="60398" y="296389"/>
                  </a:cubicBezTo>
                  <a:cubicBezTo>
                    <a:pt x="140933" y="376931"/>
                    <a:pt x="271518" y="376938"/>
                    <a:pt x="352060" y="296403"/>
                  </a:cubicBezTo>
                  <a:cubicBezTo>
                    <a:pt x="432610" y="215867"/>
                    <a:pt x="432610" y="85282"/>
                    <a:pt x="352060" y="4740"/>
                  </a:cubicBezTo>
                  <a:cubicBezTo>
                    <a:pt x="352060" y="4733"/>
                    <a:pt x="352060" y="4733"/>
                    <a:pt x="352060" y="47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5" name="Google Shape;185;p15"/>
          <p:cNvSpPr/>
          <p:nvPr/>
        </p:nvSpPr>
        <p:spPr>
          <a:xfrm>
            <a:off x="6303349" y="1132552"/>
            <a:ext cx="1858261" cy="687891"/>
          </a:xfrm>
          <a:custGeom>
            <a:rect b="b" l="l" r="r" t="t"/>
            <a:pathLst>
              <a:path extrusionOk="0" h="851877" w="2301252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BBFF45"/>
              </a:gs>
            </a:gsLst>
            <a:lin ang="0" scaled="0"/>
          </a:gradFill>
          <a:ln>
            <a:noFill/>
          </a:ln>
          <a:effectLst>
            <a:outerShdw blurRad="28575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6" name="Google Shape;186;p15"/>
          <p:cNvGrpSpPr/>
          <p:nvPr/>
        </p:nvGrpSpPr>
        <p:grpSpPr>
          <a:xfrm>
            <a:off x="6059076" y="3261892"/>
            <a:ext cx="2347601" cy="828886"/>
            <a:chOff x="5580309" y="2517898"/>
            <a:chExt cx="1815904" cy="641155"/>
          </a:xfrm>
        </p:grpSpPr>
        <p:sp>
          <p:nvSpPr>
            <p:cNvPr id="187" name="Google Shape;187;p15"/>
            <p:cNvSpPr/>
            <p:nvPr/>
          </p:nvSpPr>
          <p:spPr>
            <a:xfrm>
              <a:off x="5580309" y="2753538"/>
              <a:ext cx="1815904" cy="405516"/>
            </a:xfrm>
            <a:custGeom>
              <a:rect b="b" l="l" r="r" t="t"/>
              <a:pathLst>
                <a:path extrusionOk="0" h="481096" w="2154353">
                  <a:moveTo>
                    <a:pt x="0" y="414315"/>
                  </a:moveTo>
                  <a:cubicBezTo>
                    <a:pt x="73015" y="348286"/>
                    <a:pt x="155688" y="294038"/>
                    <a:pt x="240552" y="243558"/>
                  </a:cubicBezTo>
                  <a:cubicBezTo>
                    <a:pt x="326472" y="194050"/>
                    <a:pt x="416131" y="151337"/>
                    <a:pt x="508708" y="115816"/>
                  </a:cubicBezTo>
                  <a:cubicBezTo>
                    <a:pt x="694738" y="45267"/>
                    <a:pt x="893372" y="1430"/>
                    <a:pt x="1095773" y="197"/>
                  </a:cubicBezTo>
                  <a:cubicBezTo>
                    <a:pt x="1298688" y="-3241"/>
                    <a:pt x="1499849" y="38280"/>
                    <a:pt x="1684825" y="121775"/>
                  </a:cubicBezTo>
                  <a:cubicBezTo>
                    <a:pt x="1775854" y="164516"/>
                    <a:pt x="1862910" y="214653"/>
                    <a:pt x="1941199" y="276572"/>
                  </a:cubicBezTo>
                  <a:cubicBezTo>
                    <a:pt x="2019509" y="336758"/>
                    <a:pt x="2090983" y="405342"/>
                    <a:pt x="2154354" y="481097"/>
                  </a:cubicBezTo>
                  <a:cubicBezTo>
                    <a:pt x="1993187" y="369588"/>
                    <a:pt x="1826266" y="274243"/>
                    <a:pt x="1648043" y="213968"/>
                  </a:cubicBezTo>
                  <a:cubicBezTo>
                    <a:pt x="1470903" y="153125"/>
                    <a:pt x="1284557" y="123460"/>
                    <a:pt x="1097280" y="126296"/>
                  </a:cubicBezTo>
                  <a:cubicBezTo>
                    <a:pt x="910290" y="127255"/>
                    <a:pt x="723164" y="159447"/>
                    <a:pt x="539941" y="209859"/>
                  </a:cubicBezTo>
                  <a:cubicBezTo>
                    <a:pt x="354171" y="261606"/>
                    <a:pt x="173455" y="330039"/>
                    <a:pt x="0" y="414315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  <a:effectLst>
              <a:outerShdw blurRad="28575" rotWithShape="0" algn="bl" dir="5400000" dist="38100">
                <a:schemeClr val="dk1">
                  <a:alpha val="2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5"/>
            <p:cNvSpPr/>
            <p:nvPr/>
          </p:nvSpPr>
          <p:spPr>
            <a:xfrm>
              <a:off x="5880295" y="2536814"/>
              <a:ext cx="246541" cy="370635"/>
            </a:xfrm>
            <a:custGeom>
              <a:rect b="b" l="l" r="r" t="t"/>
              <a:pathLst>
                <a:path extrusionOk="0" h="439714" w="292491">
                  <a:moveTo>
                    <a:pt x="152811" y="373001"/>
                  </a:moveTo>
                  <a:cubicBezTo>
                    <a:pt x="198634" y="355604"/>
                    <a:pt x="245210" y="339782"/>
                    <a:pt x="292471" y="325877"/>
                  </a:cubicBezTo>
                  <a:cubicBezTo>
                    <a:pt x="293156" y="186697"/>
                    <a:pt x="277608" y="19296"/>
                    <a:pt x="200551" y="1351"/>
                  </a:cubicBezTo>
                  <a:cubicBezTo>
                    <a:pt x="92673" y="-23787"/>
                    <a:pt x="23083" y="308617"/>
                    <a:pt x="0" y="439715"/>
                  </a:cubicBezTo>
                  <a:cubicBezTo>
                    <a:pt x="49864" y="415331"/>
                    <a:pt x="100803" y="393091"/>
                    <a:pt x="152811" y="373001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16200038" scaled="0"/>
            </a:gradFill>
            <a:ln>
              <a:noFill/>
            </a:ln>
            <a:effectLst>
              <a:outerShdw blurRad="14288" rotWithShape="0" algn="bl" dir="16200000" dist="2857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5"/>
            <p:cNvSpPr/>
            <p:nvPr/>
          </p:nvSpPr>
          <p:spPr>
            <a:xfrm>
              <a:off x="6884115" y="2517898"/>
              <a:ext cx="245946" cy="408372"/>
            </a:xfrm>
            <a:custGeom>
              <a:rect b="b" l="l" r="r" t="t"/>
              <a:pathLst>
                <a:path extrusionOk="0" h="484484" w="291785">
                  <a:moveTo>
                    <a:pt x="137742" y="401332"/>
                  </a:moveTo>
                  <a:cubicBezTo>
                    <a:pt x="190674" y="426005"/>
                    <a:pt x="242114" y="453772"/>
                    <a:pt x="291786" y="484485"/>
                  </a:cubicBezTo>
                  <a:cubicBezTo>
                    <a:pt x="286855" y="435717"/>
                    <a:pt x="239798" y="3928"/>
                    <a:pt x="109933" y="24"/>
                  </a:cubicBezTo>
                  <a:cubicBezTo>
                    <a:pt x="25343" y="-2510"/>
                    <a:pt x="3904" y="195027"/>
                    <a:pt x="0" y="347770"/>
                  </a:cubicBezTo>
                  <a:cubicBezTo>
                    <a:pt x="46878" y="363044"/>
                    <a:pt x="92865" y="380928"/>
                    <a:pt x="137742" y="401332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16200038" scaled="0"/>
            </a:gradFill>
            <a:ln>
              <a:noFill/>
            </a:ln>
            <a:effectLst>
              <a:outerShdw blurRad="14288" rotWithShape="0" algn="bl" dir="16200000" dist="2857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16"/>
          <p:cNvGrpSpPr/>
          <p:nvPr/>
        </p:nvGrpSpPr>
        <p:grpSpPr>
          <a:xfrm>
            <a:off x="6583953" y="2917211"/>
            <a:ext cx="1510417" cy="757338"/>
            <a:chOff x="2819969" y="4365386"/>
            <a:chExt cx="1694813" cy="849700"/>
          </a:xfrm>
        </p:grpSpPr>
        <p:sp>
          <p:nvSpPr>
            <p:cNvPr id="195" name="Google Shape;195;p16"/>
            <p:cNvSpPr/>
            <p:nvPr/>
          </p:nvSpPr>
          <p:spPr>
            <a:xfrm>
              <a:off x="2819969" y="4365386"/>
              <a:ext cx="1694813" cy="767412"/>
            </a:xfrm>
            <a:custGeom>
              <a:rect b="b" l="l" r="r" t="t"/>
              <a:pathLst>
                <a:path extrusionOk="0" h="767412" w="1694813">
                  <a:moveTo>
                    <a:pt x="1693331" y="0"/>
                  </a:moveTo>
                  <a:cubicBezTo>
                    <a:pt x="1724222" y="449254"/>
                    <a:pt x="1266748" y="778027"/>
                    <a:pt x="847425" y="767137"/>
                  </a:cubicBezTo>
                  <a:cubicBezTo>
                    <a:pt x="428171" y="778302"/>
                    <a:pt x="-29782" y="449254"/>
                    <a:pt x="1520" y="0"/>
                  </a:cubicBezTo>
                  <a:cubicBezTo>
                    <a:pt x="92960" y="926660"/>
                    <a:pt x="1602234" y="926660"/>
                    <a:pt x="1693331" y="0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  <a:effectLst>
              <a:outerShdw blurRad="28575" rotWithShape="0" algn="bl" dir="5400000" dist="38100">
                <a:schemeClr val="dk1">
                  <a:alpha val="2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4100210" y="4889162"/>
              <a:ext cx="195071" cy="325922"/>
            </a:xfrm>
            <a:custGeom>
              <a:rect b="b" l="l" r="r" t="t"/>
              <a:pathLst>
                <a:path extrusionOk="0" h="325922" w="195071">
                  <a:moveTo>
                    <a:pt x="0" y="138701"/>
                  </a:moveTo>
                  <a:cubicBezTo>
                    <a:pt x="10069" y="227196"/>
                    <a:pt x="32330" y="318567"/>
                    <a:pt x="80892" y="325554"/>
                  </a:cubicBezTo>
                  <a:cubicBezTo>
                    <a:pt x="160140" y="336787"/>
                    <a:pt x="187538" y="88426"/>
                    <a:pt x="195072" y="0"/>
                  </a:cubicBezTo>
                  <a:cubicBezTo>
                    <a:pt x="136660" y="54898"/>
                    <a:pt x="71036" y="101557"/>
                    <a:pt x="0" y="138701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rotWithShape="0" algn="bl" dir="5400000" dist="2857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6"/>
            <p:cNvSpPr/>
            <p:nvPr/>
          </p:nvSpPr>
          <p:spPr>
            <a:xfrm>
              <a:off x="3037246" y="4887244"/>
              <a:ext cx="186715" cy="327842"/>
            </a:xfrm>
            <a:custGeom>
              <a:rect b="b" l="l" r="r" t="t"/>
              <a:pathLst>
                <a:path extrusionOk="0" h="327842" w="186715">
                  <a:moveTo>
                    <a:pt x="0" y="0"/>
                  </a:moveTo>
                  <a:cubicBezTo>
                    <a:pt x="822" y="82672"/>
                    <a:pt x="10206" y="316170"/>
                    <a:pt x="89043" y="327472"/>
                  </a:cubicBezTo>
                  <a:cubicBezTo>
                    <a:pt x="140413" y="334801"/>
                    <a:pt x="170140" y="232127"/>
                    <a:pt x="186716" y="135139"/>
                  </a:cubicBezTo>
                  <a:cubicBezTo>
                    <a:pt x="118797" y="98508"/>
                    <a:pt x="56015" y="5306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rotWithShape="0" algn="bl" dir="5400000" dist="2857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8" name="Google Shape;198;p16"/>
          <p:cNvSpPr txBox="1"/>
          <p:nvPr>
            <p:ph type="title"/>
          </p:nvPr>
        </p:nvSpPr>
        <p:spPr>
          <a:xfrm>
            <a:off x="855300" y="991175"/>
            <a:ext cx="4693500" cy="396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</a:t>
            </a:r>
            <a:r>
              <a:rPr lang="en"/>
              <a:t>s</a:t>
            </a:r>
            <a:r>
              <a:rPr lang="en"/>
              <a:t>lide </a:t>
            </a:r>
            <a:r>
              <a:rPr lang="en"/>
              <a:t>t</a:t>
            </a:r>
            <a:r>
              <a:rPr lang="en"/>
              <a:t>itle</a:t>
            </a:r>
            <a:endParaRPr/>
          </a:p>
        </p:txBody>
      </p:sp>
      <p:sp>
        <p:nvSpPr>
          <p:cNvPr id="199" name="Google Shape;199;p16"/>
          <p:cNvSpPr txBox="1"/>
          <p:nvPr>
            <p:ph idx="1" type="body"/>
          </p:nvPr>
        </p:nvSpPr>
        <p:spPr>
          <a:xfrm>
            <a:off x="855300" y="1509926"/>
            <a:ext cx="4693500" cy="264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➜"/>
            </a:pPr>
            <a:r>
              <a:rPr lang="en"/>
              <a:t>Here you have a list of items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➜"/>
            </a:pPr>
            <a:r>
              <a:rPr lang="en"/>
              <a:t>And some text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➜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200" name="Google Shape;200;p16"/>
          <p:cNvSpPr txBox="1"/>
          <p:nvPr>
            <p:ph idx="12" type="sldNum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01" name="Google Shape;201;p16"/>
          <p:cNvGrpSpPr/>
          <p:nvPr/>
        </p:nvGrpSpPr>
        <p:grpSpPr>
          <a:xfrm>
            <a:off x="5936742" y="2037464"/>
            <a:ext cx="1101462" cy="1032153"/>
            <a:chOff x="8438871" y="401534"/>
            <a:chExt cx="2115348" cy="1982241"/>
          </a:xfrm>
        </p:grpSpPr>
        <p:sp>
          <p:nvSpPr>
            <p:cNvPr id="202" name="Google Shape;202;p16"/>
            <p:cNvSpPr/>
            <p:nvPr/>
          </p:nvSpPr>
          <p:spPr>
            <a:xfrm>
              <a:off x="8438871" y="401534"/>
              <a:ext cx="2115348" cy="1982241"/>
            </a:xfrm>
            <a:custGeom>
              <a:rect b="b" l="l" r="r" t="t"/>
              <a:pathLst>
                <a:path extrusionOk="0" h="1982241" w="2115348">
                  <a:moveTo>
                    <a:pt x="1084381" y="1982241"/>
                  </a:moveTo>
                  <a:cubicBezTo>
                    <a:pt x="797390" y="1982241"/>
                    <a:pt x="529098" y="1889705"/>
                    <a:pt x="328957" y="1721963"/>
                  </a:cubicBezTo>
                  <a:cubicBezTo>
                    <a:pt x="126830" y="1552302"/>
                    <a:pt x="10253" y="1321476"/>
                    <a:pt x="663" y="1072019"/>
                  </a:cubicBezTo>
                  <a:cubicBezTo>
                    <a:pt x="-9679" y="803042"/>
                    <a:pt x="101418" y="520571"/>
                    <a:pt x="297929" y="316389"/>
                  </a:cubicBezTo>
                  <a:cubicBezTo>
                    <a:pt x="390670" y="219534"/>
                    <a:pt x="501494" y="141871"/>
                    <a:pt x="624236" y="87824"/>
                  </a:cubicBezTo>
                  <a:cubicBezTo>
                    <a:pt x="758690" y="29170"/>
                    <a:pt x="903967" y="-739"/>
                    <a:pt x="1050682" y="14"/>
                  </a:cubicBezTo>
                  <a:cubicBezTo>
                    <a:pt x="1339866" y="14"/>
                    <a:pt x="1578979" y="75906"/>
                    <a:pt x="1761448" y="225497"/>
                  </a:cubicBezTo>
                  <a:cubicBezTo>
                    <a:pt x="1935630" y="368308"/>
                    <a:pt x="2049125" y="569750"/>
                    <a:pt x="2098577" y="824412"/>
                  </a:cubicBezTo>
                  <a:cubicBezTo>
                    <a:pt x="2125770" y="962922"/>
                    <a:pt x="2119811" y="1105890"/>
                    <a:pt x="2081317" y="1241680"/>
                  </a:cubicBezTo>
                  <a:cubicBezTo>
                    <a:pt x="2044193" y="1372408"/>
                    <a:pt x="1980083" y="1493904"/>
                    <a:pt x="1893094" y="1598330"/>
                  </a:cubicBezTo>
                  <a:cubicBezTo>
                    <a:pt x="1796038" y="1715326"/>
                    <a:pt x="1675145" y="1810252"/>
                    <a:pt x="1538431" y="1876760"/>
                  </a:cubicBezTo>
                  <a:cubicBezTo>
                    <a:pt x="1396921" y="1945638"/>
                    <a:pt x="1241713" y="1981693"/>
                    <a:pt x="1084381" y="1982241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6"/>
            <p:cNvSpPr/>
            <p:nvPr/>
          </p:nvSpPr>
          <p:spPr>
            <a:xfrm>
              <a:off x="8561906" y="475316"/>
              <a:ext cx="1869268" cy="1736332"/>
            </a:xfrm>
            <a:custGeom>
              <a:rect b="b" l="l" r="r" t="t"/>
              <a:pathLst>
                <a:path extrusionOk="0" h="1736332" w="1869268">
                  <a:moveTo>
                    <a:pt x="927716" y="0"/>
                  </a:moveTo>
                  <a:cubicBezTo>
                    <a:pt x="337705" y="0"/>
                    <a:pt x="-16274" y="505694"/>
                    <a:pt x="576" y="943990"/>
                  </a:cubicBezTo>
                  <a:cubicBezTo>
                    <a:pt x="17426" y="1382285"/>
                    <a:pt x="422022" y="1736332"/>
                    <a:pt x="961415" y="1736332"/>
                  </a:cubicBezTo>
                  <a:cubicBezTo>
                    <a:pt x="1500808" y="1736332"/>
                    <a:pt x="1957049" y="1250776"/>
                    <a:pt x="1854856" y="724876"/>
                  </a:cubicBezTo>
                  <a:cubicBezTo>
                    <a:pt x="1769443" y="285279"/>
                    <a:pt x="1464438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8561904" y="1299235"/>
              <a:ext cx="1869279" cy="912413"/>
            </a:xfrm>
            <a:custGeom>
              <a:rect b="b" l="l" r="r" t="t"/>
              <a:pathLst>
                <a:path extrusionOk="0" h="912413" w="1869279">
                  <a:moveTo>
                    <a:pt x="963129" y="603915"/>
                  </a:moveTo>
                  <a:cubicBezTo>
                    <a:pt x="507230" y="603915"/>
                    <a:pt x="141882" y="366308"/>
                    <a:pt x="1880" y="34795"/>
                  </a:cubicBezTo>
                  <a:cubicBezTo>
                    <a:pt x="-39" y="63179"/>
                    <a:pt x="-518" y="91646"/>
                    <a:pt x="578" y="120071"/>
                  </a:cubicBezTo>
                  <a:cubicBezTo>
                    <a:pt x="17428" y="558435"/>
                    <a:pt x="422024" y="912414"/>
                    <a:pt x="961417" y="912414"/>
                  </a:cubicBezTo>
                  <a:cubicBezTo>
                    <a:pt x="1466769" y="912414"/>
                    <a:pt x="1899105" y="486242"/>
                    <a:pt x="1867666" y="0"/>
                  </a:cubicBezTo>
                  <a:cubicBezTo>
                    <a:pt x="1728075" y="347404"/>
                    <a:pt x="1367589" y="603915"/>
                    <a:pt x="963129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9302517" y="748882"/>
              <a:ext cx="387480" cy="1272283"/>
            </a:xfrm>
            <a:custGeom>
              <a:rect b="b" l="l" r="r" t="t"/>
              <a:pathLst>
                <a:path extrusionOk="0" h="1272283" w="387480">
                  <a:moveTo>
                    <a:pt x="341492" y="318088"/>
                  </a:moveTo>
                  <a:cubicBezTo>
                    <a:pt x="290600" y="318070"/>
                    <a:pt x="249367" y="276810"/>
                    <a:pt x="249367" y="225931"/>
                  </a:cubicBezTo>
                  <a:cubicBezTo>
                    <a:pt x="249436" y="192269"/>
                    <a:pt x="267792" y="161294"/>
                    <a:pt x="297313" y="145140"/>
                  </a:cubicBezTo>
                  <a:cubicBezTo>
                    <a:pt x="267860" y="90372"/>
                    <a:pt x="228955" y="41237"/>
                    <a:pt x="182448" y="0"/>
                  </a:cubicBezTo>
                  <a:cubicBezTo>
                    <a:pt x="182448" y="0"/>
                    <a:pt x="-269615" y="719876"/>
                    <a:pt x="249436" y="1272283"/>
                  </a:cubicBezTo>
                  <a:cubicBezTo>
                    <a:pt x="249436" y="1272283"/>
                    <a:pt x="459713" y="731178"/>
                    <a:pt x="361218" y="315896"/>
                  </a:cubicBezTo>
                  <a:cubicBezTo>
                    <a:pt x="354712" y="317324"/>
                    <a:pt x="348136" y="318059"/>
                    <a:pt x="341492" y="318088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6" name="Google Shape;206;p16"/>
          <p:cNvGrpSpPr/>
          <p:nvPr/>
        </p:nvGrpSpPr>
        <p:grpSpPr>
          <a:xfrm>
            <a:off x="7595347" y="2037464"/>
            <a:ext cx="1101462" cy="1032153"/>
            <a:chOff x="8438871" y="401534"/>
            <a:chExt cx="2115348" cy="1982241"/>
          </a:xfrm>
        </p:grpSpPr>
        <p:sp>
          <p:nvSpPr>
            <p:cNvPr id="207" name="Google Shape;207;p16"/>
            <p:cNvSpPr/>
            <p:nvPr/>
          </p:nvSpPr>
          <p:spPr>
            <a:xfrm>
              <a:off x="8438871" y="401534"/>
              <a:ext cx="2115348" cy="1982241"/>
            </a:xfrm>
            <a:custGeom>
              <a:rect b="b" l="l" r="r" t="t"/>
              <a:pathLst>
                <a:path extrusionOk="0" h="1982241" w="2115348">
                  <a:moveTo>
                    <a:pt x="1084381" y="1982241"/>
                  </a:moveTo>
                  <a:cubicBezTo>
                    <a:pt x="797390" y="1982241"/>
                    <a:pt x="529098" y="1889705"/>
                    <a:pt x="328957" y="1721963"/>
                  </a:cubicBezTo>
                  <a:cubicBezTo>
                    <a:pt x="126830" y="1552302"/>
                    <a:pt x="10253" y="1321476"/>
                    <a:pt x="663" y="1072019"/>
                  </a:cubicBezTo>
                  <a:cubicBezTo>
                    <a:pt x="-9679" y="803042"/>
                    <a:pt x="101418" y="520571"/>
                    <a:pt x="297929" y="316389"/>
                  </a:cubicBezTo>
                  <a:cubicBezTo>
                    <a:pt x="390670" y="219534"/>
                    <a:pt x="501494" y="141871"/>
                    <a:pt x="624236" y="87824"/>
                  </a:cubicBezTo>
                  <a:cubicBezTo>
                    <a:pt x="758690" y="29170"/>
                    <a:pt x="903967" y="-739"/>
                    <a:pt x="1050682" y="14"/>
                  </a:cubicBezTo>
                  <a:cubicBezTo>
                    <a:pt x="1339866" y="14"/>
                    <a:pt x="1578979" y="75906"/>
                    <a:pt x="1761448" y="225497"/>
                  </a:cubicBezTo>
                  <a:cubicBezTo>
                    <a:pt x="1935630" y="368308"/>
                    <a:pt x="2049125" y="569750"/>
                    <a:pt x="2098577" y="824412"/>
                  </a:cubicBezTo>
                  <a:cubicBezTo>
                    <a:pt x="2125770" y="962922"/>
                    <a:pt x="2119811" y="1105890"/>
                    <a:pt x="2081317" y="1241680"/>
                  </a:cubicBezTo>
                  <a:cubicBezTo>
                    <a:pt x="2044193" y="1372408"/>
                    <a:pt x="1980083" y="1493904"/>
                    <a:pt x="1893094" y="1598330"/>
                  </a:cubicBezTo>
                  <a:cubicBezTo>
                    <a:pt x="1796038" y="1715326"/>
                    <a:pt x="1675145" y="1810252"/>
                    <a:pt x="1538431" y="1876760"/>
                  </a:cubicBezTo>
                  <a:cubicBezTo>
                    <a:pt x="1396921" y="1945638"/>
                    <a:pt x="1241713" y="1981693"/>
                    <a:pt x="1084381" y="1982241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8561906" y="475316"/>
              <a:ext cx="1869268" cy="1736332"/>
            </a:xfrm>
            <a:custGeom>
              <a:rect b="b" l="l" r="r" t="t"/>
              <a:pathLst>
                <a:path extrusionOk="0" h="1736332" w="1869268">
                  <a:moveTo>
                    <a:pt x="927716" y="0"/>
                  </a:moveTo>
                  <a:cubicBezTo>
                    <a:pt x="337705" y="0"/>
                    <a:pt x="-16274" y="505694"/>
                    <a:pt x="576" y="943990"/>
                  </a:cubicBezTo>
                  <a:cubicBezTo>
                    <a:pt x="17426" y="1382285"/>
                    <a:pt x="422022" y="1736332"/>
                    <a:pt x="961415" y="1736332"/>
                  </a:cubicBezTo>
                  <a:cubicBezTo>
                    <a:pt x="1500808" y="1736332"/>
                    <a:pt x="1957049" y="1250776"/>
                    <a:pt x="1854856" y="724876"/>
                  </a:cubicBezTo>
                  <a:cubicBezTo>
                    <a:pt x="1769443" y="285279"/>
                    <a:pt x="1464438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8561904" y="1299235"/>
              <a:ext cx="1869279" cy="912413"/>
            </a:xfrm>
            <a:custGeom>
              <a:rect b="b" l="l" r="r" t="t"/>
              <a:pathLst>
                <a:path extrusionOk="0" h="912413" w="1869279">
                  <a:moveTo>
                    <a:pt x="963129" y="603915"/>
                  </a:moveTo>
                  <a:cubicBezTo>
                    <a:pt x="507230" y="603915"/>
                    <a:pt x="141882" y="366308"/>
                    <a:pt x="1880" y="34795"/>
                  </a:cubicBezTo>
                  <a:cubicBezTo>
                    <a:pt x="-39" y="63179"/>
                    <a:pt x="-518" y="91646"/>
                    <a:pt x="578" y="120071"/>
                  </a:cubicBezTo>
                  <a:cubicBezTo>
                    <a:pt x="17428" y="558435"/>
                    <a:pt x="422024" y="912414"/>
                    <a:pt x="961417" y="912414"/>
                  </a:cubicBezTo>
                  <a:cubicBezTo>
                    <a:pt x="1466769" y="912414"/>
                    <a:pt x="1899105" y="486242"/>
                    <a:pt x="1867666" y="0"/>
                  </a:cubicBezTo>
                  <a:cubicBezTo>
                    <a:pt x="1728075" y="347404"/>
                    <a:pt x="1367589" y="603915"/>
                    <a:pt x="963129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9302517" y="748882"/>
              <a:ext cx="387480" cy="1272283"/>
            </a:xfrm>
            <a:custGeom>
              <a:rect b="b" l="l" r="r" t="t"/>
              <a:pathLst>
                <a:path extrusionOk="0" h="1272283" w="387480">
                  <a:moveTo>
                    <a:pt x="341492" y="318088"/>
                  </a:moveTo>
                  <a:cubicBezTo>
                    <a:pt x="290600" y="318070"/>
                    <a:pt x="249367" y="276810"/>
                    <a:pt x="249367" y="225931"/>
                  </a:cubicBezTo>
                  <a:cubicBezTo>
                    <a:pt x="249436" y="192269"/>
                    <a:pt x="267792" y="161294"/>
                    <a:pt x="297313" y="145140"/>
                  </a:cubicBezTo>
                  <a:cubicBezTo>
                    <a:pt x="267860" y="90372"/>
                    <a:pt x="228955" y="41237"/>
                    <a:pt x="182448" y="0"/>
                  </a:cubicBezTo>
                  <a:cubicBezTo>
                    <a:pt x="182448" y="0"/>
                    <a:pt x="-269615" y="719876"/>
                    <a:pt x="249436" y="1272283"/>
                  </a:cubicBezTo>
                  <a:cubicBezTo>
                    <a:pt x="249436" y="1272283"/>
                    <a:pt x="459713" y="731178"/>
                    <a:pt x="361218" y="315896"/>
                  </a:cubicBezTo>
                  <a:cubicBezTo>
                    <a:pt x="354712" y="317324"/>
                    <a:pt x="348136" y="318059"/>
                    <a:pt x="341492" y="318088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1" name="Google Shape;211;p16"/>
          <p:cNvGrpSpPr/>
          <p:nvPr/>
        </p:nvGrpSpPr>
        <p:grpSpPr>
          <a:xfrm>
            <a:off x="5712265" y="1759100"/>
            <a:ext cx="3222023" cy="517515"/>
            <a:chOff x="5712265" y="930863"/>
            <a:chExt cx="3222023" cy="517515"/>
          </a:xfrm>
        </p:grpSpPr>
        <p:sp>
          <p:nvSpPr>
            <p:cNvPr id="212" name="Google Shape;212;p16"/>
            <p:cNvSpPr/>
            <p:nvPr/>
          </p:nvSpPr>
          <p:spPr>
            <a:xfrm>
              <a:off x="7536277" y="930863"/>
              <a:ext cx="1398011" cy="517515"/>
            </a:xfrm>
            <a:custGeom>
              <a:rect b="b" l="l" r="r" t="t"/>
              <a:pathLst>
                <a:path extrusionOk="0" h="851877" w="2301252">
                  <a:moveTo>
                    <a:pt x="9833" y="801529"/>
                  </a:moveTo>
                  <a:cubicBezTo>
                    <a:pt x="9833" y="801529"/>
                    <a:pt x="156479" y="507003"/>
                    <a:pt x="492924" y="317205"/>
                  </a:cubicBezTo>
                  <a:cubicBezTo>
                    <a:pt x="1075126" y="-11568"/>
                    <a:pt x="1738768" y="-119035"/>
                    <a:pt x="1353487" y="159668"/>
                  </a:cubicBezTo>
                  <a:cubicBezTo>
                    <a:pt x="1353487" y="159668"/>
                    <a:pt x="2116241" y="8981"/>
                    <a:pt x="2136789" y="255560"/>
                  </a:cubicBezTo>
                  <a:cubicBezTo>
                    <a:pt x="2147200" y="380083"/>
                    <a:pt x="1774591" y="392549"/>
                    <a:pt x="1774591" y="392549"/>
                  </a:cubicBezTo>
                  <a:cubicBezTo>
                    <a:pt x="1774591" y="392549"/>
                    <a:pt x="2292066" y="471044"/>
                    <a:pt x="2301176" y="735021"/>
                  </a:cubicBezTo>
                  <a:cubicBezTo>
                    <a:pt x="2308025" y="933655"/>
                    <a:pt x="1855962" y="515839"/>
                    <a:pt x="890191" y="673376"/>
                  </a:cubicBezTo>
                  <a:cubicBezTo>
                    <a:pt x="495184" y="737829"/>
                    <a:pt x="285180" y="778036"/>
                    <a:pt x="41957" y="848174"/>
                  </a:cubicBezTo>
                  <a:cubicBezTo>
                    <a:pt x="-27017" y="868037"/>
                    <a:pt x="9833" y="801529"/>
                    <a:pt x="9833" y="80152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  <a:effectLst>
              <a:outerShdw blurRad="28575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6"/>
            <p:cNvSpPr/>
            <p:nvPr/>
          </p:nvSpPr>
          <p:spPr>
            <a:xfrm flipH="1">
              <a:off x="5712265" y="930863"/>
              <a:ext cx="1398011" cy="517515"/>
            </a:xfrm>
            <a:custGeom>
              <a:rect b="b" l="l" r="r" t="t"/>
              <a:pathLst>
                <a:path extrusionOk="0" h="851877" w="2301252">
                  <a:moveTo>
                    <a:pt x="9833" y="801529"/>
                  </a:moveTo>
                  <a:cubicBezTo>
                    <a:pt x="9833" y="801529"/>
                    <a:pt x="156479" y="507003"/>
                    <a:pt x="492924" y="317205"/>
                  </a:cubicBezTo>
                  <a:cubicBezTo>
                    <a:pt x="1075126" y="-11568"/>
                    <a:pt x="1738768" y="-119035"/>
                    <a:pt x="1353487" y="159668"/>
                  </a:cubicBezTo>
                  <a:cubicBezTo>
                    <a:pt x="1353487" y="159668"/>
                    <a:pt x="2116241" y="8981"/>
                    <a:pt x="2136789" y="255560"/>
                  </a:cubicBezTo>
                  <a:cubicBezTo>
                    <a:pt x="2147200" y="380083"/>
                    <a:pt x="1774591" y="392549"/>
                    <a:pt x="1774591" y="392549"/>
                  </a:cubicBezTo>
                  <a:cubicBezTo>
                    <a:pt x="1774591" y="392549"/>
                    <a:pt x="2292066" y="471044"/>
                    <a:pt x="2301176" y="735021"/>
                  </a:cubicBezTo>
                  <a:cubicBezTo>
                    <a:pt x="2308025" y="933655"/>
                    <a:pt x="1855962" y="515839"/>
                    <a:pt x="890191" y="673376"/>
                  </a:cubicBezTo>
                  <a:cubicBezTo>
                    <a:pt x="495184" y="737829"/>
                    <a:pt x="285180" y="778036"/>
                    <a:pt x="41957" y="848174"/>
                  </a:cubicBezTo>
                  <a:cubicBezTo>
                    <a:pt x="-27017" y="868037"/>
                    <a:pt x="9833" y="801529"/>
                    <a:pt x="9833" y="80152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  <a:effectLst>
              <a:outerShdw blurRad="28575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4" name="Google Shape;214;p16"/>
          <p:cNvGrpSpPr/>
          <p:nvPr/>
        </p:nvGrpSpPr>
        <p:grpSpPr>
          <a:xfrm>
            <a:off x="6007738" y="1109495"/>
            <a:ext cx="516461" cy="517522"/>
            <a:chOff x="2893887" y="2547824"/>
            <a:chExt cx="1212350" cy="1214840"/>
          </a:xfrm>
        </p:grpSpPr>
        <p:sp>
          <p:nvSpPr>
            <p:cNvPr id="215" name="Google Shape;215;p16"/>
            <p:cNvSpPr/>
            <p:nvPr/>
          </p:nvSpPr>
          <p:spPr>
            <a:xfrm>
              <a:off x="2893887" y="2547824"/>
              <a:ext cx="1212350" cy="1214840"/>
            </a:xfrm>
            <a:custGeom>
              <a:rect b="b" l="l" r="r" t="t"/>
              <a:pathLst>
                <a:path extrusionOk="0" h="1214840" w="121235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2996697" y="3186871"/>
              <a:ext cx="951250" cy="244546"/>
            </a:xfrm>
            <a:custGeom>
              <a:rect b="b" l="l" r="r" t="t"/>
              <a:pathLst>
                <a:path extrusionOk="0" h="244546" w="95125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3140056" y="2892620"/>
              <a:ext cx="568503" cy="125416"/>
            </a:xfrm>
            <a:custGeom>
              <a:rect b="b" l="l" r="r" t="t"/>
              <a:pathLst>
                <a:path extrusionOk="0" h="125416" w="568503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3404162" y="2647161"/>
              <a:ext cx="524058" cy="1084446"/>
            </a:xfrm>
            <a:custGeom>
              <a:rect b="b" l="l" r="r" t="t"/>
              <a:pathLst>
                <a:path extrusionOk="0" h="1084446" w="524058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9" name="Google Shape;219;p16"/>
          <p:cNvGrpSpPr/>
          <p:nvPr/>
        </p:nvGrpSpPr>
        <p:grpSpPr>
          <a:xfrm flipH="1">
            <a:off x="8154119" y="1109495"/>
            <a:ext cx="516461" cy="517522"/>
            <a:chOff x="2893887" y="2547824"/>
            <a:chExt cx="1212350" cy="1214840"/>
          </a:xfrm>
        </p:grpSpPr>
        <p:sp>
          <p:nvSpPr>
            <p:cNvPr id="220" name="Google Shape;220;p16"/>
            <p:cNvSpPr/>
            <p:nvPr/>
          </p:nvSpPr>
          <p:spPr>
            <a:xfrm>
              <a:off x="2893887" y="2547824"/>
              <a:ext cx="1212350" cy="1214840"/>
            </a:xfrm>
            <a:custGeom>
              <a:rect b="b" l="l" r="r" t="t"/>
              <a:pathLst>
                <a:path extrusionOk="0" h="1214840" w="121235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2996697" y="3186871"/>
              <a:ext cx="951250" cy="244546"/>
            </a:xfrm>
            <a:custGeom>
              <a:rect b="b" l="l" r="r" t="t"/>
              <a:pathLst>
                <a:path extrusionOk="0" h="244546" w="95125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3140056" y="2892620"/>
              <a:ext cx="568503" cy="125416"/>
            </a:xfrm>
            <a:custGeom>
              <a:rect b="b" l="l" r="r" t="t"/>
              <a:pathLst>
                <a:path extrusionOk="0" h="125416" w="568503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3404162" y="2647161"/>
              <a:ext cx="524058" cy="1084446"/>
            </a:xfrm>
            <a:custGeom>
              <a:rect b="b" l="l" r="r" t="t"/>
              <a:pathLst>
                <a:path extrusionOk="0" h="1084446" w="524058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3"/>
            </a:gs>
            <a:gs pos="100000">
              <a:schemeClr val="accent2"/>
            </a:gs>
          </a:gsLst>
          <a:lin ang="0" scaled="0"/>
        </a:gra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7"/>
          <p:cNvSpPr txBox="1"/>
          <p:nvPr>
            <p:ph idx="4294967295" type="ctrTitle"/>
          </p:nvPr>
        </p:nvSpPr>
        <p:spPr>
          <a:xfrm>
            <a:off x="855300" y="960950"/>
            <a:ext cx="4626600" cy="2078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400"/>
              <a:t>Big </a:t>
            </a:r>
            <a:r>
              <a:rPr lang="en" sz="7400"/>
              <a:t>c</a:t>
            </a:r>
            <a:r>
              <a:rPr lang="en" sz="7400"/>
              <a:t>oncept</a:t>
            </a:r>
            <a:endParaRPr sz="7400"/>
          </a:p>
        </p:txBody>
      </p:sp>
      <p:sp>
        <p:nvSpPr>
          <p:cNvPr id="229" name="Google Shape;229;p17"/>
          <p:cNvSpPr txBox="1"/>
          <p:nvPr>
            <p:ph idx="4294967295" type="subTitle"/>
          </p:nvPr>
        </p:nvSpPr>
        <p:spPr>
          <a:xfrm>
            <a:off x="855300" y="3021549"/>
            <a:ext cx="4626600" cy="116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sp>
        <p:nvSpPr>
          <p:cNvPr id="230" name="Google Shape;230;p17"/>
          <p:cNvSpPr/>
          <p:nvPr/>
        </p:nvSpPr>
        <p:spPr>
          <a:xfrm>
            <a:off x="6716311" y="1310552"/>
            <a:ext cx="1912772" cy="1938238"/>
          </a:xfrm>
          <a:custGeom>
            <a:rect b="b" l="l" r="r" t="t"/>
            <a:pathLst>
              <a:path extrusionOk="0" h="16668" w="16449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rgbClr val="FF4D82"/>
              </a:gs>
            </a:gsLst>
            <a:lin ang="0" scaled="0"/>
          </a:gradFill>
          <a:ln>
            <a:noFill/>
          </a:ln>
          <a:effectLst>
            <a:outerShdw blurRad="28575" rotWithShape="0" algn="bl" dir="5400000" dist="1905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7"/>
          <p:cNvSpPr/>
          <p:nvPr/>
        </p:nvSpPr>
        <p:spPr>
          <a:xfrm rot="1473072">
            <a:off x="4977133" y="2278313"/>
            <a:ext cx="1118341" cy="1089394"/>
          </a:xfrm>
          <a:custGeom>
            <a:rect b="b" l="l" r="r" t="t"/>
            <a:pathLst>
              <a:path extrusionOk="0" h="18250" w="18737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28575" rotWithShape="0" algn="bl" dir="5400000" dist="1905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7"/>
          <p:cNvSpPr/>
          <p:nvPr/>
        </p:nvSpPr>
        <p:spPr>
          <a:xfrm>
            <a:off x="6346359" y="1125325"/>
            <a:ext cx="489599" cy="475765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gradFill>
            <a:gsLst>
              <a:gs pos="0">
                <a:srgbClr val="F0E0C7"/>
              </a:gs>
              <a:gs pos="50000">
                <a:srgbClr val="F8F1E4"/>
              </a:gs>
              <a:gs pos="100000">
                <a:schemeClr val="lt1"/>
              </a:gs>
            </a:gsLst>
            <a:lin ang="16200038" scaled="0"/>
          </a:gradFill>
          <a:ln>
            <a:noFill/>
          </a:ln>
          <a:effectLst>
            <a:outerShdw blurRad="28575" rotWithShape="0" algn="bl" dir="5400000" dist="1905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7"/>
          <p:cNvSpPr/>
          <p:nvPr/>
        </p:nvSpPr>
        <p:spPr>
          <a:xfrm rot="2487309">
            <a:off x="6031480" y="3284146"/>
            <a:ext cx="348345" cy="338502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gradFill>
            <a:gsLst>
              <a:gs pos="0">
                <a:srgbClr val="F0E0C7"/>
              </a:gs>
              <a:gs pos="50000">
                <a:srgbClr val="F8F1E4"/>
              </a:gs>
              <a:gs pos="100000">
                <a:schemeClr val="lt1"/>
              </a:gs>
            </a:gsLst>
            <a:lin ang="16200038" scaled="0"/>
          </a:gradFill>
          <a:ln>
            <a:noFill/>
          </a:ln>
          <a:effectLst>
            <a:outerShdw blurRad="28575" rotWithShape="0" algn="bl" dir="5400000" dist="1905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7"/>
          <p:cNvSpPr txBox="1"/>
          <p:nvPr>
            <p:ph idx="12" type="sldNum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8"/>
          <p:cNvSpPr/>
          <p:nvPr/>
        </p:nvSpPr>
        <p:spPr>
          <a:xfrm rot="10800000">
            <a:off x="6874900" y="991175"/>
            <a:ext cx="1507492" cy="1116515"/>
          </a:xfrm>
          <a:custGeom>
            <a:rect b="b" l="l" r="r" t="t"/>
            <a:pathLst>
              <a:path extrusionOk="0" h="1404422" w="1256243">
                <a:moveTo>
                  <a:pt x="136989" y="466050"/>
                </a:moveTo>
                <a:cubicBezTo>
                  <a:pt x="136989" y="466050"/>
                  <a:pt x="267128" y="-13411"/>
                  <a:pt x="705492" y="288"/>
                </a:cubicBezTo>
                <a:cubicBezTo>
                  <a:pt x="1198652" y="15699"/>
                  <a:pt x="1243790" y="411254"/>
                  <a:pt x="1253447" y="589340"/>
                </a:cubicBezTo>
                <a:cubicBezTo>
                  <a:pt x="1267146" y="842769"/>
                  <a:pt x="1239748" y="1020854"/>
                  <a:pt x="958921" y="1150994"/>
                </a:cubicBezTo>
                <a:cubicBezTo>
                  <a:pt x="958921" y="1150994"/>
                  <a:pt x="1137007" y="911263"/>
                  <a:pt x="1013717" y="719479"/>
                </a:cubicBezTo>
                <a:cubicBezTo>
                  <a:pt x="1013717" y="719479"/>
                  <a:pt x="965771" y="1301681"/>
                  <a:pt x="404117" y="1404423"/>
                </a:cubicBezTo>
                <a:cubicBezTo>
                  <a:pt x="404117" y="1404423"/>
                  <a:pt x="657546" y="1157843"/>
                  <a:pt x="506858" y="801672"/>
                </a:cubicBezTo>
                <a:cubicBezTo>
                  <a:pt x="506858" y="801672"/>
                  <a:pt x="520557" y="1144144"/>
                  <a:pt x="123290" y="1130445"/>
                </a:cubicBezTo>
                <a:cubicBezTo>
                  <a:pt x="123290" y="1130445"/>
                  <a:pt x="363020" y="993457"/>
                  <a:pt x="294526" y="746877"/>
                </a:cubicBezTo>
                <a:cubicBezTo>
                  <a:pt x="253429" y="842769"/>
                  <a:pt x="157537" y="904414"/>
                  <a:pt x="0" y="870167"/>
                </a:cubicBezTo>
                <a:cubicBezTo>
                  <a:pt x="116440" y="801672"/>
                  <a:pt x="116440" y="561942"/>
                  <a:pt x="136989" y="466050"/>
                </a:cubicBezTo>
                <a:close/>
              </a:path>
            </a:pathLst>
          </a:custGeom>
          <a:gradFill>
            <a:gsLst>
              <a:gs pos="0">
                <a:srgbClr val="BBFF45">
                  <a:alpha val="0"/>
                </a:srgbClr>
              </a:gs>
              <a:gs pos="65000">
                <a:srgbClr val="C2FF33"/>
              </a:gs>
              <a:gs pos="100000">
                <a:srgbClr val="C9FF20"/>
              </a:gs>
            </a:gsLst>
            <a:lin ang="5400012" scaled="0"/>
          </a:gradFill>
          <a:ln>
            <a:noFill/>
          </a:ln>
          <a:effectLst>
            <a:outerShdw blurRad="28575" rotWithShape="0" algn="bl" dir="5400000" dist="38100">
              <a:schemeClr val="dk1">
                <a:alpha val="2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8"/>
          <p:cNvSpPr txBox="1"/>
          <p:nvPr>
            <p:ph idx="1" type="body"/>
          </p:nvPr>
        </p:nvSpPr>
        <p:spPr>
          <a:xfrm>
            <a:off x="855275" y="1509925"/>
            <a:ext cx="2416800" cy="310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241" name="Google Shape;241;p18"/>
          <p:cNvSpPr txBox="1"/>
          <p:nvPr>
            <p:ph type="title"/>
          </p:nvPr>
        </p:nvSpPr>
        <p:spPr>
          <a:xfrm>
            <a:off x="855300" y="991175"/>
            <a:ext cx="5172600" cy="396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</a:t>
            </a:r>
            <a:r>
              <a:rPr lang="en"/>
              <a:t>a</a:t>
            </a:r>
            <a:r>
              <a:rPr lang="en"/>
              <a:t>lso </a:t>
            </a:r>
            <a:r>
              <a:rPr lang="en"/>
              <a:t>s</a:t>
            </a:r>
            <a:r>
              <a:rPr lang="en"/>
              <a:t>plit </a:t>
            </a:r>
            <a:r>
              <a:rPr lang="en"/>
              <a:t>y</a:t>
            </a:r>
            <a:r>
              <a:rPr lang="en"/>
              <a:t>our </a:t>
            </a:r>
            <a:r>
              <a:rPr lang="en"/>
              <a:t>c</a:t>
            </a:r>
            <a:r>
              <a:rPr lang="en"/>
              <a:t>ontent</a:t>
            </a:r>
            <a:endParaRPr/>
          </a:p>
        </p:txBody>
      </p:sp>
      <p:sp>
        <p:nvSpPr>
          <p:cNvPr id="242" name="Google Shape;242;p18"/>
          <p:cNvSpPr txBox="1"/>
          <p:nvPr>
            <p:ph idx="2" type="body"/>
          </p:nvPr>
        </p:nvSpPr>
        <p:spPr>
          <a:xfrm>
            <a:off x="3610974" y="1509925"/>
            <a:ext cx="2416800" cy="310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</a:t>
            </a:r>
            <a:r>
              <a:rPr lang="en"/>
              <a:t>has been the symbolic color of elegance, solemnity and authority.</a:t>
            </a:r>
            <a:endParaRPr/>
          </a:p>
        </p:txBody>
      </p:sp>
      <p:sp>
        <p:nvSpPr>
          <p:cNvPr id="243" name="Google Shape;243;p18"/>
          <p:cNvSpPr txBox="1"/>
          <p:nvPr>
            <p:ph idx="12" type="sldNum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4" name="Google Shape;244;p18"/>
          <p:cNvGrpSpPr/>
          <p:nvPr/>
        </p:nvGrpSpPr>
        <p:grpSpPr>
          <a:xfrm>
            <a:off x="6699702" y="1762684"/>
            <a:ext cx="1682696" cy="1306837"/>
            <a:chOff x="2860826" y="401530"/>
            <a:chExt cx="2115269" cy="1642581"/>
          </a:xfrm>
        </p:grpSpPr>
        <p:sp>
          <p:nvSpPr>
            <p:cNvPr id="245" name="Google Shape;245;p18"/>
            <p:cNvSpPr/>
            <p:nvPr/>
          </p:nvSpPr>
          <p:spPr>
            <a:xfrm>
              <a:off x="2860826" y="401530"/>
              <a:ext cx="2115269" cy="1642581"/>
            </a:xfrm>
            <a:custGeom>
              <a:rect b="b" l="l" r="r" t="t"/>
              <a:pathLst>
                <a:path extrusionOk="0" h="1642581" w="2115269">
                  <a:moveTo>
                    <a:pt x="245052" y="1642582"/>
                  </a:moveTo>
                  <a:cubicBezTo>
                    <a:pt x="509714" y="1619636"/>
                    <a:pt x="782253" y="1607649"/>
                    <a:pt x="1060477" y="1607649"/>
                  </a:cubicBezTo>
                  <a:cubicBezTo>
                    <a:pt x="1331715" y="1607649"/>
                    <a:pt x="1597541" y="1619088"/>
                    <a:pt x="1855902" y="1640869"/>
                  </a:cubicBezTo>
                  <a:cubicBezTo>
                    <a:pt x="1868690" y="1627170"/>
                    <a:pt x="1881060" y="1612992"/>
                    <a:pt x="1893026" y="1598334"/>
                  </a:cubicBezTo>
                  <a:cubicBezTo>
                    <a:pt x="1980028" y="1493928"/>
                    <a:pt x="2044145" y="1372426"/>
                    <a:pt x="2081249" y="1241684"/>
                  </a:cubicBezTo>
                  <a:cubicBezTo>
                    <a:pt x="2119756" y="1105894"/>
                    <a:pt x="2125668" y="962926"/>
                    <a:pt x="2098509" y="824416"/>
                  </a:cubicBezTo>
                  <a:cubicBezTo>
                    <a:pt x="2049057" y="569754"/>
                    <a:pt x="1935630" y="368312"/>
                    <a:pt x="1761449" y="225501"/>
                  </a:cubicBezTo>
                  <a:cubicBezTo>
                    <a:pt x="1578980" y="75910"/>
                    <a:pt x="1339797" y="18"/>
                    <a:pt x="1050682" y="18"/>
                  </a:cubicBezTo>
                  <a:cubicBezTo>
                    <a:pt x="903988" y="-836"/>
                    <a:pt x="758732" y="28980"/>
                    <a:pt x="624236" y="87554"/>
                  </a:cubicBezTo>
                  <a:cubicBezTo>
                    <a:pt x="501508" y="141599"/>
                    <a:pt x="390609" y="219263"/>
                    <a:pt x="297861" y="316119"/>
                  </a:cubicBezTo>
                  <a:cubicBezTo>
                    <a:pt x="101419" y="520575"/>
                    <a:pt x="-9679" y="802772"/>
                    <a:pt x="663" y="1071749"/>
                  </a:cubicBezTo>
                  <a:cubicBezTo>
                    <a:pt x="9088" y="1284356"/>
                    <a:pt x="94775" y="1483332"/>
                    <a:pt x="245052" y="1642582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18"/>
            <p:cNvSpPr/>
            <p:nvPr/>
          </p:nvSpPr>
          <p:spPr>
            <a:xfrm>
              <a:off x="2983792" y="475316"/>
              <a:ext cx="1869056" cy="1552082"/>
            </a:xfrm>
            <a:custGeom>
              <a:rect b="b" l="l" r="r" t="t"/>
              <a:pathLst>
                <a:path extrusionOk="0" h="1552082" w="1869056">
                  <a:moveTo>
                    <a:pt x="347020" y="1552083"/>
                  </a:moveTo>
                  <a:cubicBezTo>
                    <a:pt x="540360" y="1540028"/>
                    <a:pt x="737185" y="1533952"/>
                    <a:pt x="937510" y="1533863"/>
                  </a:cubicBezTo>
                  <a:cubicBezTo>
                    <a:pt x="1132446" y="1533863"/>
                    <a:pt x="1324230" y="1539637"/>
                    <a:pt x="1512863" y="1551192"/>
                  </a:cubicBezTo>
                  <a:cubicBezTo>
                    <a:pt x="1766292" y="1362285"/>
                    <a:pt x="1918076" y="1051183"/>
                    <a:pt x="1854650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ubicBezTo>
                    <a:pt x="337774" y="0"/>
                    <a:pt x="-16274" y="505694"/>
                    <a:pt x="576" y="943990"/>
                  </a:cubicBezTo>
                  <a:cubicBezTo>
                    <a:pt x="10028" y="1188583"/>
                    <a:pt x="140167" y="1406875"/>
                    <a:pt x="347020" y="155208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8"/>
            <p:cNvSpPr/>
            <p:nvPr/>
          </p:nvSpPr>
          <p:spPr>
            <a:xfrm>
              <a:off x="3347496" y="964575"/>
              <a:ext cx="758060" cy="758156"/>
            </a:xfrm>
            <a:custGeom>
              <a:rect b="b" l="l" r="r" t="t"/>
              <a:pathLst>
                <a:path extrusionOk="0" h="758156" w="758060">
                  <a:moveTo>
                    <a:pt x="724496" y="223151"/>
                  </a:moveTo>
                  <a:cubicBezTo>
                    <a:pt x="687310" y="294289"/>
                    <a:pt x="599493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49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rgbClr val="FF4D8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8"/>
            <p:cNvSpPr/>
            <p:nvPr/>
          </p:nvSpPr>
          <p:spPr>
            <a:xfrm>
              <a:off x="3521371" y="1137272"/>
              <a:ext cx="411706" cy="411763"/>
            </a:xfrm>
            <a:custGeom>
              <a:rect b="b" l="l" r="r" t="t"/>
              <a:pathLst>
                <a:path extrusionOk="0" h="411763" w="411706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18"/>
            <p:cNvSpPr/>
            <p:nvPr/>
          </p:nvSpPr>
          <p:spPr>
            <a:xfrm>
              <a:off x="2983798" y="1299235"/>
              <a:ext cx="1868927" cy="728163"/>
            </a:xfrm>
            <a:custGeom>
              <a:rect b="b" l="l" r="r" t="t"/>
              <a:pathLst>
                <a:path extrusionOk="0" h="728163" w="1868927">
                  <a:moveTo>
                    <a:pt x="347015" y="728164"/>
                  </a:moveTo>
                  <a:cubicBezTo>
                    <a:pt x="540354" y="716109"/>
                    <a:pt x="737179" y="710033"/>
                    <a:pt x="937505" y="709944"/>
                  </a:cubicBezTo>
                  <a:cubicBezTo>
                    <a:pt x="1132440" y="709944"/>
                    <a:pt x="1324224" y="715718"/>
                    <a:pt x="1512858" y="727273"/>
                  </a:cubicBezTo>
                  <a:cubicBezTo>
                    <a:pt x="1740396" y="557613"/>
                    <a:pt x="1886015" y="289457"/>
                    <a:pt x="1867316" y="0"/>
                  </a:cubicBezTo>
                  <a:cubicBezTo>
                    <a:pt x="1727793" y="347404"/>
                    <a:pt x="1367307" y="603915"/>
                    <a:pt x="963190" y="603915"/>
                  </a:cubicBezTo>
                  <a:cubicBezTo>
                    <a:pt x="507292" y="603915"/>
                    <a:pt x="141943" y="366308"/>
                    <a:pt x="1940" y="34795"/>
                  </a:cubicBezTo>
                  <a:cubicBezTo>
                    <a:pt x="-53" y="63172"/>
                    <a:pt x="-512" y="91639"/>
                    <a:pt x="570" y="120071"/>
                  </a:cubicBezTo>
                  <a:cubicBezTo>
                    <a:pt x="10022" y="364664"/>
                    <a:pt x="140162" y="582956"/>
                    <a:pt x="347015" y="72816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0" name="Google Shape;250;p18"/>
          <p:cNvGrpSpPr/>
          <p:nvPr/>
        </p:nvGrpSpPr>
        <p:grpSpPr>
          <a:xfrm>
            <a:off x="7096674" y="3381214"/>
            <a:ext cx="1162931" cy="646893"/>
            <a:chOff x="7096674" y="3381214"/>
            <a:chExt cx="1162931" cy="646893"/>
          </a:xfrm>
        </p:grpSpPr>
        <p:sp>
          <p:nvSpPr>
            <p:cNvPr id="251" name="Google Shape;251;p18"/>
            <p:cNvSpPr/>
            <p:nvPr/>
          </p:nvSpPr>
          <p:spPr>
            <a:xfrm>
              <a:off x="7096674" y="3381214"/>
              <a:ext cx="1162931" cy="456384"/>
            </a:xfrm>
            <a:custGeom>
              <a:rect b="b" l="l" r="r" t="t"/>
              <a:pathLst>
                <a:path extrusionOk="0" h="532226" w="1356188">
                  <a:moveTo>
                    <a:pt x="0" y="103246"/>
                  </a:moveTo>
                  <a:cubicBezTo>
                    <a:pt x="58220" y="74410"/>
                    <a:pt x="120481" y="54752"/>
                    <a:pt x="183428" y="37971"/>
                  </a:cubicBezTo>
                  <a:cubicBezTo>
                    <a:pt x="246923" y="21943"/>
                    <a:pt x="311512" y="10902"/>
                    <a:pt x="376719" y="4956"/>
                  </a:cubicBezTo>
                  <a:cubicBezTo>
                    <a:pt x="507270" y="-6619"/>
                    <a:pt x="641656" y="1326"/>
                    <a:pt x="770288" y="36806"/>
                  </a:cubicBezTo>
                  <a:cubicBezTo>
                    <a:pt x="899742" y="71074"/>
                    <a:pt x="1020019" y="133554"/>
                    <a:pt x="1122486" y="219755"/>
                  </a:cubicBezTo>
                  <a:cubicBezTo>
                    <a:pt x="1172898" y="262454"/>
                    <a:pt x="1218241" y="310859"/>
                    <a:pt x="1257488" y="364004"/>
                  </a:cubicBezTo>
                  <a:cubicBezTo>
                    <a:pt x="1296462" y="416286"/>
                    <a:pt x="1329544" y="472704"/>
                    <a:pt x="1356189" y="532226"/>
                  </a:cubicBezTo>
                  <a:cubicBezTo>
                    <a:pt x="1273996" y="432430"/>
                    <a:pt x="1184953" y="341949"/>
                    <a:pt x="1082623" y="271468"/>
                  </a:cubicBezTo>
                  <a:cubicBezTo>
                    <a:pt x="981045" y="201035"/>
                    <a:pt x="867961" y="148753"/>
                    <a:pt x="748507" y="116945"/>
                  </a:cubicBezTo>
                  <a:cubicBezTo>
                    <a:pt x="629601" y="83999"/>
                    <a:pt x="505009" y="70848"/>
                    <a:pt x="379528" y="69958"/>
                  </a:cubicBezTo>
                  <a:cubicBezTo>
                    <a:pt x="252265" y="69608"/>
                    <a:pt x="125276" y="80752"/>
                    <a:pt x="0" y="103246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  <a:effectLst>
              <a:outerShdw blurRad="28575" rotWithShape="0" algn="bl" dir="5400000" dist="38100">
                <a:schemeClr val="dk1">
                  <a:alpha val="2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18"/>
            <p:cNvSpPr/>
            <p:nvPr/>
          </p:nvSpPr>
          <p:spPr>
            <a:xfrm>
              <a:off x="7858015" y="3522336"/>
              <a:ext cx="313698" cy="505772"/>
            </a:xfrm>
            <a:custGeom>
              <a:rect b="b" l="l" r="r" t="t"/>
              <a:pathLst>
                <a:path extrusionOk="0" h="589821" w="365828">
                  <a:moveTo>
                    <a:pt x="195620" y="107057"/>
                  </a:moveTo>
                  <a:cubicBezTo>
                    <a:pt x="134386" y="64583"/>
                    <a:pt x="68769" y="28699"/>
                    <a:pt x="0" y="0"/>
                  </a:cubicBezTo>
                  <a:cubicBezTo>
                    <a:pt x="6849" y="201922"/>
                    <a:pt x="38288" y="569188"/>
                    <a:pt x="178085" y="589052"/>
                  </a:cubicBezTo>
                  <a:cubicBezTo>
                    <a:pt x="272677" y="602751"/>
                    <a:pt x="330965" y="431515"/>
                    <a:pt x="365829" y="252744"/>
                  </a:cubicBezTo>
                  <a:cubicBezTo>
                    <a:pt x="313909" y="198826"/>
                    <a:pt x="256923" y="150037"/>
                    <a:pt x="195620" y="107057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rotWithShape="0" algn="bl" dir="5400000" dist="2857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9"/>
          <p:cNvSpPr/>
          <p:nvPr/>
        </p:nvSpPr>
        <p:spPr>
          <a:xfrm>
            <a:off x="6944516" y="3231052"/>
            <a:ext cx="1548319" cy="1207803"/>
          </a:xfrm>
          <a:custGeom>
            <a:rect b="b" l="l" r="r" t="t"/>
            <a:pathLst>
              <a:path extrusionOk="0" h="1404422" w="1256243">
                <a:moveTo>
                  <a:pt x="136989" y="466050"/>
                </a:moveTo>
                <a:cubicBezTo>
                  <a:pt x="136989" y="466050"/>
                  <a:pt x="267128" y="-13411"/>
                  <a:pt x="705492" y="288"/>
                </a:cubicBezTo>
                <a:cubicBezTo>
                  <a:pt x="1198652" y="15699"/>
                  <a:pt x="1243790" y="411254"/>
                  <a:pt x="1253447" y="589340"/>
                </a:cubicBezTo>
                <a:cubicBezTo>
                  <a:pt x="1267146" y="842769"/>
                  <a:pt x="1239748" y="1020854"/>
                  <a:pt x="958921" y="1150994"/>
                </a:cubicBezTo>
                <a:cubicBezTo>
                  <a:pt x="958921" y="1150994"/>
                  <a:pt x="1137007" y="911263"/>
                  <a:pt x="1013717" y="719479"/>
                </a:cubicBezTo>
                <a:cubicBezTo>
                  <a:pt x="1013717" y="719479"/>
                  <a:pt x="965771" y="1301681"/>
                  <a:pt x="404117" y="1404423"/>
                </a:cubicBezTo>
                <a:cubicBezTo>
                  <a:pt x="404117" y="1404423"/>
                  <a:pt x="657546" y="1157843"/>
                  <a:pt x="506858" y="801672"/>
                </a:cubicBezTo>
                <a:cubicBezTo>
                  <a:pt x="506858" y="801672"/>
                  <a:pt x="520557" y="1144144"/>
                  <a:pt x="123290" y="1130445"/>
                </a:cubicBezTo>
                <a:cubicBezTo>
                  <a:pt x="123290" y="1130445"/>
                  <a:pt x="363020" y="993457"/>
                  <a:pt x="294526" y="746877"/>
                </a:cubicBezTo>
                <a:cubicBezTo>
                  <a:pt x="253429" y="842769"/>
                  <a:pt x="157537" y="904414"/>
                  <a:pt x="0" y="870167"/>
                </a:cubicBezTo>
                <a:cubicBezTo>
                  <a:pt x="116440" y="801672"/>
                  <a:pt x="116440" y="561942"/>
                  <a:pt x="136989" y="466050"/>
                </a:cubicBezTo>
                <a:close/>
              </a:path>
            </a:pathLst>
          </a:custGeom>
          <a:gradFill>
            <a:gsLst>
              <a:gs pos="0">
                <a:srgbClr val="BBFF45">
                  <a:alpha val="0"/>
                </a:srgbClr>
              </a:gs>
              <a:gs pos="65000">
                <a:srgbClr val="C2FF33"/>
              </a:gs>
              <a:gs pos="100000">
                <a:srgbClr val="C9FF20"/>
              </a:gs>
            </a:gsLst>
            <a:lin ang="5400012" scaled="0"/>
          </a:gradFill>
          <a:ln>
            <a:noFill/>
          </a:ln>
          <a:effectLst>
            <a:outerShdw blurRad="28575" rotWithShape="0" algn="bl" dir="5400000" dist="38100">
              <a:schemeClr val="dk1">
                <a:alpha val="2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19"/>
          <p:cNvSpPr txBox="1"/>
          <p:nvPr>
            <p:ph type="title"/>
          </p:nvPr>
        </p:nvSpPr>
        <p:spPr>
          <a:xfrm>
            <a:off x="855300" y="991175"/>
            <a:ext cx="5828400" cy="396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259" name="Google Shape;259;p19"/>
          <p:cNvSpPr txBox="1"/>
          <p:nvPr>
            <p:ph idx="1" type="body"/>
          </p:nvPr>
        </p:nvSpPr>
        <p:spPr>
          <a:xfrm>
            <a:off x="855300" y="1509925"/>
            <a:ext cx="1815600" cy="310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260" name="Google Shape;260;p19"/>
          <p:cNvSpPr txBox="1"/>
          <p:nvPr>
            <p:ph idx="2" type="body"/>
          </p:nvPr>
        </p:nvSpPr>
        <p:spPr>
          <a:xfrm>
            <a:off x="2861673" y="1509925"/>
            <a:ext cx="1815600" cy="310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261" name="Google Shape;261;p19"/>
          <p:cNvSpPr txBox="1"/>
          <p:nvPr>
            <p:ph idx="3" type="body"/>
          </p:nvPr>
        </p:nvSpPr>
        <p:spPr>
          <a:xfrm>
            <a:off x="4868047" y="1509925"/>
            <a:ext cx="1815600" cy="310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9"/>
          <p:cNvSpPr txBox="1"/>
          <p:nvPr>
            <p:ph idx="12" type="sldNum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3" name="Google Shape;263;p19"/>
          <p:cNvGrpSpPr/>
          <p:nvPr/>
        </p:nvGrpSpPr>
        <p:grpSpPr>
          <a:xfrm>
            <a:off x="7142484" y="1495299"/>
            <a:ext cx="1286132" cy="1205203"/>
            <a:chOff x="8438871" y="401534"/>
            <a:chExt cx="2115348" cy="1982241"/>
          </a:xfrm>
        </p:grpSpPr>
        <p:sp>
          <p:nvSpPr>
            <p:cNvPr id="264" name="Google Shape;264;p19"/>
            <p:cNvSpPr/>
            <p:nvPr/>
          </p:nvSpPr>
          <p:spPr>
            <a:xfrm>
              <a:off x="8438871" y="401534"/>
              <a:ext cx="2115348" cy="1982241"/>
            </a:xfrm>
            <a:custGeom>
              <a:rect b="b" l="l" r="r" t="t"/>
              <a:pathLst>
                <a:path extrusionOk="0" h="1982241" w="2115348">
                  <a:moveTo>
                    <a:pt x="1084381" y="1982241"/>
                  </a:moveTo>
                  <a:cubicBezTo>
                    <a:pt x="797390" y="1982241"/>
                    <a:pt x="529098" y="1889705"/>
                    <a:pt x="328957" y="1721963"/>
                  </a:cubicBezTo>
                  <a:cubicBezTo>
                    <a:pt x="126830" y="1552302"/>
                    <a:pt x="10253" y="1321476"/>
                    <a:pt x="663" y="1072019"/>
                  </a:cubicBezTo>
                  <a:cubicBezTo>
                    <a:pt x="-9679" y="803042"/>
                    <a:pt x="101418" y="520571"/>
                    <a:pt x="297929" y="316389"/>
                  </a:cubicBezTo>
                  <a:cubicBezTo>
                    <a:pt x="390670" y="219534"/>
                    <a:pt x="501494" y="141871"/>
                    <a:pt x="624236" y="87824"/>
                  </a:cubicBezTo>
                  <a:cubicBezTo>
                    <a:pt x="758690" y="29170"/>
                    <a:pt x="903967" y="-739"/>
                    <a:pt x="1050682" y="14"/>
                  </a:cubicBezTo>
                  <a:cubicBezTo>
                    <a:pt x="1339866" y="14"/>
                    <a:pt x="1578979" y="75906"/>
                    <a:pt x="1761448" y="225497"/>
                  </a:cubicBezTo>
                  <a:cubicBezTo>
                    <a:pt x="1935630" y="368308"/>
                    <a:pt x="2049125" y="569750"/>
                    <a:pt x="2098577" y="824412"/>
                  </a:cubicBezTo>
                  <a:cubicBezTo>
                    <a:pt x="2125770" y="962922"/>
                    <a:pt x="2119811" y="1105890"/>
                    <a:pt x="2081317" y="1241680"/>
                  </a:cubicBezTo>
                  <a:cubicBezTo>
                    <a:pt x="2044193" y="1372408"/>
                    <a:pt x="1980083" y="1493904"/>
                    <a:pt x="1893094" y="1598330"/>
                  </a:cubicBezTo>
                  <a:cubicBezTo>
                    <a:pt x="1796038" y="1715326"/>
                    <a:pt x="1675145" y="1810252"/>
                    <a:pt x="1538431" y="1876760"/>
                  </a:cubicBezTo>
                  <a:cubicBezTo>
                    <a:pt x="1396921" y="1945638"/>
                    <a:pt x="1241713" y="1981693"/>
                    <a:pt x="1084381" y="1982241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9"/>
            <p:cNvSpPr/>
            <p:nvPr/>
          </p:nvSpPr>
          <p:spPr>
            <a:xfrm>
              <a:off x="8561906" y="475316"/>
              <a:ext cx="1869268" cy="1736332"/>
            </a:xfrm>
            <a:custGeom>
              <a:rect b="b" l="l" r="r" t="t"/>
              <a:pathLst>
                <a:path extrusionOk="0" h="1736332" w="1869268">
                  <a:moveTo>
                    <a:pt x="927716" y="0"/>
                  </a:moveTo>
                  <a:cubicBezTo>
                    <a:pt x="337705" y="0"/>
                    <a:pt x="-16274" y="505694"/>
                    <a:pt x="576" y="943990"/>
                  </a:cubicBezTo>
                  <a:cubicBezTo>
                    <a:pt x="17426" y="1382285"/>
                    <a:pt x="422022" y="1736332"/>
                    <a:pt x="961415" y="1736332"/>
                  </a:cubicBezTo>
                  <a:cubicBezTo>
                    <a:pt x="1500808" y="1736332"/>
                    <a:pt x="1957049" y="1250776"/>
                    <a:pt x="1854856" y="724876"/>
                  </a:cubicBezTo>
                  <a:cubicBezTo>
                    <a:pt x="1769443" y="285279"/>
                    <a:pt x="1464438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9"/>
            <p:cNvSpPr/>
            <p:nvPr/>
          </p:nvSpPr>
          <p:spPr>
            <a:xfrm>
              <a:off x="8561904" y="1299235"/>
              <a:ext cx="1869279" cy="912413"/>
            </a:xfrm>
            <a:custGeom>
              <a:rect b="b" l="l" r="r" t="t"/>
              <a:pathLst>
                <a:path extrusionOk="0" h="912413" w="1869279">
                  <a:moveTo>
                    <a:pt x="963129" y="603915"/>
                  </a:moveTo>
                  <a:cubicBezTo>
                    <a:pt x="507230" y="603915"/>
                    <a:pt x="141882" y="366308"/>
                    <a:pt x="1880" y="34795"/>
                  </a:cubicBezTo>
                  <a:cubicBezTo>
                    <a:pt x="-39" y="63179"/>
                    <a:pt x="-518" y="91646"/>
                    <a:pt x="578" y="120071"/>
                  </a:cubicBezTo>
                  <a:cubicBezTo>
                    <a:pt x="17428" y="558435"/>
                    <a:pt x="422024" y="912414"/>
                    <a:pt x="961417" y="912414"/>
                  </a:cubicBezTo>
                  <a:cubicBezTo>
                    <a:pt x="1466769" y="912414"/>
                    <a:pt x="1899105" y="486242"/>
                    <a:pt x="1867666" y="0"/>
                  </a:cubicBezTo>
                  <a:cubicBezTo>
                    <a:pt x="1728075" y="347404"/>
                    <a:pt x="1367589" y="603915"/>
                    <a:pt x="963129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9"/>
            <p:cNvSpPr/>
            <p:nvPr/>
          </p:nvSpPr>
          <p:spPr>
            <a:xfrm>
              <a:off x="9177188" y="748882"/>
              <a:ext cx="387480" cy="1272283"/>
            </a:xfrm>
            <a:custGeom>
              <a:rect b="b" l="l" r="r" t="t"/>
              <a:pathLst>
                <a:path extrusionOk="0" h="1272283" w="387480">
                  <a:moveTo>
                    <a:pt x="341492" y="318088"/>
                  </a:moveTo>
                  <a:cubicBezTo>
                    <a:pt x="290600" y="318070"/>
                    <a:pt x="249367" y="276810"/>
                    <a:pt x="249367" y="225931"/>
                  </a:cubicBezTo>
                  <a:cubicBezTo>
                    <a:pt x="249436" y="192269"/>
                    <a:pt x="267792" y="161294"/>
                    <a:pt x="297313" y="145140"/>
                  </a:cubicBezTo>
                  <a:cubicBezTo>
                    <a:pt x="267860" y="90372"/>
                    <a:pt x="228955" y="41237"/>
                    <a:pt x="182448" y="0"/>
                  </a:cubicBezTo>
                  <a:cubicBezTo>
                    <a:pt x="182448" y="0"/>
                    <a:pt x="-269615" y="719876"/>
                    <a:pt x="249436" y="1272283"/>
                  </a:cubicBezTo>
                  <a:cubicBezTo>
                    <a:pt x="249436" y="1272283"/>
                    <a:pt x="459713" y="731178"/>
                    <a:pt x="361218" y="315896"/>
                  </a:cubicBezTo>
                  <a:cubicBezTo>
                    <a:pt x="354712" y="317324"/>
                    <a:pt x="348136" y="318059"/>
                    <a:pt x="341492" y="318088"/>
                  </a:cubicBezTo>
                  <a:close/>
                </a:path>
              </a:pathLst>
            </a:custGeom>
            <a:gradFill>
              <a:gsLst>
                <a:gs pos="0">
                  <a:srgbClr val="000985"/>
                </a:gs>
                <a:gs pos="100000">
                  <a:srgbClr val="01010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8" name="Google Shape;268;p19"/>
          <p:cNvGrpSpPr/>
          <p:nvPr/>
        </p:nvGrpSpPr>
        <p:grpSpPr>
          <a:xfrm>
            <a:off x="7490520" y="704648"/>
            <a:ext cx="590051" cy="591263"/>
            <a:chOff x="2893887" y="2547824"/>
            <a:chExt cx="1212350" cy="1214840"/>
          </a:xfrm>
        </p:grpSpPr>
        <p:sp>
          <p:nvSpPr>
            <p:cNvPr id="269" name="Google Shape;269;p19"/>
            <p:cNvSpPr/>
            <p:nvPr/>
          </p:nvSpPr>
          <p:spPr>
            <a:xfrm>
              <a:off x="2893887" y="2547824"/>
              <a:ext cx="1212350" cy="1214840"/>
            </a:xfrm>
            <a:custGeom>
              <a:rect b="b" l="l" r="r" t="t"/>
              <a:pathLst>
                <a:path extrusionOk="0" h="1214840" w="121235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9"/>
            <p:cNvSpPr/>
            <p:nvPr/>
          </p:nvSpPr>
          <p:spPr>
            <a:xfrm>
              <a:off x="2996697" y="3186871"/>
              <a:ext cx="951250" cy="244546"/>
            </a:xfrm>
            <a:custGeom>
              <a:rect b="b" l="l" r="r" t="t"/>
              <a:pathLst>
                <a:path extrusionOk="0" h="244546" w="95125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9"/>
            <p:cNvSpPr/>
            <p:nvPr/>
          </p:nvSpPr>
          <p:spPr>
            <a:xfrm>
              <a:off x="3140056" y="2892620"/>
              <a:ext cx="568503" cy="125416"/>
            </a:xfrm>
            <a:custGeom>
              <a:rect b="b" l="l" r="r" t="t"/>
              <a:pathLst>
                <a:path extrusionOk="0" h="125416" w="568503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9"/>
            <p:cNvSpPr/>
            <p:nvPr/>
          </p:nvSpPr>
          <p:spPr>
            <a:xfrm>
              <a:off x="3404162" y="2647161"/>
              <a:ext cx="524058" cy="1084446"/>
            </a:xfrm>
            <a:custGeom>
              <a:rect b="b" l="l" r="r" t="t"/>
              <a:pathLst>
                <a:path extrusionOk="0" h="1084446" w="524058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3" name="Google Shape;273;p19"/>
          <p:cNvGrpSpPr/>
          <p:nvPr/>
        </p:nvGrpSpPr>
        <p:grpSpPr>
          <a:xfrm>
            <a:off x="7066322" y="2899898"/>
            <a:ext cx="1437262" cy="597425"/>
            <a:chOff x="7066322" y="2899898"/>
            <a:chExt cx="1437262" cy="597425"/>
          </a:xfrm>
        </p:grpSpPr>
        <p:sp>
          <p:nvSpPr>
            <p:cNvPr id="274" name="Google Shape;274;p19"/>
            <p:cNvSpPr/>
            <p:nvPr/>
          </p:nvSpPr>
          <p:spPr>
            <a:xfrm>
              <a:off x="7066322" y="2899898"/>
              <a:ext cx="1437262" cy="597425"/>
            </a:xfrm>
            <a:custGeom>
              <a:rect b="b" l="l" r="r" t="t"/>
              <a:pathLst>
                <a:path extrusionOk="0" h="983416" w="2365864">
                  <a:moveTo>
                    <a:pt x="0" y="791179"/>
                  </a:moveTo>
                  <a:cubicBezTo>
                    <a:pt x="0" y="354253"/>
                    <a:pt x="529598" y="0"/>
                    <a:pt x="1182898" y="0"/>
                  </a:cubicBezTo>
                  <a:cubicBezTo>
                    <a:pt x="1836197" y="0"/>
                    <a:pt x="2365865" y="354253"/>
                    <a:pt x="2365865" y="791179"/>
                  </a:cubicBezTo>
                  <a:cubicBezTo>
                    <a:pt x="2365865" y="1228104"/>
                    <a:pt x="1836197" y="783576"/>
                    <a:pt x="1182898" y="783576"/>
                  </a:cubicBezTo>
                  <a:cubicBezTo>
                    <a:pt x="529598" y="783576"/>
                    <a:pt x="0" y="1228104"/>
                    <a:pt x="0" y="791179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9"/>
            <p:cNvSpPr/>
            <p:nvPr/>
          </p:nvSpPr>
          <p:spPr>
            <a:xfrm>
              <a:off x="7344300" y="3182158"/>
              <a:ext cx="173307" cy="276881"/>
            </a:xfrm>
            <a:custGeom>
              <a:rect b="b" l="l" r="r" t="t"/>
              <a:pathLst>
                <a:path extrusionOk="0" h="455772" w="285279">
                  <a:moveTo>
                    <a:pt x="0" y="455773"/>
                  </a:moveTo>
                  <a:cubicBezTo>
                    <a:pt x="86303" y="430567"/>
                    <a:pt x="182195" y="401799"/>
                    <a:pt x="285279" y="377141"/>
                  </a:cubicBezTo>
                  <a:cubicBezTo>
                    <a:pt x="275279" y="230837"/>
                    <a:pt x="245005" y="11450"/>
                    <a:pt x="153838" y="422"/>
                  </a:cubicBezTo>
                  <a:cubicBezTo>
                    <a:pt x="44316" y="-13482"/>
                    <a:pt x="9589" y="320085"/>
                    <a:pt x="0" y="455773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16200038" scaled="0"/>
            </a:gradFill>
            <a:ln>
              <a:noFill/>
            </a:ln>
            <a:effectLst>
              <a:outerShdw blurRad="14288" rotWithShape="0" algn="bl" dir="16200000" dist="2857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9"/>
            <p:cNvSpPr/>
            <p:nvPr/>
          </p:nvSpPr>
          <p:spPr>
            <a:xfrm>
              <a:off x="8056297" y="3181999"/>
              <a:ext cx="171726" cy="277456"/>
            </a:xfrm>
            <a:custGeom>
              <a:rect b="b" l="l" r="r" t="t"/>
              <a:pathLst>
                <a:path extrusionOk="0" h="456717" w="282676">
                  <a:moveTo>
                    <a:pt x="282676" y="456718"/>
                  </a:moveTo>
                  <a:cubicBezTo>
                    <a:pt x="278567" y="331510"/>
                    <a:pt x="257333" y="14107"/>
                    <a:pt x="147194" y="408"/>
                  </a:cubicBezTo>
                  <a:cubicBezTo>
                    <a:pt x="55070" y="-11099"/>
                    <a:pt x="15823" y="223152"/>
                    <a:pt x="0" y="378566"/>
                  </a:cubicBezTo>
                  <a:cubicBezTo>
                    <a:pt x="102125" y="403155"/>
                    <a:pt x="197127" y="431718"/>
                    <a:pt x="282676" y="456718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16200038" scaled="0"/>
            </a:gradFill>
            <a:ln>
              <a:noFill/>
            </a:ln>
            <a:effectLst>
              <a:outerShdw blurRad="14288" rotWithShape="0" algn="bl" dir="16200000" dist="2857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th template">
  <a:themeElements>
    <a:clrScheme name="Custom 347">
      <a:dk1>
        <a:srgbClr val="00032A"/>
      </a:dk1>
      <a:lt1>
        <a:srgbClr val="FFFFFF"/>
      </a:lt1>
      <a:dk2>
        <a:srgbClr val="8B8D9E"/>
      </a:dk2>
      <a:lt2>
        <a:srgbClr val="F1F2F7"/>
      </a:lt2>
      <a:accent1>
        <a:srgbClr val="32C34B"/>
      </a:accent1>
      <a:accent2>
        <a:srgbClr val="FFCC19"/>
      </a:accent2>
      <a:accent3>
        <a:srgbClr val="F14545"/>
      </a:accent3>
      <a:accent4>
        <a:srgbClr val="C0007C"/>
      </a:accent4>
      <a:accent5>
        <a:srgbClr val="7B62D5"/>
      </a:accent5>
      <a:accent6>
        <a:srgbClr val="2EC6DD"/>
      </a:accent6>
      <a:hlink>
        <a:srgbClr val="1B249E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