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86" r:id="rId3"/>
    <p:sldId id="287" r:id="rId4"/>
    <p:sldId id="288" r:id="rId5"/>
    <p:sldId id="289" r:id="rId6"/>
    <p:sldId id="29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0" d="100"/>
          <a:sy n="170" d="100"/>
        </p:scale>
        <p:origin x="-5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23c02a560_3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23c02a560_3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rPr>
              <a:t>“</a:t>
            </a:r>
            <a:endParaRPr sz="6500" b="1">
              <a:solidFill>
                <a:schemeClr val="lt1"/>
              </a:solidFill>
              <a:latin typeface="Atma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1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FoundryCom/Atma" TargetMode="External"/><Relationship Id="rId4" Type="http://schemas.openxmlformats.org/officeDocument/2006/relationships/hyperlink" Target="https://www.fontsquirrel.com/fonts/quicksand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witter.com/googledocs/status/73008724015664332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Pattern:</a:t>
            </a:r>
            <a:br>
              <a:rPr lang="en" dirty="0" smtClean="0"/>
            </a:br>
            <a:r>
              <a:rPr lang="en" dirty="0" smtClean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6400259" y="1943039"/>
            <a:ext cx="1662508" cy="977941"/>
            <a:chOff x="5682925" y="1139232"/>
            <a:chExt cx="2115150" cy="1244200"/>
          </a:xfrm>
        </p:grpSpPr>
        <p:sp>
          <p:nvSpPr>
            <p:cNvPr id="180" name="Google Shape;180;p15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5"/>
          <p:cNvSpPr/>
          <p:nvPr/>
        </p:nvSpPr>
        <p:spPr>
          <a:xfrm>
            <a:off x="6303349" y="1132552"/>
            <a:ext cx="1858261" cy="68789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6059076" y="3261892"/>
            <a:ext cx="2347601" cy="828886"/>
            <a:chOff x="5580309" y="2517898"/>
            <a:chExt cx="1815904" cy="641155"/>
          </a:xfrm>
        </p:grpSpPr>
        <p:sp>
          <p:nvSpPr>
            <p:cNvPr id="187" name="Google Shape;187;p15"/>
            <p:cNvSpPr/>
            <p:nvPr/>
          </p:nvSpPr>
          <p:spPr>
            <a:xfrm>
              <a:off x="5580309" y="2753538"/>
              <a:ext cx="1815904" cy="405516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880295" y="2536814"/>
              <a:ext cx="246541" cy="370635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884115" y="2517898"/>
              <a:ext cx="245946" cy="408372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 idx="4294967295"/>
          </p:nvPr>
        </p:nvSpPr>
        <p:spPr>
          <a:xfrm>
            <a:off x="855300" y="960950"/>
            <a:ext cx="4626600" cy="207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Big concept</a:t>
            </a:r>
            <a:endParaRPr sz="7400"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021549"/>
            <a:ext cx="4626600" cy="11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6716311" y="1310552"/>
            <a:ext cx="1912772" cy="193823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 rot="1473072">
            <a:off x="4977133" y="2278313"/>
            <a:ext cx="1118341" cy="108939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6346359" y="1125325"/>
            <a:ext cx="489599" cy="47576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 rot="2487309">
            <a:off x="6031480" y="3284146"/>
            <a:ext cx="348345" cy="3385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/>
          <p:nvPr/>
        </p:nvSpPr>
        <p:spPr>
          <a:xfrm rot="10800000">
            <a:off x="6874900" y="991175"/>
            <a:ext cx="1507492" cy="1116515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6699702" y="1762684"/>
            <a:ext cx="1682696" cy="1306837"/>
            <a:chOff x="2860826" y="401530"/>
            <a:chExt cx="2115269" cy="1642581"/>
          </a:xfrm>
        </p:grpSpPr>
        <p:sp>
          <p:nvSpPr>
            <p:cNvPr id="245" name="Google Shape;245;p18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7096674" y="3381214"/>
            <a:ext cx="1162931" cy="646893"/>
            <a:chOff x="7096674" y="3381214"/>
            <a:chExt cx="1162931" cy="646893"/>
          </a:xfrm>
        </p:grpSpPr>
        <p:sp>
          <p:nvSpPr>
            <p:cNvPr id="251" name="Google Shape;251;p18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44516" y="3231052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0" name="Google Shape;260;p19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55300" y="1095438"/>
            <a:ext cx="3240300" cy="9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1"/>
          </p:nvPr>
        </p:nvSpPr>
        <p:spPr>
          <a:xfrm>
            <a:off x="855300" y="2148163"/>
            <a:ext cx="3240300" cy="18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t="3741" b="30620"/>
          <a:stretch/>
        </p:blipFill>
        <p:spPr>
          <a:xfrm>
            <a:off x="5090100" y="0"/>
            <a:ext cx="405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 rot="-887741">
            <a:off x="6093557" y="1145667"/>
            <a:ext cx="590098" cy="591310"/>
            <a:chOff x="2893887" y="2547824"/>
            <a:chExt cx="1212350" cy="1214840"/>
          </a:xfrm>
        </p:grpSpPr>
        <p:sp>
          <p:nvSpPr>
            <p:cNvPr id="286" name="Google Shape;286;p20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 rot="887741" flipH="1">
            <a:off x="7479010" y="1274141"/>
            <a:ext cx="590098" cy="591310"/>
            <a:chOff x="2893887" y="2547824"/>
            <a:chExt cx="1212350" cy="1214840"/>
          </a:xfrm>
        </p:grpSpPr>
        <p:sp>
          <p:nvSpPr>
            <p:cNvPr id="291" name="Google Shape;291;p20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4019375" y="720350"/>
            <a:ext cx="4556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Google Shape;337;p22"/>
          <p:cNvSpPr/>
          <p:nvPr/>
        </p:nvSpPr>
        <p:spPr>
          <a:xfrm>
            <a:off x="2730920" y="16477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5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4000409" y="25474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461431" y="25474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855300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2067562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3394283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4606545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344" name="Google Shape;344;p22"/>
          <p:cNvCxnSpPr>
            <a:stCxn id="337" idx="2"/>
            <a:endCxn id="338" idx="0"/>
          </p:cNvCxnSpPr>
          <p:nvPr/>
        </p:nvCxnSpPr>
        <p:spPr>
          <a:xfrm rot="-5400000" flipH="1">
            <a:off x="3688670" y="1684025"/>
            <a:ext cx="457200" cy="12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22"/>
          <p:cNvCxnSpPr>
            <a:stCxn id="339" idx="0"/>
            <a:endCxn id="337" idx="2"/>
          </p:cNvCxnSpPr>
          <p:nvPr/>
        </p:nvCxnSpPr>
        <p:spPr>
          <a:xfrm rot="-5400000">
            <a:off x="2419181" y="1684025"/>
            <a:ext cx="457200" cy="12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22"/>
          <p:cNvCxnSpPr>
            <a:stCxn id="339" idx="2"/>
            <a:endCxn id="341" idx="0"/>
          </p:cNvCxnSpPr>
          <p:nvPr/>
        </p:nvCxnSpPr>
        <p:spPr>
          <a:xfrm rot="-5400000" flipH="1">
            <a:off x="2087381" y="2915525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22"/>
          <p:cNvCxnSpPr>
            <a:stCxn id="340" idx="0"/>
            <a:endCxn id="339" idx="2"/>
          </p:cNvCxnSpPr>
          <p:nvPr/>
        </p:nvCxnSpPr>
        <p:spPr>
          <a:xfrm rot="-5400000">
            <a:off x="1481250" y="2915526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22"/>
          <p:cNvCxnSpPr>
            <a:stCxn id="338" idx="2"/>
            <a:endCxn id="343" idx="0"/>
          </p:cNvCxnSpPr>
          <p:nvPr/>
        </p:nvCxnSpPr>
        <p:spPr>
          <a:xfrm rot="-5400000" flipH="1">
            <a:off x="4626359" y="2915525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22"/>
          <p:cNvCxnSpPr>
            <a:stCxn id="342" idx="0"/>
            <a:endCxn id="338" idx="2"/>
          </p:cNvCxnSpPr>
          <p:nvPr/>
        </p:nvCxnSpPr>
        <p:spPr>
          <a:xfrm rot="-5400000">
            <a:off x="4020233" y="2915526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 rot="10800000">
            <a:off x="5897526" y="1501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 rot="10800000">
            <a:off x="7517901" y="1501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3"/>
          <p:cNvGraphicFramePr/>
          <p:nvPr/>
        </p:nvGraphicFramePr>
        <p:xfrm>
          <a:off x="855300" y="1564481"/>
          <a:ext cx="4693500" cy="2734200"/>
        </p:xfrm>
        <a:graphic>
          <a:graphicData uri="http://schemas.openxmlformats.org/drawingml/2006/table">
            <a:tbl>
              <a:tblPr>
                <a:noFill/>
                <a:tableStyleId>{4C47D525-7973-43D5-937F-014B81E019FB}</a:tableStyleId>
              </a:tblPr>
              <a:tblGrid>
                <a:gridCol w="1173375"/>
                <a:gridCol w="1173375"/>
                <a:gridCol w="1173375"/>
                <a:gridCol w="1173375"/>
              </a:tblGrid>
              <a:tr h="68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7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24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16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2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59" name="Google Shape;359;p23"/>
          <p:cNvGrpSpPr/>
          <p:nvPr/>
        </p:nvGrpSpPr>
        <p:grpSpPr>
          <a:xfrm>
            <a:off x="5913493" y="2173056"/>
            <a:ext cx="1286011" cy="756474"/>
            <a:chOff x="5682925" y="1139232"/>
            <a:chExt cx="2115150" cy="1244200"/>
          </a:xfrm>
        </p:grpSpPr>
        <p:sp>
          <p:nvSpPr>
            <p:cNvPr id="360" name="Google Shape;360;p23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3"/>
          <p:cNvGrpSpPr/>
          <p:nvPr/>
        </p:nvGrpSpPr>
        <p:grpSpPr>
          <a:xfrm>
            <a:off x="7199506" y="3084690"/>
            <a:ext cx="1276896" cy="556792"/>
            <a:chOff x="7199506" y="3084690"/>
            <a:chExt cx="1276896" cy="556792"/>
          </a:xfrm>
        </p:grpSpPr>
        <p:sp>
          <p:nvSpPr>
            <p:cNvPr id="366" name="Google Shape;366;p23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3"/>
          <p:cNvGrpSpPr/>
          <p:nvPr/>
        </p:nvGrpSpPr>
        <p:grpSpPr>
          <a:xfrm>
            <a:off x="7517893" y="2173056"/>
            <a:ext cx="1286011" cy="756474"/>
            <a:chOff x="5682925" y="1139232"/>
            <a:chExt cx="2115150" cy="1244200"/>
          </a:xfrm>
        </p:grpSpPr>
        <p:sp>
          <p:nvSpPr>
            <p:cNvPr id="371" name="Google Shape;371;p23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/>
          <p:nvPr/>
        </p:nvSpPr>
        <p:spPr>
          <a:xfrm>
            <a:off x="514725" y="7139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4"/>
          <p:cNvSpPr txBox="1">
            <a:spLocks noGrp="1"/>
          </p:cNvSpPr>
          <p:nvPr>
            <p:ph type="title"/>
          </p:nvPr>
        </p:nvSpPr>
        <p:spPr>
          <a:xfrm>
            <a:off x="855300" y="402650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2038525" y="159732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our office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3" name="Google Shape;383;p2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grpSp>
        <p:nvGrpSpPr>
          <p:cNvPr id="385" name="Google Shape;385;p24"/>
          <p:cNvGrpSpPr/>
          <p:nvPr/>
        </p:nvGrpSpPr>
        <p:grpSpPr>
          <a:xfrm>
            <a:off x="1126089" y="1865162"/>
            <a:ext cx="236529" cy="236894"/>
            <a:chOff x="2893887" y="2547824"/>
            <a:chExt cx="1212350" cy="1214840"/>
          </a:xfrm>
        </p:grpSpPr>
        <p:sp>
          <p:nvSpPr>
            <p:cNvPr id="386" name="Google Shape;38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4"/>
          <p:cNvGrpSpPr/>
          <p:nvPr/>
        </p:nvGrpSpPr>
        <p:grpSpPr>
          <a:xfrm>
            <a:off x="2711664" y="3575012"/>
            <a:ext cx="236529" cy="236894"/>
            <a:chOff x="2893887" y="2547824"/>
            <a:chExt cx="1212350" cy="1214840"/>
          </a:xfrm>
        </p:grpSpPr>
        <p:sp>
          <p:nvSpPr>
            <p:cNvPr id="391" name="Google Shape;39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4"/>
          <p:cNvGrpSpPr/>
          <p:nvPr/>
        </p:nvGrpSpPr>
        <p:grpSpPr>
          <a:xfrm>
            <a:off x="4539964" y="3860850"/>
            <a:ext cx="236529" cy="236894"/>
            <a:chOff x="2893887" y="2547824"/>
            <a:chExt cx="1212350" cy="1214840"/>
          </a:xfrm>
        </p:grpSpPr>
        <p:sp>
          <p:nvSpPr>
            <p:cNvPr id="396" name="Google Shape;39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3822289" y="1628262"/>
            <a:ext cx="236529" cy="236894"/>
            <a:chOff x="2893887" y="2547824"/>
            <a:chExt cx="1212350" cy="1214840"/>
          </a:xfrm>
        </p:grpSpPr>
        <p:sp>
          <p:nvSpPr>
            <p:cNvPr id="401" name="Google Shape;40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4"/>
          <p:cNvGrpSpPr/>
          <p:nvPr/>
        </p:nvGrpSpPr>
        <p:grpSpPr>
          <a:xfrm>
            <a:off x="7289339" y="3811912"/>
            <a:ext cx="236529" cy="236894"/>
            <a:chOff x="2893887" y="2547824"/>
            <a:chExt cx="1212350" cy="1214840"/>
          </a:xfrm>
        </p:grpSpPr>
        <p:sp>
          <p:nvSpPr>
            <p:cNvPr id="406" name="Google Shape;40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6657689" y="2210687"/>
            <a:ext cx="236529" cy="236894"/>
            <a:chOff x="2893887" y="2547824"/>
            <a:chExt cx="1212350" cy="1214840"/>
          </a:xfrm>
        </p:grpSpPr>
        <p:sp>
          <p:nvSpPr>
            <p:cNvPr id="411" name="Google Shape;41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/>
          <p:nvPr/>
        </p:nvSpPr>
        <p:spPr>
          <a:xfrm rot="5400000" flipH="1">
            <a:off x="1695526" y="2563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5"/>
          <p:cNvSpPr/>
          <p:nvPr/>
        </p:nvSpPr>
        <p:spPr>
          <a:xfrm rot="-5400000">
            <a:off x="6060326" y="2563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 txBox="1">
            <a:spLocks noGrp="1"/>
          </p:cNvSpPr>
          <p:nvPr>
            <p:ph type="ctrTitle" idx="4294967295"/>
          </p:nvPr>
        </p:nvSpPr>
        <p:spPr>
          <a:xfrm>
            <a:off x="855300" y="6689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22" name="Google Shape;422;p25"/>
          <p:cNvSpPr txBox="1">
            <a:spLocks noGrp="1"/>
          </p:cNvSpPr>
          <p:nvPr>
            <p:ph type="subTitle" idx="4294967295"/>
          </p:nvPr>
        </p:nvSpPr>
        <p:spPr>
          <a:xfrm>
            <a:off x="855300" y="1773251"/>
            <a:ext cx="7433400" cy="5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24" name="Google Shape;424;p25"/>
          <p:cNvGrpSpPr/>
          <p:nvPr/>
        </p:nvGrpSpPr>
        <p:grpSpPr>
          <a:xfrm>
            <a:off x="3921496" y="3632986"/>
            <a:ext cx="1301013" cy="857763"/>
            <a:chOff x="6080071" y="2960311"/>
            <a:chExt cx="1301013" cy="857763"/>
          </a:xfrm>
        </p:grpSpPr>
        <p:sp>
          <p:nvSpPr>
            <p:cNvPr id="425" name="Google Shape;425;p25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3073375" y="2733105"/>
            <a:ext cx="1008772" cy="783347"/>
            <a:chOff x="2860826" y="401530"/>
            <a:chExt cx="2115269" cy="1642581"/>
          </a:xfrm>
        </p:grpSpPr>
        <p:sp>
          <p:nvSpPr>
            <p:cNvPr id="432" name="Google Shape;432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25"/>
          <p:cNvGrpSpPr/>
          <p:nvPr/>
        </p:nvGrpSpPr>
        <p:grpSpPr>
          <a:xfrm>
            <a:off x="4067614" y="2580705"/>
            <a:ext cx="1008772" cy="783347"/>
            <a:chOff x="2860826" y="401530"/>
            <a:chExt cx="2115269" cy="1642581"/>
          </a:xfrm>
        </p:grpSpPr>
        <p:sp>
          <p:nvSpPr>
            <p:cNvPr id="438" name="Google Shape;438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25"/>
          <p:cNvGrpSpPr/>
          <p:nvPr/>
        </p:nvGrpSpPr>
        <p:grpSpPr>
          <a:xfrm>
            <a:off x="5061853" y="2733105"/>
            <a:ext cx="1008772" cy="783347"/>
            <a:chOff x="2860826" y="401530"/>
            <a:chExt cx="2115269" cy="1642581"/>
          </a:xfrm>
        </p:grpSpPr>
        <p:sp>
          <p:nvSpPr>
            <p:cNvPr id="444" name="Google Shape;444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6310201" y="2609645"/>
            <a:ext cx="361673" cy="570065"/>
            <a:chOff x="1620532" y="2740711"/>
            <a:chExt cx="745257" cy="1174666"/>
          </a:xfrm>
        </p:grpSpPr>
        <p:sp>
          <p:nvSpPr>
            <p:cNvPr id="450" name="Google Shape;450;p25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2472120" y="2609645"/>
            <a:ext cx="361654" cy="570065"/>
            <a:chOff x="188982" y="2740711"/>
            <a:chExt cx="745218" cy="1174666"/>
          </a:xfrm>
        </p:grpSpPr>
        <p:sp>
          <p:nvSpPr>
            <p:cNvPr id="456" name="Google Shape;456;p25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3200693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4040200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1886246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2725754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855300" y="5339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1" name="Google Shape;491;p2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92" name="Google Shape;492;p27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3" name="Google Shape;493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4" name="Google Shape;494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5" name="Google Shape;495;p27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6" name="Google Shape;496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7" name="Google Shape;497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8" name="Google Shape;498;p27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500" name="Google Shape;500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1" name="Google Shape;501;p27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2" name="Google Shape;502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6" name="Google Shape;506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9" name="Google Shape;509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2" name="Google Shape;512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Atma"/>
                  <a:ea typeface="Atma"/>
                  <a:cs typeface="Atma"/>
                  <a:sym typeface="Atma"/>
                </a:rPr>
                <a:t>03 </a:t>
              </a:r>
              <a:endParaRPr sz="16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endParaRPr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Atma"/>
                  <a:ea typeface="Atma"/>
                  <a:cs typeface="Atma"/>
                  <a:sym typeface="Atma"/>
                </a:rPr>
                <a:t>01 </a:t>
              </a:r>
              <a:endParaRPr sz="16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Atma"/>
                  <a:ea typeface="Atma"/>
                  <a:cs typeface="Atma"/>
                  <a:sym typeface="Atma"/>
                </a:rPr>
                <a:t>02 </a:t>
              </a:r>
              <a:endParaRPr sz="16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endParaRPr>
            </a:p>
          </p:txBody>
        </p:sp>
      </p:grpSp>
      <p:grpSp>
        <p:nvGrpSpPr>
          <p:cNvPr id="517" name="Google Shape;517;p27"/>
          <p:cNvGrpSpPr/>
          <p:nvPr/>
        </p:nvGrpSpPr>
        <p:grpSpPr>
          <a:xfrm>
            <a:off x="3637200" y="1755525"/>
            <a:ext cx="1864768" cy="1773227"/>
            <a:chOff x="175901" y="401534"/>
            <a:chExt cx="2115209" cy="1912866"/>
          </a:xfrm>
        </p:grpSpPr>
        <p:sp>
          <p:nvSpPr>
            <p:cNvPr id="518" name="Google Shape;518;p27"/>
            <p:cNvSpPr/>
            <p:nvPr/>
          </p:nvSpPr>
          <p:spPr>
            <a:xfrm>
              <a:off x="175901" y="401534"/>
              <a:ext cx="2115209" cy="1912866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876780" y="975922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50656" y="1148619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 rot="-7196807" flipH="1">
            <a:off x="7605748" y="1453785"/>
            <a:ext cx="1547670" cy="120806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8"/>
          <p:cNvSpPr/>
          <p:nvPr/>
        </p:nvSpPr>
        <p:spPr>
          <a:xfrm rot="7196807">
            <a:off x="6005548" y="1453785"/>
            <a:ext cx="1547670" cy="120806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108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title"/>
          </p:nvPr>
        </p:nvSpPr>
        <p:spPr>
          <a:xfrm>
            <a:off x="855300" y="6863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30" name="Google Shape;530;p28"/>
          <p:cNvSpPr txBox="1">
            <a:spLocks noGrp="1"/>
          </p:cNvSpPr>
          <p:nvPr>
            <p:ph type="body" idx="1"/>
          </p:nvPr>
        </p:nvSpPr>
        <p:spPr>
          <a:xfrm>
            <a:off x="855300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1" name="Google Shape;531;p28"/>
          <p:cNvSpPr txBox="1">
            <a:spLocks noGrp="1"/>
          </p:cNvSpPr>
          <p:nvPr>
            <p:ph type="body" idx="2"/>
          </p:nvPr>
        </p:nvSpPr>
        <p:spPr>
          <a:xfrm>
            <a:off x="2861674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2" name="Google Shape;532;p28"/>
          <p:cNvSpPr txBox="1">
            <a:spLocks noGrp="1"/>
          </p:cNvSpPr>
          <p:nvPr>
            <p:ph type="body" idx="3"/>
          </p:nvPr>
        </p:nvSpPr>
        <p:spPr>
          <a:xfrm>
            <a:off x="4868049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33" name="Google Shape;533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34" name="Google Shape;534;p28"/>
          <p:cNvSpPr txBox="1">
            <a:spLocks noGrp="1"/>
          </p:cNvSpPr>
          <p:nvPr>
            <p:ph type="body" idx="1"/>
          </p:nvPr>
        </p:nvSpPr>
        <p:spPr>
          <a:xfrm>
            <a:off x="855300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5" name="Google Shape;535;p28"/>
          <p:cNvSpPr txBox="1">
            <a:spLocks noGrp="1"/>
          </p:cNvSpPr>
          <p:nvPr>
            <p:ph type="body" idx="2"/>
          </p:nvPr>
        </p:nvSpPr>
        <p:spPr>
          <a:xfrm>
            <a:off x="2861674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6" name="Google Shape;536;p28"/>
          <p:cNvSpPr txBox="1">
            <a:spLocks noGrp="1"/>
          </p:cNvSpPr>
          <p:nvPr>
            <p:ph type="body" idx="3"/>
          </p:nvPr>
        </p:nvSpPr>
        <p:spPr>
          <a:xfrm>
            <a:off x="4868049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537" name="Google Shape;537;p28"/>
          <p:cNvGrpSpPr/>
          <p:nvPr/>
        </p:nvGrpSpPr>
        <p:grpSpPr>
          <a:xfrm>
            <a:off x="7059482" y="2189101"/>
            <a:ext cx="1103789" cy="1034333"/>
            <a:chOff x="8438871" y="401534"/>
            <a:chExt cx="2115348" cy="1982241"/>
          </a:xfrm>
        </p:grpSpPr>
        <p:sp>
          <p:nvSpPr>
            <p:cNvPr id="538" name="Google Shape;538;p28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8061942" y="1734374"/>
            <a:ext cx="410413" cy="646889"/>
            <a:chOff x="1620532" y="2740711"/>
            <a:chExt cx="745257" cy="1174666"/>
          </a:xfrm>
        </p:grpSpPr>
        <p:sp>
          <p:nvSpPr>
            <p:cNvPr id="543" name="Google Shape;543;p28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28"/>
          <p:cNvGrpSpPr/>
          <p:nvPr/>
        </p:nvGrpSpPr>
        <p:grpSpPr>
          <a:xfrm>
            <a:off x="6750389" y="1734374"/>
            <a:ext cx="410392" cy="646889"/>
            <a:chOff x="188982" y="2740711"/>
            <a:chExt cx="745218" cy="1174666"/>
          </a:xfrm>
        </p:grpSpPr>
        <p:sp>
          <p:nvSpPr>
            <p:cNvPr id="549" name="Google Shape;549;p28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>
            <a:off x="7066399" y="3364428"/>
            <a:ext cx="1089959" cy="475038"/>
            <a:chOff x="7066399" y="3364428"/>
            <a:chExt cx="1089959" cy="475038"/>
          </a:xfrm>
        </p:grpSpPr>
        <p:sp>
          <p:nvSpPr>
            <p:cNvPr id="555" name="Google Shape;555;p28"/>
            <p:cNvSpPr/>
            <p:nvPr/>
          </p:nvSpPr>
          <p:spPr>
            <a:xfrm rot="10800000">
              <a:off x="7066399" y="3364428"/>
              <a:ext cx="1089959" cy="475038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 rot="10800000">
              <a:off x="7864223" y="3501624"/>
              <a:ext cx="169814" cy="276096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10800000">
              <a:off x="7187252" y="3496181"/>
              <a:ext cx="171058" cy="281823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>
            <a:spLocks noGrp="1"/>
          </p:cNvSpPr>
          <p:nvPr>
            <p:ph type="body" idx="1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63" name="Google Shape;563;p2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64" name="Google Shape;564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925" y="381000"/>
            <a:ext cx="4338154" cy="3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30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>
                <a:latin typeface="Atma"/>
                <a:ea typeface="Atma"/>
                <a:cs typeface="Atma"/>
                <a:sym typeface="Atma"/>
              </a:rPr>
              <a:t>Mobile project</a:t>
            </a:r>
            <a:endParaRPr sz="2600" b="1">
              <a:latin typeface="Atma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571" name="Google Shape;571;p3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72" name="Google Shape;572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73" name="Google Shape;573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0"/>
          <p:cNvGrpSpPr/>
          <p:nvPr/>
        </p:nvGrpSpPr>
        <p:grpSpPr>
          <a:xfrm>
            <a:off x="3679566" y="454276"/>
            <a:ext cx="1394980" cy="1307291"/>
            <a:chOff x="175906" y="401530"/>
            <a:chExt cx="2115209" cy="1982245"/>
          </a:xfrm>
        </p:grpSpPr>
        <p:sp>
          <p:nvSpPr>
            <p:cNvPr id="578" name="Google Shape;578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7685088" y="1030760"/>
            <a:ext cx="1151308" cy="1078936"/>
            <a:chOff x="175906" y="401530"/>
            <a:chExt cx="2115209" cy="1982245"/>
          </a:xfrm>
        </p:grpSpPr>
        <p:sp>
          <p:nvSpPr>
            <p:cNvPr id="584" name="Google Shape;584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40469" y="97044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661926" y="1190395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30"/>
          <p:cNvGrpSpPr/>
          <p:nvPr/>
        </p:nvGrpSpPr>
        <p:grpSpPr>
          <a:xfrm>
            <a:off x="4297649" y="2491745"/>
            <a:ext cx="759360" cy="711626"/>
            <a:chOff x="175906" y="401530"/>
            <a:chExt cx="2115209" cy="1982245"/>
          </a:xfrm>
        </p:grpSpPr>
        <p:sp>
          <p:nvSpPr>
            <p:cNvPr id="590" name="Google Shape;590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113560" y="87340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335017" y="1093347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30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596" name="Google Shape;596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143607" y="824140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365064" y="1044086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0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02" name="Google Shape;602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613" name="Google Shape;613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14" name="Google Shape;61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>
                <a:latin typeface="Atma"/>
                <a:ea typeface="Atma"/>
                <a:cs typeface="Atma"/>
                <a:sym typeface="Atma"/>
              </a:rPr>
              <a:t>Tablet project</a:t>
            </a:r>
            <a:endParaRPr sz="2600" b="1">
              <a:latin typeface="Atma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619" name="Google Shape;619;p31"/>
          <p:cNvGrpSpPr/>
          <p:nvPr/>
        </p:nvGrpSpPr>
        <p:grpSpPr>
          <a:xfrm>
            <a:off x="3341391" y="373576"/>
            <a:ext cx="1394980" cy="1307291"/>
            <a:chOff x="175906" y="401530"/>
            <a:chExt cx="2115209" cy="1982245"/>
          </a:xfrm>
        </p:grpSpPr>
        <p:sp>
          <p:nvSpPr>
            <p:cNvPr id="620" name="Google Shape;620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1"/>
          <p:cNvGrpSpPr/>
          <p:nvPr/>
        </p:nvGrpSpPr>
        <p:grpSpPr>
          <a:xfrm>
            <a:off x="7809688" y="1030760"/>
            <a:ext cx="1151308" cy="1078936"/>
            <a:chOff x="175906" y="401530"/>
            <a:chExt cx="2115209" cy="1982245"/>
          </a:xfrm>
        </p:grpSpPr>
        <p:sp>
          <p:nvSpPr>
            <p:cNvPr id="626" name="Google Shape;626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40469" y="97044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61926" y="1190395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1"/>
          <p:cNvGrpSpPr/>
          <p:nvPr/>
        </p:nvGrpSpPr>
        <p:grpSpPr>
          <a:xfrm>
            <a:off x="4457824" y="2500645"/>
            <a:ext cx="759360" cy="711626"/>
            <a:chOff x="175906" y="401530"/>
            <a:chExt cx="2115209" cy="1982245"/>
          </a:xfrm>
        </p:grpSpPr>
        <p:sp>
          <p:nvSpPr>
            <p:cNvPr id="632" name="Google Shape;632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113560" y="87340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335017" y="1093347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31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638" name="Google Shape;638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143607" y="824140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365064" y="1044086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44" name="Google Shape;644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/>
          <p:nvPr/>
        </p:nvSpPr>
        <p:spPr>
          <a:xfrm>
            <a:off x="44432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4" name="Google Shape;654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655" name="Google Shape;655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656" name="Google Shape;656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>
                <a:latin typeface="Atma"/>
                <a:ea typeface="Atma"/>
                <a:cs typeface="Atma"/>
                <a:sym typeface="Atma"/>
              </a:rPr>
              <a:t>Desktop project</a:t>
            </a:r>
            <a:endParaRPr sz="2600" b="1">
              <a:latin typeface="Atma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661" name="Google Shape;661;p32"/>
          <p:cNvGrpSpPr/>
          <p:nvPr/>
        </p:nvGrpSpPr>
        <p:grpSpPr>
          <a:xfrm>
            <a:off x="3585891" y="329676"/>
            <a:ext cx="1394980" cy="1307291"/>
            <a:chOff x="175906" y="401530"/>
            <a:chExt cx="2115209" cy="1982245"/>
          </a:xfrm>
        </p:grpSpPr>
        <p:sp>
          <p:nvSpPr>
            <p:cNvPr id="662" name="Google Shape;662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2"/>
          <p:cNvGrpSpPr/>
          <p:nvPr/>
        </p:nvGrpSpPr>
        <p:grpSpPr>
          <a:xfrm>
            <a:off x="7809688" y="373585"/>
            <a:ext cx="1151308" cy="1078936"/>
            <a:chOff x="175906" y="401530"/>
            <a:chExt cx="2115209" cy="1982245"/>
          </a:xfrm>
        </p:grpSpPr>
        <p:sp>
          <p:nvSpPr>
            <p:cNvPr id="668" name="Google Shape;668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80466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801923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2"/>
          <p:cNvGrpSpPr/>
          <p:nvPr/>
        </p:nvGrpSpPr>
        <p:grpSpPr>
          <a:xfrm>
            <a:off x="3585899" y="2963395"/>
            <a:ext cx="759360" cy="711626"/>
            <a:chOff x="175906" y="401530"/>
            <a:chExt cx="2115209" cy="1982245"/>
          </a:xfrm>
        </p:grpSpPr>
        <p:sp>
          <p:nvSpPr>
            <p:cNvPr id="674" name="Google Shape;674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039197" y="73550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260654" y="955454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2812459" y="3860233"/>
            <a:ext cx="1125926" cy="1055149"/>
            <a:chOff x="175906" y="401530"/>
            <a:chExt cx="2115209" cy="1982245"/>
          </a:xfrm>
        </p:grpSpPr>
        <p:sp>
          <p:nvSpPr>
            <p:cNvPr id="680" name="Google Shape;680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067325" y="68098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88782" y="900934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2"/>
          <p:cNvGrpSpPr/>
          <p:nvPr/>
        </p:nvGrpSpPr>
        <p:grpSpPr>
          <a:xfrm>
            <a:off x="7651832" y="3390433"/>
            <a:ext cx="1627230" cy="1524941"/>
            <a:chOff x="175906" y="401530"/>
            <a:chExt cx="2115209" cy="1982245"/>
          </a:xfrm>
        </p:grpSpPr>
        <p:sp>
          <p:nvSpPr>
            <p:cNvPr id="686" name="Google Shape;686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331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Thanks!</a:t>
            </a:r>
            <a:endParaRPr sz="6900"/>
          </a:p>
        </p:txBody>
      </p:sp>
      <p:sp>
        <p:nvSpPr>
          <p:cNvPr id="696" name="Google Shape;696;p33"/>
          <p:cNvSpPr txBox="1">
            <a:spLocks noGrp="1"/>
          </p:cNvSpPr>
          <p:nvPr>
            <p:ph type="subTitle" idx="4294967295"/>
          </p:nvPr>
        </p:nvSpPr>
        <p:spPr>
          <a:xfrm>
            <a:off x="855300" y="1909311"/>
            <a:ext cx="3331500" cy="252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user@mail.me</a:t>
            </a:r>
            <a:endParaRPr/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698" name="Google Shape;698;p33"/>
          <p:cNvPicPr preferRelativeResize="0"/>
          <p:nvPr/>
        </p:nvPicPr>
        <p:blipFill rotWithShape="1">
          <a:blip r:embed="rId3">
            <a:alphaModFix/>
          </a:blip>
          <a:srcRect l="25597" r="9794"/>
          <a:stretch/>
        </p:blipFill>
        <p:spPr>
          <a:xfrm>
            <a:off x="4678575" y="566400"/>
            <a:ext cx="3891000" cy="4010700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99" name="Google Shape;699;p33"/>
          <p:cNvGrpSpPr/>
          <p:nvPr/>
        </p:nvGrpSpPr>
        <p:grpSpPr>
          <a:xfrm>
            <a:off x="7329133" y="633506"/>
            <a:ext cx="453116" cy="714197"/>
            <a:chOff x="1620532" y="2740711"/>
            <a:chExt cx="745257" cy="1174666"/>
          </a:xfrm>
        </p:grpSpPr>
        <p:sp>
          <p:nvSpPr>
            <p:cNvPr id="700" name="Google Shape;700;p3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5677226" y="633506"/>
            <a:ext cx="453093" cy="714197"/>
            <a:chOff x="188982" y="2740711"/>
            <a:chExt cx="745218" cy="1174666"/>
          </a:xfrm>
        </p:grpSpPr>
        <p:sp>
          <p:nvSpPr>
            <p:cNvPr id="706" name="Google Shape;706;p3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33"/>
          <p:cNvSpPr/>
          <p:nvPr/>
        </p:nvSpPr>
        <p:spPr>
          <a:xfrm>
            <a:off x="67658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3"/>
          <p:cNvSpPr/>
          <p:nvPr/>
        </p:nvSpPr>
        <p:spPr>
          <a:xfrm flipH="1">
            <a:off x="59276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18" name="Google Shape;718;p34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➜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➜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719" name="Google Shape;719;p3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720" name="Google Shape;720;p34"/>
          <p:cNvGrpSpPr/>
          <p:nvPr/>
        </p:nvGrpSpPr>
        <p:grpSpPr>
          <a:xfrm rot="9764460" flipH="1">
            <a:off x="7337488" y="2850726"/>
            <a:ext cx="1162964" cy="586459"/>
            <a:chOff x="7096674" y="3381214"/>
            <a:chExt cx="1162931" cy="586442"/>
          </a:xfrm>
        </p:grpSpPr>
        <p:sp>
          <p:nvSpPr>
            <p:cNvPr id="721" name="Google Shape;721;p34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858006" y="3522342"/>
              <a:ext cx="276200" cy="445315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4"/>
          <p:cNvGrpSpPr/>
          <p:nvPr/>
        </p:nvGrpSpPr>
        <p:grpSpPr>
          <a:xfrm>
            <a:off x="5840966" y="2214521"/>
            <a:ext cx="1065613" cy="626828"/>
            <a:chOff x="5682925" y="1139232"/>
            <a:chExt cx="2115150" cy="1244200"/>
          </a:xfrm>
        </p:grpSpPr>
        <p:sp>
          <p:nvSpPr>
            <p:cNvPr id="724" name="Google Shape;724;p34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34"/>
          <p:cNvSpPr/>
          <p:nvPr/>
        </p:nvSpPr>
        <p:spPr>
          <a:xfrm rot="-368563">
            <a:off x="7131247" y="1614642"/>
            <a:ext cx="1290357" cy="477664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34"/>
          <p:cNvGrpSpPr/>
          <p:nvPr/>
        </p:nvGrpSpPr>
        <p:grpSpPr>
          <a:xfrm>
            <a:off x="7283691" y="2214521"/>
            <a:ext cx="1065613" cy="626828"/>
            <a:chOff x="5682925" y="1139232"/>
            <a:chExt cx="2115150" cy="1244200"/>
          </a:xfrm>
        </p:grpSpPr>
        <p:sp>
          <p:nvSpPr>
            <p:cNvPr id="731" name="Google Shape;731;p34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6" name="Google Shape;736;p34"/>
          <p:cNvSpPr/>
          <p:nvPr/>
        </p:nvSpPr>
        <p:spPr>
          <a:xfrm rot="368563" flipH="1">
            <a:off x="5797197" y="1614642"/>
            <a:ext cx="1290357" cy="477664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7" name="Google Shape;737;p34"/>
          <p:cNvGrpSpPr/>
          <p:nvPr/>
        </p:nvGrpSpPr>
        <p:grpSpPr>
          <a:xfrm>
            <a:off x="6709874" y="768387"/>
            <a:ext cx="738927" cy="740445"/>
            <a:chOff x="2893887" y="2547824"/>
            <a:chExt cx="1212350" cy="1214840"/>
          </a:xfrm>
        </p:grpSpPr>
        <p:sp>
          <p:nvSpPr>
            <p:cNvPr id="738" name="Google Shape;738;p3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>
            <a:off x="6262499" y="3079350"/>
            <a:ext cx="1705350" cy="132717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48" name="Google Shape;748;p3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➜"/>
            </a:pPr>
            <a:r>
              <a:rPr lang="en" sz="1600"/>
              <a:t>Titles: Atma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➜"/>
            </a:pPr>
            <a:r>
              <a:rPr lang="en" sz="1600"/>
              <a:t>Body copy: Quicksand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https://github.com/BlackFoundryCom/Atma</a:t>
            </a:r>
            <a:r>
              <a:rPr lang="en" sz="1600"/>
              <a:t/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49" name="Google Shape;749;p35"/>
          <p:cNvSpPr txBox="1"/>
          <p:nvPr/>
        </p:nvSpPr>
        <p:spPr>
          <a:xfrm>
            <a:off x="855300" y="4104575"/>
            <a:ext cx="4720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50" name="Google Shape;750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751" name="Google Shape;751;p35"/>
          <p:cNvGrpSpPr/>
          <p:nvPr/>
        </p:nvGrpSpPr>
        <p:grpSpPr>
          <a:xfrm>
            <a:off x="8241903" y="991179"/>
            <a:ext cx="490975" cy="773870"/>
            <a:chOff x="1620532" y="2740711"/>
            <a:chExt cx="745257" cy="1174666"/>
          </a:xfrm>
        </p:grpSpPr>
        <p:sp>
          <p:nvSpPr>
            <p:cNvPr id="752" name="Google Shape;752;p35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5575395" y="991179"/>
            <a:ext cx="490950" cy="773870"/>
            <a:chOff x="188982" y="2740711"/>
            <a:chExt cx="745218" cy="1174666"/>
          </a:xfrm>
        </p:grpSpPr>
        <p:sp>
          <p:nvSpPr>
            <p:cNvPr id="758" name="Google Shape;758;p35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35"/>
          <p:cNvGrpSpPr/>
          <p:nvPr/>
        </p:nvGrpSpPr>
        <p:grpSpPr>
          <a:xfrm>
            <a:off x="5738625" y="1688940"/>
            <a:ext cx="1316755" cy="1022671"/>
            <a:chOff x="2860826" y="401530"/>
            <a:chExt cx="2115269" cy="1642581"/>
          </a:xfrm>
        </p:grpSpPr>
        <p:sp>
          <p:nvSpPr>
            <p:cNvPr id="764" name="Google Shape;764;p3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5"/>
          <p:cNvGrpSpPr/>
          <p:nvPr/>
        </p:nvGrpSpPr>
        <p:grpSpPr>
          <a:xfrm>
            <a:off x="7270325" y="1688940"/>
            <a:ext cx="1316755" cy="1022671"/>
            <a:chOff x="2860826" y="401530"/>
            <a:chExt cx="2115269" cy="1642581"/>
          </a:xfrm>
        </p:grpSpPr>
        <p:sp>
          <p:nvSpPr>
            <p:cNvPr id="770" name="Google Shape;770;p3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5"/>
          <p:cNvGrpSpPr/>
          <p:nvPr/>
        </p:nvGrpSpPr>
        <p:grpSpPr>
          <a:xfrm>
            <a:off x="6370267" y="2856043"/>
            <a:ext cx="1597056" cy="563983"/>
            <a:chOff x="5580309" y="2517898"/>
            <a:chExt cx="1815042" cy="640963"/>
          </a:xfrm>
        </p:grpSpPr>
        <p:sp>
          <p:nvSpPr>
            <p:cNvPr id="776" name="Google Shape;776;p35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Extra resources · Build your own monsters</a:t>
            </a:r>
            <a:endParaRPr sz="280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6274792" y="21062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168412" y="21061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459508" y="23170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7613647" y="26144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953" name="Google Shape;953;p37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sp>
        <p:nvSpPr>
          <p:cNvPr id="954" name="Google Shape;954;p37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60" name="Google Shape;96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67" name="Google Shape;96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72" name="Google Shape;97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76" name="Google Shape;97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82" name="Google Shape;98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86" name="Google Shape;98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91" name="Google Shape;99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97" name="Google Shape;99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04" name="Google Shape;100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07" name="Google Shape;100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11" name="Google Shape;101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18" name="Google Shape;101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24" name="Google Shape;10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28" name="Google Shape;10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29" name="Google Shape;10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9" name="Google Shape;103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46" name="Google Shape;104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51" name="Google Shape;105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57" name="Google Shape;105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64" name="Google Shape;106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69" name="Google Shape;106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74" name="Google Shape;107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9" name="Google Shape;10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80" name="Google Shape;10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0" name="Google Shape;10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91" name="Google Shape;109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4" name="Google Shape;10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95" name="Google Shape;10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5" name="Google Shape;11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06" name="Google Shape;110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0" name="Google Shape;11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11" name="Google Shape;11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1" name="Google Shape;11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22" name="Google Shape;112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30" name="Google Shape;11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35" name="Google Shape;113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40" name="Google Shape;11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46" name="Google Shape;11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53" name="Google Shape;115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57" name="Google Shape;115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63" name="Google Shape;116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70" name="Google Shape;117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74" name="Google Shape;117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79" name="Google Shape;117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86" name="Google Shape;118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94" name="Google Shape;119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99" name="Google Shape;119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03" name="Google Shape;120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07" name="Google Shape;120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12" name="Google Shape;121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17" name="Google Shape;121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23" name="Google Shape;122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30" name="Google Shape;123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38" name="Google Shape;123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51" name="Google Shape;125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56" name="Google Shape;125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60" name="Google Shape;126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67" name="Google Shape;12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76" name="Google Shape;12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89" name="Google Shape;12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02" name="Google Shape;13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15" name="Google Shape;131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22" name="Google Shape;13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8" name="Google Shape;133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43" name="Google Shape;134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44" name="Google Shape;134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48" name="Google Shape;134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1" name="Google Shape;135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2" name="Google Shape;135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56" name="Google Shape;135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9" name="Google Shape;135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0" name="Google Shape;136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69" name="Google Shape;136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94" name="Google Shape;139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95" name="Google Shape;139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7" name="Google Shape;139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98" name="Google Shape;139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0" name="Google Shape;140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1" name="Google Shape;140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04" name="Google Shape;1404;p3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3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410" name="Google Shape;141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11" name="Google Shape;1411;p3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412" name="Google Shape;1412;p39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9" name="Google Shape;14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20" name="Google Shape;14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21" name="Google Shape;14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3" name="Google Shape;14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24" name="Google Shape;14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6" name="Google Shape;14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27" name="Google Shape;14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9" name="Google Shape;14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30" name="Google Shape;14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People/Statues </a:t>
            </a:r>
            <a:br>
              <a:rPr lang="en" dirty="0" smtClean="0"/>
            </a:br>
            <a:r>
              <a:rPr lang="en" dirty="0" smtClean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People/Statues </a:t>
            </a:r>
            <a:br>
              <a:rPr lang="en" dirty="0" smtClean="0"/>
            </a:br>
            <a:r>
              <a:rPr lang="en" dirty="0" smtClean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3610975" y="1509925"/>
            <a:ext cx="2416800" cy="23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EDIT IN POWERPOINT®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Click on the button under the presentation preview that says </a:t>
            </a:r>
            <a:r>
              <a:rPr lang="en" sz="1000" b="1"/>
              <a:t>"Download as PowerPoint template"</a:t>
            </a:r>
            <a:r>
              <a:rPr lang="en" sz="1000"/>
              <a:t>. You will get a .pptx file that you can edit in PowerPoint.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000"/>
              <a:t>)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23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EDIT IN GOOGLE SLIDES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Click on the button under the presentation preview that says </a:t>
            </a:r>
            <a:r>
              <a:rPr lang="en" sz="1000" b="1"/>
              <a:t>"Use as Google Slides Theme"</a:t>
            </a:r>
            <a:r>
              <a:rPr lang="en" sz="1000"/>
              <a:t>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You will get a copy of this document on your Google Drive and will be able to edit, add or delete slides.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You have to be signed in to your Google account.</a:t>
            </a:r>
            <a:endParaRPr sz="1600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2"/>
          </p:nvPr>
        </p:nvSpPr>
        <p:spPr>
          <a:xfrm>
            <a:off x="855300" y="3905925"/>
            <a:ext cx="5172600" cy="6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More info on how to use this template at </a:t>
            </a:r>
            <a:r>
              <a:rPr lang="en" sz="900" b="1" u="sng">
                <a:hlinkClick r:id="rId4"/>
              </a:rPr>
              <a:t>slidescarnival.com/help-use-presentation-template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5"/>
              </a:rPr>
              <a:t>Creative Commons Attribution license</a:t>
            </a:r>
            <a:r>
              <a:rPr lang="en" sz="900"/>
              <a:t>. You can keep the Credits slide or mention SlidesCarnival and other resources used in a slide footer.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331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Hello!</a:t>
            </a:r>
            <a:endParaRPr sz="8300"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855300" y="1909311"/>
            <a:ext cx="3331500" cy="252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l="25597" r="9794"/>
          <a:stretch/>
        </p:blipFill>
        <p:spPr>
          <a:xfrm>
            <a:off x="4678575" y="566400"/>
            <a:ext cx="3891000" cy="4010700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114" name="Google Shape;114;p13"/>
          <p:cNvGrpSpPr/>
          <p:nvPr/>
        </p:nvGrpSpPr>
        <p:grpSpPr>
          <a:xfrm>
            <a:off x="7329133" y="63350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677226" y="633506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>
            <a:off x="67658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flipH="1">
            <a:off x="59276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1044</Words>
  <Application>Microsoft Macintosh PowerPoint</Application>
  <PresentationFormat>On-screen Show (16:9)</PresentationFormat>
  <Paragraphs>178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Montserrat</vt:lpstr>
      <vt:lpstr>Atma</vt:lpstr>
      <vt:lpstr>Quicksand</vt:lpstr>
      <vt:lpstr>Quicksand Light</vt:lpstr>
      <vt:lpstr>Moth template</vt:lpstr>
      <vt:lpstr>Pattern: Many of One</vt:lpstr>
      <vt:lpstr>Patterns</vt:lpstr>
      <vt:lpstr>PowerPoint Presentation</vt:lpstr>
      <vt:lpstr>People/Statues  Holding Footballs?</vt:lpstr>
      <vt:lpstr>PowerPoint Presentation</vt:lpstr>
      <vt:lpstr>People/Statues  Holding Footballs?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 · Build your own monsters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4</cp:revision>
  <dcterms:modified xsi:type="dcterms:W3CDTF">2020-08-25T23:42:26Z</dcterms:modified>
</cp:coreProperties>
</file>