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0"/>
  </p:notesMasterIdLst>
  <p:sldIdLst>
    <p:sldId id="256" r:id="rId2"/>
    <p:sldId id="311" r:id="rId3"/>
    <p:sldId id="295" r:id="rId4"/>
    <p:sldId id="286" r:id="rId5"/>
    <p:sldId id="287" r:id="rId6"/>
    <p:sldId id="288" r:id="rId7"/>
    <p:sldId id="291" r:id="rId8"/>
    <p:sldId id="289" r:id="rId9"/>
    <p:sldId id="290" r:id="rId10"/>
    <p:sldId id="293" r:id="rId11"/>
    <p:sldId id="292" r:id="rId12"/>
    <p:sldId id="296" r:id="rId13"/>
    <p:sldId id="307" r:id="rId14"/>
    <p:sldId id="310" r:id="rId15"/>
    <p:sldId id="308" r:id="rId16"/>
    <p:sldId id="297" r:id="rId17"/>
    <p:sldId id="309" r:id="rId18"/>
    <p:sldId id="257" r:id="rId19"/>
    <p:sldId id="298" r:id="rId20"/>
    <p:sldId id="299" r:id="rId21"/>
    <p:sldId id="300" r:id="rId22"/>
    <p:sldId id="303" r:id="rId23"/>
    <p:sldId id="305" r:id="rId24"/>
    <p:sldId id="306" r:id="rId25"/>
    <p:sldId id="302" r:id="rId26"/>
    <p:sldId id="312" r:id="rId27"/>
    <p:sldId id="258" r:id="rId28"/>
    <p:sldId id="30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257"/>
            <p14:sldId id="298"/>
            <p14:sldId id="299"/>
            <p14:sldId id="300"/>
            <p14:sldId id="303"/>
            <p14:sldId id="305"/>
            <p14:sldId id="306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94694"/>
  </p:normalViewPr>
  <p:slideViewPr>
    <p:cSldViewPr snapToGrid="0" snapToObjects="1">
      <p:cViewPr varScale="1">
        <p:scale>
          <a:sx n="192" d="100"/>
          <a:sy n="192" d="100"/>
        </p:scale>
        <p:origin x="38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730</Words>
  <Application>Microsoft Macintosh PowerPoint</Application>
  <PresentationFormat>On-screen Show (16:9)</PresentationFormat>
  <Paragraphs>92</Paragraphs>
  <Slides>28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Variable</vt:lpstr>
      <vt:lpstr>Loop</vt:lpstr>
      <vt:lpstr>Variable Parameter Array </vt:lpstr>
      <vt:lpstr>Container Parameter  with default value </vt:lpstr>
      <vt:lpstr>Container Parameter  with default value </vt:lpstr>
      <vt:lpstr>ApprovalTests</vt:lpstr>
      <vt:lpstr>ApprovalTests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40</cp:revision>
  <dcterms:modified xsi:type="dcterms:W3CDTF">2020-08-28T00:16:33Z</dcterms:modified>
</cp:coreProperties>
</file>