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7" r:id="rId1"/>
  </p:sldMasterIdLst>
  <p:notesMasterIdLst>
    <p:notesMasterId r:id="rId57"/>
  </p:notesMasterIdLst>
  <p:sldIdLst>
    <p:sldId id="256" r:id="rId2"/>
    <p:sldId id="311" r:id="rId3"/>
    <p:sldId id="295" r:id="rId4"/>
    <p:sldId id="286" r:id="rId5"/>
    <p:sldId id="287" r:id="rId6"/>
    <p:sldId id="288" r:id="rId7"/>
    <p:sldId id="291" r:id="rId8"/>
    <p:sldId id="289" r:id="rId9"/>
    <p:sldId id="290" r:id="rId10"/>
    <p:sldId id="293" r:id="rId11"/>
    <p:sldId id="292" r:id="rId12"/>
    <p:sldId id="296" r:id="rId13"/>
    <p:sldId id="307" r:id="rId14"/>
    <p:sldId id="310" r:id="rId15"/>
    <p:sldId id="308" r:id="rId16"/>
    <p:sldId id="297" r:id="rId17"/>
    <p:sldId id="309" r:id="rId18"/>
    <p:sldId id="257" r:id="rId19"/>
    <p:sldId id="298" r:id="rId20"/>
    <p:sldId id="299" r:id="rId21"/>
    <p:sldId id="300" r:id="rId22"/>
    <p:sldId id="303" r:id="rId23"/>
    <p:sldId id="305" r:id="rId24"/>
    <p:sldId id="306" r:id="rId25"/>
    <p:sldId id="302" r:id="rId26"/>
    <p:sldId id="312" r:id="rId27"/>
    <p:sldId id="258" r:id="rId28"/>
    <p:sldId id="301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276" r:id="rId47"/>
    <p:sldId id="277" r:id="rId48"/>
    <p:sldId id="278" r:id="rId49"/>
    <p:sldId id="279" r:id="rId50"/>
    <p:sldId id="280" r:id="rId51"/>
    <p:sldId id="281" r:id="rId52"/>
    <p:sldId id="282" r:id="rId53"/>
    <p:sldId id="283" r:id="rId54"/>
    <p:sldId id="284" r:id="rId55"/>
    <p:sldId id="285" r:id="rId5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E002A11-18BF-D644-AEF5-755CBC8328AC}">
          <p14:sldIdLst>
            <p14:sldId id="256"/>
            <p14:sldId id="311"/>
            <p14:sldId id="295"/>
            <p14:sldId id="286"/>
            <p14:sldId id="287"/>
            <p14:sldId id="288"/>
            <p14:sldId id="291"/>
            <p14:sldId id="289"/>
            <p14:sldId id="290"/>
            <p14:sldId id="293"/>
            <p14:sldId id="292"/>
            <p14:sldId id="296"/>
            <p14:sldId id="307"/>
            <p14:sldId id="310"/>
            <p14:sldId id="308"/>
            <p14:sldId id="297"/>
            <p14:sldId id="309"/>
            <p14:sldId id="257"/>
            <p14:sldId id="298"/>
            <p14:sldId id="299"/>
            <p14:sldId id="300"/>
            <p14:sldId id="303"/>
            <p14:sldId id="305"/>
            <p14:sldId id="306"/>
            <p14:sldId id="302"/>
            <p14:sldId id="312"/>
            <p14:sldId id="258"/>
          </p14:sldIdLst>
        </p14:section>
        <p14:section name="templates" id="{3C7C7687-FACB-9247-9F02-1279A99FF921}">
          <p14:sldIdLst>
            <p14:sldId id="301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FFFFF"/>
    <a:srgbClr val="CDCDCD"/>
    <a:srgbClr val="A0B782"/>
    <a:srgbClr val="7EB734"/>
    <a:srgbClr val="76AB31"/>
    <a:srgbClr val="4B6C1F"/>
    <a:srgbClr val="9BE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47D525-7973-43D5-937F-014B81E019FB}">
  <a:tblStyle styleId="{4C47D525-7973-43D5-937F-014B81E019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3"/>
    <p:restoredTop sz="94694"/>
  </p:normalViewPr>
  <p:slideViewPr>
    <p:cSldViewPr snapToGrid="0" snapToObjects="1">
      <p:cViewPr varScale="1">
        <p:scale>
          <a:sx n="160" d="100"/>
          <a:sy n="160" d="100"/>
        </p:scale>
        <p:origin x="176" y="6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30406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335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951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012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749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223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614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637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344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947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8024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2886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7548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923c02a560_3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923c02a560_3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555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0709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923c02a560_3_1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923c02a560_3_1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923c02a560_3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923c02a560_3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995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713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77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3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1016175"/>
            <a:ext cx="4548900" cy="311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4"/>
            </a:gs>
            <a:gs pos="100000">
              <a:srgbClr val="FF6B4B"/>
            </a:gs>
          </a:gsLst>
          <a:lin ang="0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855300" y="1583350"/>
            <a:ext cx="4548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855300" y="2840052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5"/>
            </a:gs>
            <a:gs pos="100000">
              <a:srgbClr val="FF4D82"/>
            </a:gs>
          </a:gsLst>
          <a:lin ang="0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236300" y="1018800"/>
            <a:ext cx="4504500" cy="3369900"/>
          </a:xfrm>
          <a:prstGeom prst="rect">
            <a:avLst/>
          </a:prstGeom>
          <a:effectLst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➜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○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■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marL="1828800" lvl="3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●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marL="2286000" lvl="4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○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marL="2743200" lvl="5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■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marL="3200400" lvl="6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●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marL="3657600" lvl="7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○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marL="4114800" lvl="8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■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715275" y="901000"/>
            <a:ext cx="616500" cy="6537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tma"/>
              <a:buNone/>
            </a:pPr>
            <a:r>
              <a:rPr lang="en" sz="6500" b="1" i="0" dirty="0">
                <a:solidFill>
                  <a:schemeClr val="lt1"/>
                </a:solidFill>
                <a:latin typeface="Arial Rounded MT Bold" panose="020F0704030504030204" pitchFamily="34" charset="77"/>
                <a:ea typeface="Atma"/>
                <a:cs typeface="Atma"/>
                <a:sym typeface="Atma"/>
              </a:rPr>
              <a:t>“</a:t>
            </a:r>
            <a:endParaRPr sz="6500" b="1" i="0" dirty="0">
              <a:solidFill>
                <a:schemeClr val="lt1"/>
              </a:solidFill>
              <a:latin typeface="Arial Rounded MT Bold" panose="020F0704030504030204" pitchFamily="34" charset="77"/>
              <a:ea typeface="Atma"/>
              <a:cs typeface="Atma"/>
              <a:sym typeface="Atma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855300" y="1509926"/>
            <a:ext cx="4693500" cy="264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➜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chemeClr val="accent6"/>
            </a:gs>
            <a:gs pos="100000">
              <a:srgbClr val="95F163"/>
            </a:gs>
          </a:gsLst>
          <a:lin ang="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55275" y="1509925"/>
            <a:ext cx="24168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3610974" y="1509925"/>
            <a:ext cx="24168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chemeClr val="accent1"/>
            </a:gs>
            <a:gs pos="100000">
              <a:srgbClr val="BBFF45"/>
            </a:gs>
          </a:gsLst>
          <a:lin ang="0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8284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855300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➜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2861673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➜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3"/>
          </p:nvPr>
        </p:nvSpPr>
        <p:spPr>
          <a:xfrm>
            <a:off x="4868047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➜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accent3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accent4"/>
            </a:gs>
            <a:gs pos="100000">
              <a:srgbClr val="FF6B4B"/>
            </a:gs>
          </a:gsLst>
          <a:lin ang="0" scaled="0"/>
        </a:gra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55300" y="4101500"/>
            <a:ext cx="74334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chemeClr val="accent5"/>
            </a:gs>
            <a:gs pos="100000">
              <a:srgbClr val="FF4D82"/>
            </a:gs>
          </a:gsLst>
          <a:lin ang="0" scaled="0"/>
        </a:gra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00000">
              <a:srgbClr val="BBFF45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1">
            <a:alphaModFix amt="1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855300" y="1509926"/>
            <a:ext cx="4693500" cy="26424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Quicksand Light"/>
              <a:buChar char="➜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○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■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●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○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■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●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○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■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 b="1" i="0">
                <a:solidFill>
                  <a:schemeClr val="lt1"/>
                </a:solidFill>
                <a:latin typeface="Arial Rounded MT Bold" panose="020F0704030504030204" pitchFamily="34" charset="77"/>
                <a:ea typeface="Arial Rounded MT Bold" panose="020F0704030504030204" pitchFamily="34" charset="77"/>
                <a:cs typeface="Atma"/>
                <a:sym typeface="Atma"/>
              </a:defRPr>
            </a:lvl1pPr>
            <a:lvl2pPr lvl="1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2pPr>
            <a:lvl3pPr lvl="2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3pPr>
            <a:lvl4pPr lvl="3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4pPr>
            <a:lvl5pPr lvl="4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5pPr>
            <a:lvl6pPr lvl="5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6pPr>
            <a:lvl7pPr lvl="6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7pPr>
            <a:lvl8pPr lvl="7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8pPr>
            <a:lvl9pPr lvl="8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9B6BE3-4EE4-E741-9A83-24E941DFCE64}"/>
              </a:ext>
            </a:extLst>
          </p:cNvPr>
          <p:cNvSpPr txBox="1"/>
          <p:nvPr userDrawn="1"/>
        </p:nvSpPr>
        <p:spPr>
          <a:xfrm>
            <a:off x="5959682" y="4640925"/>
            <a:ext cx="3238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i="0" dirty="0">
                <a:solidFill>
                  <a:srgbClr val="A0B782">
                    <a:alpha val="56000"/>
                  </a:srgbClr>
                </a:solidFill>
                <a:latin typeface="Cooper Std Black" panose="0208090304030B020404" pitchFamily="18" charset="77"/>
              </a:rPr>
              <a:t>@</a:t>
            </a:r>
            <a:r>
              <a:rPr lang="en-US" sz="2400" b="1" i="0" dirty="0">
                <a:solidFill>
                  <a:srgbClr val="A0B782">
                    <a:alpha val="81000"/>
                  </a:srgbClr>
                </a:solidFill>
                <a:latin typeface="Cooper Std Black" panose="0208090304030B020404" pitchFamily="18" charset="77"/>
              </a:rPr>
              <a:t>LlewellynFalco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Arial Rounded MT Bold" panose="020F0704030504030204" pitchFamily="34" charset="77"/>
          <a:ea typeface="Arial Rounded MT Bold" panose="020F0704030504030204" pitchFamily="34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slidescarnival.com/?utm_source=template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ackFoundryCom/Atma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quicksand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ctrTitle"/>
          </p:nvPr>
        </p:nvSpPr>
        <p:spPr>
          <a:xfrm>
            <a:off x="4519785" y="1815880"/>
            <a:ext cx="4548900" cy="311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Pattern:</a:t>
            </a:r>
            <a:br>
              <a:rPr lang="en" dirty="0"/>
            </a:br>
            <a:r>
              <a:rPr lang="en" dirty="0"/>
              <a:t>Many of One</a:t>
            </a:r>
            <a:endParaRPr dirty="0"/>
          </a:p>
        </p:txBody>
      </p:sp>
      <p:grpSp>
        <p:nvGrpSpPr>
          <p:cNvPr id="5" name="Group 4"/>
          <p:cNvGrpSpPr/>
          <p:nvPr/>
        </p:nvGrpSpPr>
        <p:grpSpPr>
          <a:xfrm>
            <a:off x="115719" y="1875414"/>
            <a:ext cx="4566253" cy="2501644"/>
            <a:chOff x="85119" y="1484728"/>
            <a:chExt cx="5670404" cy="3106558"/>
          </a:xfrm>
        </p:grpSpPr>
        <p:pic>
          <p:nvPicPr>
            <p:cNvPr id="4" name="Picture 3" descr="downloa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19" y="1484728"/>
              <a:ext cx="5670404" cy="3106558"/>
            </a:xfrm>
            <a:prstGeom prst="rect">
              <a:avLst/>
            </a:prstGeom>
          </p:spPr>
        </p:pic>
        <p:grpSp>
          <p:nvGrpSpPr>
            <p:cNvPr id="47" name="Google Shape;47;p11"/>
            <p:cNvGrpSpPr/>
            <p:nvPr/>
          </p:nvGrpSpPr>
          <p:grpSpPr>
            <a:xfrm>
              <a:off x="2296062" y="2821214"/>
              <a:ext cx="823430" cy="639423"/>
              <a:chOff x="2860826" y="401530"/>
              <a:chExt cx="2115269" cy="1642581"/>
            </a:xfrm>
          </p:grpSpPr>
          <p:sp>
            <p:nvSpPr>
              <p:cNvPr id="48" name="Google Shape;48;p11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11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11"/>
              <p:cNvSpPr/>
              <p:nvPr/>
            </p:nvSpPr>
            <p:spPr>
              <a:xfrm>
                <a:off x="3539074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rgbClr val="FF4D8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11"/>
              <p:cNvSpPr/>
              <p:nvPr/>
            </p:nvSpPr>
            <p:spPr>
              <a:xfrm>
                <a:off x="3712949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11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A41F9477-5AD7-4442-9EF1-7164B2AD86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5981" y="0"/>
            <a:ext cx="2388020" cy="23880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93E23D6-FDCD-D945-A883-85383F336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300" y="816659"/>
            <a:ext cx="4548900" cy="1159800"/>
          </a:xfrm>
        </p:spPr>
        <p:txBody>
          <a:bodyPr/>
          <a:lstStyle/>
          <a:p>
            <a:r>
              <a:rPr lang="en-US" dirty="0"/>
              <a:t>0, 1, Many</a:t>
            </a:r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4294967295"/>
          </p:nvPr>
        </p:nvSpPr>
        <p:spPr>
          <a:xfrm>
            <a:off x="0" y="4673600"/>
            <a:ext cx="549275" cy="39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>
            <a:off x="6246283" y="1081005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flipH="1">
            <a:off x="7855932" y="1081005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12"/>
          <p:cNvGrpSpPr/>
          <p:nvPr/>
        </p:nvGrpSpPr>
        <p:grpSpPr>
          <a:xfrm>
            <a:off x="7121043" y="3011579"/>
            <a:ext cx="660217" cy="901249"/>
            <a:chOff x="6763768" y="3011579"/>
            <a:chExt cx="660217" cy="901249"/>
          </a:xfrm>
        </p:grpSpPr>
        <p:sp>
          <p:nvSpPr>
            <p:cNvPr id="102" name="Google Shape;102;p12"/>
            <p:cNvSpPr/>
            <p:nvPr/>
          </p:nvSpPr>
          <p:spPr>
            <a:xfrm>
              <a:off x="6763768" y="3011579"/>
              <a:ext cx="660217" cy="901249"/>
            </a:xfrm>
            <a:custGeom>
              <a:avLst/>
              <a:gdLst/>
              <a:ahLst/>
              <a:cxnLst/>
              <a:rect l="l" t="t" r="r" b="b"/>
              <a:pathLst>
                <a:path w="863029" h="1178103" extrusionOk="0">
                  <a:moveTo>
                    <a:pt x="863029" y="595901"/>
                  </a:moveTo>
                  <a:cubicBezTo>
                    <a:pt x="863029" y="932551"/>
                    <a:pt x="725013" y="1178103"/>
                    <a:pt x="428090" y="1178103"/>
                  </a:cubicBezTo>
                  <a:cubicBezTo>
                    <a:pt x="131167" y="1178103"/>
                    <a:pt x="0" y="905153"/>
                    <a:pt x="0" y="568503"/>
                  </a:cubicBezTo>
                  <a:cubicBezTo>
                    <a:pt x="0" y="231853"/>
                    <a:pt x="131167" y="0"/>
                    <a:pt x="428090" y="0"/>
                  </a:cubicBezTo>
                  <a:cubicBezTo>
                    <a:pt x="725013" y="0"/>
                    <a:pt x="863029" y="259182"/>
                    <a:pt x="863029" y="59590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6827581" y="3655993"/>
              <a:ext cx="531684" cy="256751"/>
            </a:xfrm>
            <a:custGeom>
              <a:avLst/>
              <a:gdLst/>
              <a:ahLst/>
              <a:cxnLst/>
              <a:rect l="l" t="t" r="r" b="b"/>
              <a:pathLst>
                <a:path w="695012" h="335622" extrusionOk="0">
                  <a:moveTo>
                    <a:pt x="344664" y="0"/>
                  </a:moveTo>
                  <a:cubicBezTo>
                    <a:pt x="181716" y="0"/>
                    <a:pt x="68837" y="45891"/>
                    <a:pt x="0" y="123838"/>
                  </a:cubicBezTo>
                  <a:cubicBezTo>
                    <a:pt x="68837" y="253497"/>
                    <a:pt x="181784" y="335622"/>
                    <a:pt x="344664" y="335622"/>
                  </a:cubicBezTo>
                  <a:cubicBezTo>
                    <a:pt x="509050" y="335622"/>
                    <a:pt x="624463" y="260279"/>
                    <a:pt x="695013" y="136167"/>
                  </a:cubicBezTo>
                  <a:cubicBezTo>
                    <a:pt x="624463" y="52193"/>
                    <a:pt x="509050" y="0"/>
                    <a:pt x="34466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6838741" y="3028921"/>
              <a:ext cx="140218" cy="213492"/>
            </a:xfrm>
            <a:custGeom>
              <a:avLst/>
              <a:gdLst/>
              <a:ahLst/>
              <a:cxnLst/>
              <a:rect l="l" t="t" r="r" b="b"/>
              <a:pathLst>
                <a:path w="183291" h="279075" extrusionOk="0">
                  <a:moveTo>
                    <a:pt x="0" y="142331"/>
                  </a:moveTo>
                  <a:cubicBezTo>
                    <a:pt x="12329" y="212195"/>
                    <a:pt x="34247" y="273087"/>
                    <a:pt x="73700" y="278704"/>
                  </a:cubicBezTo>
                  <a:cubicBezTo>
                    <a:pt x="141235" y="288361"/>
                    <a:pt x="171442" y="107468"/>
                    <a:pt x="183291" y="0"/>
                  </a:cubicBezTo>
                  <a:cubicBezTo>
                    <a:pt x="107927" y="25487"/>
                    <a:pt x="43357" y="75631"/>
                    <a:pt x="0" y="14233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7199927" y="3029392"/>
              <a:ext cx="134768" cy="213017"/>
            </a:xfrm>
            <a:custGeom>
              <a:avLst/>
              <a:gdLst/>
              <a:ahLst/>
              <a:cxnLst/>
              <a:rect l="l" t="t" r="r" b="b"/>
              <a:pathLst>
                <a:path w="176167" h="278454" extrusionOk="0">
                  <a:moveTo>
                    <a:pt x="0" y="0"/>
                  </a:moveTo>
                  <a:cubicBezTo>
                    <a:pt x="4315" y="101920"/>
                    <a:pt x="21507" y="268567"/>
                    <a:pt x="87810" y="278087"/>
                  </a:cubicBezTo>
                  <a:cubicBezTo>
                    <a:pt x="130687" y="284183"/>
                    <a:pt x="158496" y="213497"/>
                    <a:pt x="176167" y="133564"/>
                  </a:cubicBezTo>
                  <a:cubicBezTo>
                    <a:pt x="132516" y="72042"/>
                    <a:pt x="71022" y="2541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5FF8DB9-14E4-D441-A1FF-63AB24E99CA7}"/>
              </a:ext>
            </a:extLst>
          </p:cNvPr>
          <p:cNvSpPr/>
          <p:nvPr/>
        </p:nvSpPr>
        <p:spPr>
          <a:xfrm>
            <a:off x="451400" y="2122094"/>
            <a:ext cx="4572000" cy="369332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>
            <a:spAutoFit/>
          </a:bodyPr>
          <a:lstStyle/>
          <a:p>
            <a:r>
              <a:rPr lang="en-US" sz="1800" dirty="0" err="1"/>
              <a:t>printVariables</a:t>
            </a:r>
            <a:r>
              <a:rPr lang="en-US" sz="1800" dirty="0"/>
              <a:t>(); </a:t>
            </a:r>
            <a:r>
              <a:rPr lang="en-US" sz="1800" dirty="0">
                <a:solidFill>
                  <a:srgbClr val="007F00"/>
                </a:solidFill>
              </a:rPr>
              <a:t>// 0 parameters</a:t>
            </a: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DEC642-2D1E-E04C-AED3-9A42B82DAE29}"/>
              </a:ext>
            </a:extLst>
          </p:cNvPr>
          <p:cNvSpPr/>
          <p:nvPr/>
        </p:nvSpPr>
        <p:spPr>
          <a:xfrm>
            <a:off x="451400" y="2919243"/>
            <a:ext cx="4572000" cy="646331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>
            <a:spAutoFit/>
          </a:bodyPr>
          <a:lstStyle/>
          <a:p>
            <a:r>
              <a:rPr lang="en-US" sz="1800" dirty="0" err="1"/>
              <a:t>printMonster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); </a:t>
            </a:r>
            <a:r>
              <a:rPr lang="en-US" sz="1800" dirty="0">
                <a:solidFill>
                  <a:srgbClr val="007F00"/>
                </a:solidFill>
              </a:rPr>
              <a:t>// 1 parameter</a:t>
            </a:r>
            <a:br>
              <a:rPr lang="en-US" sz="1800" dirty="0">
                <a:solidFill>
                  <a:srgbClr val="007F00"/>
                </a:solidFill>
              </a:rPr>
            </a:br>
            <a:r>
              <a:rPr lang="en-US" sz="1800" dirty="0">
                <a:solidFill>
                  <a:srgbClr val="2B91AF"/>
                </a:solidFill>
              </a:rPr>
              <a:t>String </a:t>
            </a:r>
            <a:r>
              <a:rPr lang="en-US" sz="1800" dirty="0"/>
              <a:t>name = 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; </a:t>
            </a:r>
            <a:r>
              <a:rPr lang="en-US" sz="1800" dirty="0">
                <a:solidFill>
                  <a:srgbClr val="007F00"/>
                </a:solidFill>
              </a:rPr>
              <a:t>// 1 value</a:t>
            </a:r>
            <a:endParaRPr lang="en-US" sz="1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45A0B41-6AD9-354B-8018-DA6E3C1E404B}"/>
              </a:ext>
            </a:extLst>
          </p:cNvPr>
          <p:cNvSpPr/>
          <p:nvPr/>
        </p:nvSpPr>
        <p:spPr>
          <a:xfrm>
            <a:off x="451400" y="4138693"/>
            <a:ext cx="6375583" cy="369332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91AF"/>
                </a:solidFill>
              </a:rPr>
              <a:t>String</a:t>
            </a:r>
            <a:r>
              <a:rPr lang="en-US" sz="1800" dirty="0"/>
              <a:t>[] team = </a:t>
            </a:r>
            <a:r>
              <a:rPr lang="en-US" sz="1800" dirty="0">
                <a:solidFill>
                  <a:srgbClr val="A9A9A9"/>
                </a:solidFill>
              </a:rPr>
              <a:t>new[] </a:t>
            </a:r>
            <a:r>
              <a:rPr lang="en-US" sz="1800" dirty="0"/>
              <a:t>{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A31515"/>
                </a:solidFill>
              </a:rPr>
              <a:t>"Mike"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A31515"/>
                </a:solidFill>
              </a:rPr>
              <a:t>"Boo"</a:t>
            </a:r>
            <a:r>
              <a:rPr lang="en-US" sz="1800" dirty="0"/>
              <a:t>}; </a:t>
            </a:r>
            <a:r>
              <a:rPr lang="en-US" sz="1800" dirty="0">
                <a:solidFill>
                  <a:srgbClr val="007F00"/>
                </a:solidFill>
              </a:rPr>
              <a:t>// Many values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253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ctrTitle"/>
          </p:nvPr>
        </p:nvSpPr>
        <p:spPr>
          <a:xfrm>
            <a:off x="4519785" y="1022395"/>
            <a:ext cx="4548900" cy="311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Pattern:</a:t>
            </a:r>
            <a:br>
              <a:rPr lang="en" dirty="0"/>
            </a:br>
            <a:r>
              <a:rPr lang="en" dirty="0"/>
              <a:t>Many of One</a:t>
            </a:r>
            <a:endParaRPr dirty="0"/>
          </a:p>
        </p:txBody>
      </p:sp>
      <p:grpSp>
        <p:nvGrpSpPr>
          <p:cNvPr id="5" name="Group 4"/>
          <p:cNvGrpSpPr/>
          <p:nvPr/>
        </p:nvGrpSpPr>
        <p:grpSpPr>
          <a:xfrm>
            <a:off x="115719" y="1875414"/>
            <a:ext cx="4566253" cy="2501644"/>
            <a:chOff x="85119" y="1484728"/>
            <a:chExt cx="5670404" cy="3106558"/>
          </a:xfrm>
        </p:grpSpPr>
        <p:pic>
          <p:nvPicPr>
            <p:cNvPr id="4" name="Picture 3" descr="downloa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19" y="1484728"/>
              <a:ext cx="5670404" cy="3106558"/>
            </a:xfrm>
            <a:prstGeom prst="rect">
              <a:avLst/>
            </a:prstGeom>
          </p:spPr>
        </p:pic>
        <p:grpSp>
          <p:nvGrpSpPr>
            <p:cNvPr id="47" name="Google Shape;47;p11"/>
            <p:cNvGrpSpPr/>
            <p:nvPr/>
          </p:nvGrpSpPr>
          <p:grpSpPr>
            <a:xfrm>
              <a:off x="2296062" y="2821214"/>
              <a:ext cx="823430" cy="639423"/>
              <a:chOff x="2860826" y="401530"/>
              <a:chExt cx="2115269" cy="1642581"/>
            </a:xfrm>
          </p:grpSpPr>
          <p:sp>
            <p:nvSpPr>
              <p:cNvPr id="48" name="Google Shape;48;p11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11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11"/>
              <p:cNvSpPr/>
              <p:nvPr/>
            </p:nvSpPr>
            <p:spPr>
              <a:xfrm>
                <a:off x="3539074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rgbClr val="FF4D8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11"/>
              <p:cNvSpPr/>
              <p:nvPr/>
            </p:nvSpPr>
            <p:spPr>
              <a:xfrm>
                <a:off x="3712949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11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2643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59DE1-A4E6-C04F-8423-6362971EF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US" b="1" dirty="0"/>
              <a:t>Make the change easy, then make the easy change </a:t>
            </a:r>
          </a:p>
          <a:p>
            <a:pPr marL="25400" indent="0">
              <a:buNone/>
            </a:pPr>
            <a:r>
              <a:rPr lang="en-US" b="1" dirty="0"/>
              <a:t>(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warning: </a:t>
            </a:r>
            <a:r>
              <a:rPr lang="en-US" b="1" dirty="0"/>
              <a:t>the first part might be hard) </a:t>
            </a:r>
          </a:p>
          <a:p>
            <a:pPr marL="25400" indent="0">
              <a:buNone/>
            </a:pPr>
            <a:endParaRPr lang="en-US" b="1" dirty="0"/>
          </a:p>
          <a:p>
            <a:pPr marL="25400" indent="0" algn="r">
              <a:buNone/>
            </a:pPr>
            <a:r>
              <a:rPr lang="en-US" b="1" dirty="0"/>
              <a:t>- Kent Beck</a:t>
            </a:r>
          </a:p>
        </p:txBody>
      </p:sp>
      <p:pic>
        <p:nvPicPr>
          <p:cNvPr id="7" name="Picture 6" descr="A close up of a person&#10;&#10;Description automatically generated">
            <a:extLst>
              <a:ext uri="{FF2B5EF4-FFF2-40B4-BE49-F238E27FC236}">
                <a16:creationId xmlns:a16="http://schemas.microsoft.com/office/drawing/2014/main" id="{900742DA-D416-974C-AB2C-2B1F4FE00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800" y="2703750"/>
            <a:ext cx="1061054" cy="162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0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84;p12">
            <a:extLst>
              <a:ext uri="{FF2B5EF4-FFF2-40B4-BE49-F238E27FC236}">
                <a16:creationId xmlns:a16="http://schemas.microsoft.com/office/drawing/2014/main" id="{6757FCA9-7571-A749-8FAF-8DAB714FD813}"/>
              </a:ext>
            </a:extLst>
          </p:cNvPr>
          <p:cNvGrpSpPr/>
          <p:nvPr/>
        </p:nvGrpSpPr>
        <p:grpSpPr>
          <a:xfrm>
            <a:off x="1574166" y="1920882"/>
            <a:ext cx="2192762" cy="2054546"/>
            <a:chOff x="175906" y="401530"/>
            <a:chExt cx="2115209" cy="1982245"/>
          </a:xfrm>
        </p:grpSpPr>
        <p:sp>
          <p:nvSpPr>
            <p:cNvPr id="67" name="Google Shape;85;p12">
              <a:extLst>
                <a:ext uri="{FF2B5EF4-FFF2-40B4-BE49-F238E27FC236}">
                  <a16:creationId xmlns:a16="http://schemas.microsoft.com/office/drawing/2014/main" id="{37833B5E-D08B-0247-8E21-9A034EF2AD33}"/>
                </a:ext>
              </a:extLst>
            </p:cNvPr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;p12">
              <a:extLst>
                <a:ext uri="{FF2B5EF4-FFF2-40B4-BE49-F238E27FC236}">
                  <a16:creationId xmlns:a16="http://schemas.microsoft.com/office/drawing/2014/main" id="{2558C264-A78C-0749-8446-EFB224B089CE}"/>
                </a:ext>
              </a:extLst>
            </p:cNvPr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7;p12">
              <a:extLst>
                <a:ext uri="{FF2B5EF4-FFF2-40B4-BE49-F238E27FC236}">
                  <a16:creationId xmlns:a16="http://schemas.microsoft.com/office/drawing/2014/main" id="{AA7FA992-9956-D649-A588-42848B8763B7}"/>
                </a:ext>
              </a:extLst>
            </p:cNvPr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8;p12">
              <a:extLst>
                <a:ext uri="{FF2B5EF4-FFF2-40B4-BE49-F238E27FC236}">
                  <a16:creationId xmlns:a16="http://schemas.microsoft.com/office/drawing/2014/main" id="{47F3254D-CF84-C443-A4AF-B3664627CD7B}"/>
                </a:ext>
              </a:extLst>
            </p:cNvPr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9;p12">
              <a:extLst>
                <a:ext uri="{FF2B5EF4-FFF2-40B4-BE49-F238E27FC236}">
                  <a16:creationId xmlns:a16="http://schemas.microsoft.com/office/drawing/2014/main" id="{2E077EF6-D85D-E449-B4C5-41DFB1756600}"/>
                </a:ext>
              </a:extLst>
            </p:cNvPr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The Value of </a:t>
            </a:r>
            <a:br>
              <a:rPr lang="en" dirty="0"/>
            </a:br>
            <a:r>
              <a:rPr lang="en" dirty="0"/>
              <a:t>Small Steps</a:t>
            </a:r>
            <a:endParaRPr dirty="0"/>
          </a:p>
        </p:txBody>
      </p:sp>
      <p:sp>
        <p:nvSpPr>
          <p:cNvPr id="306" name="Google Shape;306;p2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grpSp>
        <p:nvGrpSpPr>
          <p:cNvPr id="307" name="Google Shape;307;p22"/>
          <p:cNvGrpSpPr/>
          <p:nvPr/>
        </p:nvGrpSpPr>
        <p:grpSpPr>
          <a:xfrm>
            <a:off x="5575395" y="878971"/>
            <a:ext cx="3157483" cy="3233149"/>
            <a:chOff x="5575395" y="955171"/>
            <a:chExt cx="3157483" cy="3233149"/>
          </a:xfrm>
        </p:grpSpPr>
        <p:grpSp>
          <p:nvGrpSpPr>
            <p:cNvPr id="308" name="Google Shape;308;p22"/>
            <p:cNvGrpSpPr/>
            <p:nvPr/>
          </p:nvGrpSpPr>
          <p:grpSpPr>
            <a:xfrm>
              <a:off x="6169433" y="3369626"/>
              <a:ext cx="1969582" cy="818694"/>
              <a:chOff x="6169433" y="3369626"/>
              <a:chExt cx="1969582" cy="818694"/>
            </a:xfrm>
          </p:grpSpPr>
          <p:sp>
            <p:nvSpPr>
              <p:cNvPr id="309" name="Google Shape;309;p22"/>
              <p:cNvSpPr/>
              <p:nvPr/>
            </p:nvSpPr>
            <p:spPr>
              <a:xfrm rot="10800000">
                <a:off x="6169433" y="3369626"/>
                <a:ext cx="1969582" cy="818694"/>
              </a:xfrm>
              <a:custGeom>
                <a:avLst/>
                <a:gdLst/>
                <a:ahLst/>
                <a:cxnLst/>
                <a:rect l="l" t="t" r="r" b="b"/>
                <a:pathLst>
                  <a:path w="2365864" h="983416" extrusionOk="0">
                    <a:moveTo>
                      <a:pt x="0" y="791179"/>
                    </a:moveTo>
                    <a:cubicBezTo>
                      <a:pt x="0" y="354253"/>
                      <a:pt x="529598" y="0"/>
                      <a:pt x="1182898" y="0"/>
                    </a:cubicBezTo>
                    <a:cubicBezTo>
                      <a:pt x="1836197" y="0"/>
                      <a:pt x="2365865" y="354253"/>
                      <a:pt x="2365865" y="791179"/>
                    </a:cubicBezTo>
                    <a:cubicBezTo>
                      <a:pt x="2365865" y="1228104"/>
                      <a:pt x="1836197" y="783576"/>
                      <a:pt x="1182898" y="783576"/>
                    </a:cubicBezTo>
                    <a:cubicBezTo>
                      <a:pt x="529598" y="783576"/>
                      <a:pt x="0" y="1228104"/>
                      <a:pt x="0" y="791179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22"/>
              <p:cNvSpPr/>
              <p:nvPr/>
            </p:nvSpPr>
            <p:spPr>
              <a:xfrm rot="10800000">
                <a:off x="7520552" y="3422053"/>
                <a:ext cx="237495" cy="379430"/>
              </a:xfrm>
              <a:custGeom>
                <a:avLst/>
                <a:gdLst/>
                <a:ahLst/>
                <a:cxnLst/>
                <a:rect l="l" t="t" r="r" b="b"/>
                <a:pathLst>
                  <a:path w="285279" h="455772" extrusionOk="0">
                    <a:moveTo>
                      <a:pt x="0" y="455773"/>
                    </a:moveTo>
                    <a:cubicBezTo>
                      <a:pt x="86303" y="430567"/>
                      <a:pt x="182195" y="401799"/>
                      <a:pt x="285279" y="377141"/>
                    </a:cubicBezTo>
                    <a:cubicBezTo>
                      <a:pt x="275279" y="230837"/>
                      <a:pt x="245005" y="11450"/>
                      <a:pt x="153838" y="422"/>
                    </a:cubicBezTo>
                    <a:cubicBezTo>
                      <a:pt x="44316" y="-13482"/>
                      <a:pt x="9589" y="320085"/>
                      <a:pt x="0" y="4557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16200038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22"/>
              <p:cNvSpPr/>
              <p:nvPr/>
            </p:nvSpPr>
            <p:spPr>
              <a:xfrm rot="10800000">
                <a:off x="6546927" y="3421483"/>
                <a:ext cx="235328" cy="380217"/>
              </a:xfrm>
              <a:custGeom>
                <a:avLst/>
                <a:gdLst/>
                <a:ahLst/>
                <a:cxnLst/>
                <a:rect l="l" t="t" r="r" b="b"/>
                <a:pathLst>
                  <a:path w="282676" h="456717" extrusionOk="0">
                    <a:moveTo>
                      <a:pt x="282676" y="456718"/>
                    </a:moveTo>
                    <a:cubicBezTo>
                      <a:pt x="278567" y="331510"/>
                      <a:pt x="257333" y="14107"/>
                      <a:pt x="147194" y="408"/>
                    </a:cubicBezTo>
                    <a:cubicBezTo>
                      <a:pt x="55070" y="-11099"/>
                      <a:pt x="15823" y="223152"/>
                      <a:pt x="0" y="378566"/>
                    </a:cubicBezTo>
                    <a:cubicBezTo>
                      <a:pt x="102125" y="403155"/>
                      <a:pt x="197127" y="431718"/>
                      <a:pt x="282676" y="45671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16200038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" name="Google Shape;312;p22"/>
            <p:cNvGrpSpPr/>
            <p:nvPr/>
          </p:nvGrpSpPr>
          <p:grpSpPr>
            <a:xfrm>
              <a:off x="8241903" y="1453229"/>
              <a:ext cx="490975" cy="773870"/>
              <a:chOff x="1620532" y="2740711"/>
              <a:chExt cx="745257" cy="1174666"/>
            </a:xfrm>
          </p:grpSpPr>
          <p:sp>
            <p:nvSpPr>
              <p:cNvPr id="313" name="Google Shape;313;p22"/>
              <p:cNvSpPr/>
              <p:nvPr/>
            </p:nvSpPr>
            <p:spPr>
              <a:xfrm>
                <a:off x="1620532" y="2740711"/>
                <a:ext cx="745257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57" h="1174666" extrusionOk="0">
                    <a:moveTo>
                      <a:pt x="105526" y="385886"/>
                    </a:moveTo>
                    <a:cubicBezTo>
                      <a:pt x="105526" y="385886"/>
                      <a:pt x="389709" y="456640"/>
                      <a:pt x="547452" y="114511"/>
                    </a:cubicBezTo>
                    <a:cubicBezTo>
                      <a:pt x="625124" y="-53848"/>
                      <a:pt x="678481" y="-1313"/>
                      <a:pt x="704989" y="51359"/>
                    </a:cubicBezTo>
                    <a:cubicBezTo>
                      <a:pt x="763894" y="169032"/>
                      <a:pt x="825744" y="770550"/>
                      <a:pt x="360393" y="1174667"/>
                    </a:cubicBezTo>
                    <a:cubicBezTo>
                      <a:pt x="360257" y="1174598"/>
                      <a:pt x="-235850" y="1027952"/>
                      <a:pt x="105526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2"/>
              <p:cNvSpPr/>
              <p:nvPr/>
            </p:nvSpPr>
            <p:spPr>
              <a:xfrm>
                <a:off x="1763362" y="3112760"/>
                <a:ext cx="446402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402" h="667683" extrusionOk="0">
                    <a:moveTo>
                      <a:pt x="446403" y="526996"/>
                    </a:moveTo>
                    <a:cubicBezTo>
                      <a:pt x="278523" y="500214"/>
                      <a:pt x="48382" y="393843"/>
                      <a:pt x="145028" y="0"/>
                    </a:cubicBezTo>
                    <a:cubicBezTo>
                      <a:pt x="115342" y="10103"/>
                      <a:pt x="84506" y="16432"/>
                      <a:pt x="53245" y="18836"/>
                    </a:cubicBezTo>
                    <a:cubicBezTo>
                      <a:pt x="-14085" y="183222"/>
                      <a:pt x="-95456" y="533023"/>
                      <a:pt x="348456" y="667683"/>
                    </a:cubicBezTo>
                    <a:cubicBezTo>
                      <a:pt x="384785" y="623463"/>
                      <a:pt x="417539" y="576414"/>
                      <a:pt x="446403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2"/>
              <p:cNvSpPr/>
              <p:nvPr/>
            </p:nvSpPr>
            <p:spPr>
              <a:xfrm>
                <a:off x="1980517" y="3061527"/>
                <a:ext cx="341579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79" h="420075" extrusionOk="0">
                    <a:moveTo>
                      <a:pt x="26848" y="0"/>
                    </a:moveTo>
                    <a:cubicBezTo>
                      <a:pt x="18170" y="6301"/>
                      <a:pt x="9430" y="12103"/>
                      <a:pt x="614" y="17398"/>
                    </a:cubicBezTo>
                    <a:cubicBezTo>
                      <a:pt x="-5002" y="131783"/>
                      <a:pt x="22670" y="353020"/>
                      <a:pt x="305346" y="420076"/>
                    </a:cubicBezTo>
                    <a:cubicBezTo>
                      <a:pt x="319593" y="383294"/>
                      <a:pt x="331579" y="346719"/>
                      <a:pt x="341579" y="310485"/>
                    </a:cubicBezTo>
                    <a:cubicBezTo>
                      <a:pt x="258016" y="305280"/>
                      <a:pt x="119795" y="254114"/>
                      <a:pt x="26848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22"/>
              <p:cNvSpPr/>
              <p:nvPr/>
            </p:nvSpPr>
            <p:spPr>
              <a:xfrm>
                <a:off x="2085517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9521" y="0"/>
                    </a:moveTo>
                    <a:cubicBezTo>
                      <a:pt x="6370" y="4041"/>
                      <a:pt x="3219" y="7877"/>
                      <a:pt x="0" y="11713"/>
                    </a:cubicBezTo>
                    <a:cubicBezTo>
                      <a:pt x="34795" y="89522"/>
                      <a:pt x="117468" y="221785"/>
                      <a:pt x="272744" y="206990"/>
                    </a:cubicBezTo>
                    <a:cubicBezTo>
                      <a:pt x="275416" y="182812"/>
                      <a:pt x="277334" y="159044"/>
                      <a:pt x="278498" y="136441"/>
                    </a:cubicBezTo>
                    <a:cubicBezTo>
                      <a:pt x="201168" y="146578"/>
                      <a:pt x="103906" y="122947"/>
                      <a:pt x="9521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22"/>
              <p:cNvSpPr/>
              <p:nvPr/>
            </p:nvSpPr>
            <p:spPr>
              <a:xfrm>
                <a:off x="1623727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43768" y="373549"/>
                    </a:moveTo>
                    <a:cubicBezTo>
                      <a:pt x="21822" y="429769"/>
                      <a:pt x="7110" y="488551"/>
                      <a:pt x="0" y="548483"/>
                    </a:cubicBezTo>
                    <a:cubicBezTo>
                      <a:pt x="270142" y="552525"/>
                      <a:pt x="564668" y="299095"/>
                      <a:pt x="602340" y="72447"/>
                    </a:cubicBezTo>
                    <a:cubicBezTo>
                      <a:pt x="620217" y="-35089"/>
                      <a:pt x="570627" y="-3855"/>
                      <a:pt x="548161" y="44433"/>
                    </a:cubicBezTo>
                    <a:cubicBezTo>
                      <a:pt x="413980" y="333343"/>
                      <a:pt x="151099" y="356905"/>
                      <a:pt x="43768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" name="Google Shape;318;p22"/>
            <p:cNvGrpSpPr/>
            <p:nvPr/>
          </p:nvGrpSpPr>
          <p:grpSpPr>
            <a:xfrm>
              <a:off x="5575395" y="1453229"/>
              <a:ext cx="490950" cy="773870"/>
              <a:chOff x="188982" y="2740711"/>
              <a:chExt cx="745218" cy="1174666"/>
            </a:xfrm>
          </p:grpSpPr>
          <p:sp>
            <p:nvSpPr>
              <p:cNvPr id="319" name="Google Shape;319;p22"/>
              <p:cNvSpPr/>
              <p:nvPr/>
            </p:nvSpPr>
            <p:spPr>
              <a:xfrm>
                <a:off x="188982" y="2740711"/>
                <a:ext cx="745218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18" h="1174666" extrusionOk="0">
                    <a:moveTo>
                      <a:pt x="639800" y="385886"/>
                    </a:moveTo>
                    <a:cubicBezTo>
                      <a:pt x="639800" y="385886"/>
                      <a:pt x="355617" y="456640"/>
                      <a:pt x="197806" y="114511"/>
                    </a:cubicBezTo>
                    <a:cubicBezTo>
                      <a:pt x="120133" y="-53848"/>
                      <a:pt x="66844" y="-1313"/>
                      <a:pt x="40268" y="51359"/>
                    </a:cubicBezTo>
                    <a:cubicBezTo>
                      <a:pt x="-18637" y="169032"/>
                      <a:pt x="-80487" y="770550"/>
                      <a:pt x="384864" y="1174667"/>
                    </a:cubicBezTo>
                    <a:cubicBezTo>
                      <a:pt x="384864" y="1174598"/>
                      <a:pt x="980970" y="1027952"/>
                      <a:pt x="639800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2"/>
              <p:cNvSpPr/>
              <p:nvPr/>
            </p:nvSpPr>
            <p:spPr>
              <a:xfrm>
                <a:off x="344800" y="3112760"/>
                <a:ext cx="446368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368" h="667683" extrusionOk="0">
                    <a:moveTo>
                      <a:pt x="0" y="526996"/>
                    </a:moveTo>
                    <a:cubicBezTo>
                      <a:pt x="167948" y="500214"/>
                      <a:pt x="398021" y="393843"/>
                      <a:pt x="301375" y="0"/>
                    </a:cubicBezTo>
                    <a:cubicBezTo>
                      <a:pt x="331033" y="10110"/>
                      <a:pt x="361849" y="16439"/>
                      <a:pt x="393089" y="18836"/>
                    </a:cubicBezTo>
                    <a:cubicBezTo>
                      <a:pt x="460488" y="183222"/>
                      <a:pt x="541791" y="533023"/>
                      <a:pt x="97947" y="667683"/>
                    </a:cubicBezTo>
                    <a:cubicBezTo>
                      <a:pt x="61639" y="623443"/>
                      <a:pt x="28888" y="576401"/>
                      <a:pt x="0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2"/>
              <p:cNvSpPr/>
              <p:nvPr/>
            </p:nvSpPr>
            <p:spPr>
              <a:xfrm>
                <a:off x="232538" y="3061527"/>
                <a:ext cx="341567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67" h="420075" extrusionOk="0">
                    <a:moveTo>
                      <a:pt x="314663" y="0"/>
                    </a:moveTo>
                    <a:cubicBezTo>
                      <a:pt x="323430" y="6301"/>
                      <a:pt x="332198" y="12103"/>
                      <a:pt x="340965" y="17398"/>
                    </a:cubicBezTo>
                    <a:cubicBezTo>
                      <a:pt x="346513" y="131783"/>
                      <a:pt x="318910" y="353020"/>
                      <a:pt x="36234" y="420076"/>
                    </a:cubicBezTo>
                    <a:cubicBezTo>
                      <a:pt x="21987" y="383294"/>
                      <a:pt x="10000" y="346719"/>
                      <a:pt x="0" y="310485"/>
                    </a:cubicBezTo>
                    <a:cubicBezTo>
                      <a:pt x="83495" y="305280"/>
                      <a:pt x="221785" y="254114"/>
                      <a:pt x="314663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2"/>
              <p:cNvSpPr/>
              <p:nvPr/>
            </p:nvSpPr>
            <p:spPr>
              <a:xfrm>
                <a:off x="190551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268977" y="0"/>
                    </a:moveTo>
                    <a:cubicBezTo>
                      <a:pt x="272128" y="4041"/>
                      <a:pt x="275347" y="7877"/>
                      <a:pt x="278498" y="11713"/>
                    </a:cubicBezTo>
                    <a:cubicBezTo>
                      <a:pt x="243703" y="89522"/>
                      <a:pt x="161099" y="221785"/>
                      <a:pt x="5754" y="206990"/>
                    </a:cubicBezTo>
                    <a:cubicBezTo>
                      <a:pt x="3082" y="182812"/>
                      <a:pt x="1233" y="159044"/>
                      <a:pt x="0" y="136441"/>
                    </a:cubicBezTo>
                    <a:cubicBezTo>
                      <a:pt x="77399" y="146578"/>
                      <a:pt x="174661" y="122947"/>
                      <a:pt x="268977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2"/>
              <p:cNvSpPr/>
              <p:nvPr/>
            </p:nvSpPr>
            <p:spPr>
              <a:xfrm>
                <a:off x="324756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562383" y="373549"/>
                    </a:moveTo>
                    <a:cubicBezTo>
                      <a:pt x="584328" y="429769"/>
                      <a:pt x="599041" y="488551"/>
                      <a:pt x="606151" y="548483"/>
                    </a:cubicBezTo>
                    <a:cubicBezTo>
                      <a:pt x="336009" y="552525"/>
                      <a:pt x="41483" y="299095"/>
                      <a:pt x="3811" y="72447"/>
                    </a:cubicBezTo>
                    <a:cubicBezTo>
                      <a:pt x="-14066" y="-35089"/>
                      <a:pt x="35524" y="-3855"/>
                      <a:pt x="57921" y="44433"/>
                    </a:cubicBezTo>
                    <a:cubicBezTo>
                      <a:pt x="192170" y="333343"/>
                      <a:pt x="455052" y="356905"/>
                      <a:pt x="562383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4" name="Google Shape;324;p22"/>
            <p:cNvSpPr/>
            <p:nvPr/>
          </p:nvSpPr>
          <p:spPr>
            <a:xfrm rot="10800000">
              <a:off x="6297810" y="955171"/>
              <a:ext cx="1808990" cy="1572953"/>
            </a:xfrm>
            <a:custGeom>
              <a:avLst/>
              <a:gdLst/>
              <a:ahLst/>
              <a:cxnLst/>
              <a:rect l="l" t="t" r="r" b="b"/>
              <a:pathLst>
                <a:path w="1256243" h="1404422" extrusionOk="0">
                  <a:moveTo>
                    <a:pt x="136989" y="466050"/>
                  </a:moveTo>
                  <a:cubicBezTo>
                    <a:pt x="136989" y="466050"/>
                    <a:pt x="267128" y="-13411"/>
                    <a:pt x="705492" y="288"/>
                  </a:cubicBezTo>
                  <a:cubicBezTo>
                    <a:pt x="1198652" y="15699"/>
                    <a:pt x="1243790" y="411254"/>
                    <a:pt x="1253447" y="589340"/>
                  </a:cubicBezTo>
                  <a:cubicBezTo>
                    <a:pt x="1267146" y="842769"/>
                    <a:pt x="1239748" y="1020854"/>
                    <a:pt x="958921" y="1150994"/>
                  </a:cubicBezTo>
                  <a:cubicBezTo>
                    <a:pt x="958921" y="1150994"/>
                    <a:pt x="1137007" y="911263"/>
                    <a:pt x="1013717" y="719479"/>
                  </a:cubicBezTo>
                  <a:cubicBezTo>
                    <a:pt x="1013717" y="719479"/>
                    <a:pt x="965771" y="1301681"/>
                    <a:pt x="404117" y="1404423"/>
                  </a:cubicBezTo>
                  <a:cubicBezTo>
                    <a:pt x="404117" y="1404423"/>
                    <a:pt x="657546" y="1157843"/>
                    <a:pt x="506858" y="801672"/>
                  </a:cubicBezTo>
                  <a:cubicBezTo>
                    <a:pt x="506858" y="801672"/>
                    <a:pt x="520557" y="1144144"/>
                    <a:pt x="123290" y="1130445"/>
                  </a:cubicBezTo>
                  <a:cubicBezTo>
                    <a:pt x="123290" y="1130445"/>
                    <a:pt x="363020" y="993457"/>
                    <a:pt x="294526" y="746877"/>
                  </a:cubicBezTo>
                  <a:cubicBezTo>
                    <a:pt x="253429" y="842769"/>
                    <a:pt x="157537" y="904414"/>
                    <a:pt x="0" y="870167"/>
                  </a:cubicBezTo>
                  <a:cubicBezTo>
                    <a:pt x="116440" y="801672"/>
                    <a:pt x="116440" y="561942"/>
                    <a:pt x="136989" y="466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65000">
                  <a:srgbClr val="FF4D6A"/>
                </a:gs>
                <a:gs pos="100000">
                  <a:srgbClr val="FF4D6A"/>
                </a:gs>
              </a:gsLst>
              <a:lin ang="5400012" scaled="0"/>
            </a:gra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5" name="Google Shape;325;p22"/>
            <p:cNvGrpSpPr/>
            <p:nvPr/>
          </p:nvGrpSpPr>
          <p:grpSpPr>
            <a:xfrm>
              <a:off x="5738625" y="2150990"/>
              <a:ext cx="1316755" cy="1022671"/>
              <a:chOff x="2860826" y="401530"/>
              <a:chExt cx="2115269" cy="1642581"/>
            </a:xfrm>
          </p:grpSpPr>
          <p:sp>
            <p:nvSpPr>
              <p:cNvPr id="326" name="Google Shape;326;p22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2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2"/>
              <p:cNvSpPr/>
              <p:nvPr/>
            </p:nvSpPr>
            <p:spPr>
              <a:xfrm>
                <a:off x="3347496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95F16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2"/>
              <p:cNvSpPr/>
              <p:nvPr/>
            </p:nvSpPr>
            <p:spPr>
              <a:xfrm>
                <a:off x="3521371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2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22"/>
            <p:cNvGrpSpPr/>
            <p:nvPr/>
          </p:nvGrpSpPr>
          <p:grpSpPr>
            <a:xfrm>
              <a:off x="7270325" y="2150990"/>
              <a:ext cx="1316755" cy="1022671"/>
              <a:chOff x="2860826" y="401530"/>
              <a:chExt cx="2115269" cy="1642581"/>
            </a:xfrm>
          </p:grpSpPr>
          <p:sp>
            <p:nvSpPr>
              <p:cNvPr id="332" name="Google Shape;332;p22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2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2"/>
              <p:cNvSpPr/>
              <p:nvPr/>
            </p:nvSpPr>
            <p:spPr>
              <a:xfrm>
                <a:off x="3347496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95F16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2"/>
              <p:cNvSpPr/>
              <p:nvPr/>
            </p:nvSpPr>
            <p:spPr>
              <a:xfrm>
                <a:off x="3521371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2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" name="Google Shape;84;p12">
            <a:extLst>
              <a:ext uri="{FF2B5EF4-FFF2-40B4-BE49-F238E27FC236}">
                <a16:creationId xmlns:a16="http://schemas.microsoft.com/office/drawing/2014/main" id="{57426E19-D610-B942-9F2A-3B8B7CAF597E}"/>
              </a:ext>
            </a:extLst>
          </p:cNvPr>
          <p:cNvGrpSpPr/>
          <p:nvPr/>
        </p:nvGrpSpPr>
        <p:grpSpPr>
          <a:xfrm>
            <a:off x="1723351" y="2161989"/>
            <a:ext cx="1937877" cy="1799663"/>
            <a:chOff x="298813" y="475316"/>
            <a:chExt cx="1869339" cy="1736332"/>
          </a:xfrm>
        </p:grpSpPr>
        <p:sp>
          <p:nvSpPr>
            <p:cNvPr id="62" name="Google Shape;86;p12">
              <a:extLst>
                <a:ext uri="{FF2B5EF4-FFF2-40B4-BE49-F238E27FC236}">
                  <a16:creationId xmlns:a16="http://schemas.microsoft.com/office/drawing/2014/main" id="{73931E8A-484D-EF4F-BD4B-F19F004C45C9}"/>
                </a:ext>
              </a:extLst>
            </p:cNvPr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7;p12">
              <a:extLst>
                <a:ext uri="{FF2B5EF4-FFF2-40B4-BE49-F238E27FC236}">
                  <a16:creationId xmlns:a16="http://schemas.microsoft.com/office/drawing/2014/main" id="{BB693637-F63F-E543-82E3-6E82DE84D258}"/>
                </a:ext>
              </a:extLst>
            </p:cNvPr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8;p12">
              <a:extLst>
                <a:ext uri="{FF2B5EF4-FFF2-40B4-BE49-F238E27FC236}">
                  <a16:creationId xmlns:a16="http://schemas.microsoft.com/office/drawing/2014/main" id="{67BC9E95-67E0-5244-8D5F-00AD402A9D8D}"/>
                </a:ext>
              </a:extLst>
            </p:cNvPr>
            <p:cNvSpPr/>
            <p:nvPr/>
          </p:nvSpPr>
          <p:spPr>
            <a:xfrm rot="15654029">
              <a:off x="1141221" y="741630"/>
              <a:ext cx="758199" cy="758017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9;p12">
              <a:extLst>
                <a:ext uri="{FF2B5EF4-FFF2-40B4-BE49-F238E27FC236}">
                  <a16:creationId xmlns:a16="http://schemas.microsoft.com/office/drawing/2014/main" id="{DCBC4246-C4BB-F04D-9584-87C4E71A85AA}"/>
                </a:ext>
              </a:extLst>
            </p:cNvPr>
            <p:cNvSpPr/>
            <p:nvPr/>
          </p:nvSpPr>
          <p:spPr>
            <a:xfrm rot="15654029">
              <a:off x="1315129" y="914296"/>
              <a:ext cx="411782" cy="41168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Frame 2">
            <a:extLst>
              <a:ext uri="{FF2B5EF4-FFF2-40B4-BE49-F238E27FC236}">
                <a16:creationId xmlns:a16="http://schemas.microsoft.com/office/drawing/2014/main" id="{EAB64DAB-299D-834A-AAD9-41646C97739A}"/>
              </a:ext>
            </a:extLst>
          </p:cNvPr>
          <p:cNvSpPr/>
          <p:nvPr/>
        </p:nvSpPr>
        <p:spPr>
          <a:xfrm>
            <a:off x="1257301" y="1526895"/>
            <a:ext cx="2913941" cy="2836528"/>
          </a:xfrm>
          <a:prstGeom prst="frame">
            <a:avLst>
              <a:gd name="adj1" fmla="val 2574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7" name="Google Shape;1237;p38">
            <a:extLst>
              <a:ext uri="{FF2B5EF4-FFF2-40B4-BE49-F238E27FC236}">
                <a16:creationId xmlns:a16="http://schemas.microsoft.com/office/drawing/2014/main" id="{6FBF0FA3-9C89-2E42-AB9D-FB084891AA11}"/>
              </a:ext>
            </a:extLst>
          </p:cNvPr>
          <p:cNvGrpSpPr/>
          <p:nvPr/>
        </p:nvGrpSpPr>
        <p:grpSpPr>
          <a:xfrm>
            <a:off x="1296155" y="1532338"/>
            <a:ext cx="2836990" cy="2836532"/>
            <a:chOff x="1674084" y="3214987"/>
            <a:chExt cx="720142" cy="720027"/>
          </a:xfrm>
        </p:grpSpPr>
        <p:sp>
          <p:nvSpPr>
            <p:cNvPr id="48" name="Google Shape;1238;p38">
              <a:extLst>
                <a:ext uri="{FF2B5EF4-FFF2-40B4-BE49-F238E27FC236}">
                  <a16:creationId xmlns:a16="http://schemas.microsoft.com/office/drawing/2014/main" id="{68FAE661-8BB3-2A46-AC41-9F6593247A87}"/>
                </a:ext>
              </a:extLst>
            </p:cNvPr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239;p38">
              <a:extLst>
                <a:ext uri="{FF2B5EF4-FFF2-40B4-BE49-F238E27FC236}">
                  <a16:creationId xmlns:a16="http://schemas.microsoft.com/office/drawing/2014/main" id="{E15C07E3-13C7-454B-A04F-D24326B1D4E1}"/>
                </a:ext>
              </a:extLst>
            </p:cNvPr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240;p38">
              <a:extLst>
                <a:ext uri="{FF2B5EF4-FFF2-40B4-BE49-F238E27FC236}">
                  <a16:creationId xmlns:a16="http://schemas.microsoft.com/office/drawing/2014/main" id="{2DA94217-3458-1742-94CC-1CF0130E05E4}"/>
                </a:ext>
              </a:extLst>
            </p:cNvPr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241;p38">
              <a:extLst>
                <a:ext uri="{FF2B5EF4-FFF2-40B4-BE49-F238E27FC236}">
                  <a16:creationId xmlns:a16="http://schemas.microsoft.com/office/drawing/2014/main" id="{399B38B7-0FC2-5040-9F79-F178CAD6945D}"/>
                </a:ext>
              </a:extLst>
            </p:cNvPr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FF93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242;p38">
              <a:extLst>
                <a:ext uri="{FF2B5EF4-FFF2-40B4-BE49-F238E27FC236}">
                  <a16:creationId xmlns:a16="http://schemas.microsoft.com/office/drawing/2014/main" id="{301BD5EB-EB0E-5644-9828-62DB25B4F39E}"/>
                </a:ext>
              </a:extLst>
            </p:cNvPr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243;p38">
              <a:extLst>
                <a:ext uri="{FF2B5EF4-FFF2-40B4-BE49-F238E27FC236}">
                  <a16:creationId xmlns:a16="http://schemas.microsoft.com/office/drawing/2014/main" id="{73989FFB-7E5B-F245-A7E4-A7E7F601B179}"/>
                </a:ext>
              </a:extLst>
            </p:cNvPr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244;p38">
              <a:extLst>
                <a:ext uri="{FF2B5EF4-FFF2-40B4-BE49-F238E27FC236}">
                  <a16:creationId xmlns:a16="http://schemas.microsoft.com/office/drawing/2014/main" id="{B994AB93-F436-7445-BB1C-E2CBB6417E4B}"/>
                </a:ext>
              </a:extLst>
            </p:cNvPr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245;p38">
              <a:extLst>
                <a:ext uri="{FF2B5EF4-FFF2-40B4-BE49-F238E27FC236}">
                  <a16:creationId xmlns:a16="http://schemas.microsoft.com/office/drawing/2014/main" id="{3A6B57D1-F36C-3845-8E8F-C115E99A5FCC}"/>
                </a:ext>
              </a:extLst>
            </p:cNvPr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246;p38">
              <a:extLst>
                <a:ext uri="{FF2B5EF4-FFF2-40B4-BE49-F238E27FC236}">
                  <a16:creationId xmlns:a16="http://schemas.microsoft.com/office/drawing/2014/main" id="{1D6CB606-8B13-C644-A31C-CDE23F09D165}"/>
                </a:ext>
              </a:extLst>
            </p:cNvPr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247;p38">
              <a:extLst>
                <a:ext uri="{FF2B5EF4-FFF2-40B4-BE49-F238E27FC236}">
                  <a16:creationId xmlns:a16="http://schemas.microsoft.com/office/drawing/2014/main" id="{07B5E9F2-D44B-5846-A335-46DD05E5BE88}"/>
                </a:ext>
              </a:extLst>
            </p:cNvPr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248;p38">
              <a:extLst>
                <a:ext uri="{FF2B5EF4-FFF2-40B4-BE49-F238E27FC236}">
                  <a16:creationId xmlns:a16="http://schemas.microsoft.com/office/drawing/2014/main" id="{61317A78-E2F4-3644-8087-3B2C4DA74D99}"/>
                </a:ext>
              </a:extLst>
            </p:cNvPr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249;p38">
              <a:extLst>
                <a:ext uri="{FF2B5EF4-FFF2-40B4-BE49-F238E27FC236}">
                  <a16:creationId xmlns:a16="http://schemas.microsoft.com/office/drawing/2014/main" id="{44D34FA2-AFB4-6346-80C8-70EB2682D5CF}"/>
                </a:ext>
              </a:extLst>
            </p:cNvPr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905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/>
          <p:nvPr/>
        </p:nvSpPr>
        <p:spPr>
          <a:xfrm>
            <a:off x="6935015" y="3459039"/>
            <a:ext cx="1548319" cy="1207803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chemeClr val="accent4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9"/>
          <p:cNvSpPr txBox="1">
            <a:spLocks noGrp="1"/>
          </p:cNvSpPr>
          <p:nvPr>
            <p:ph type="title"/>
          </p:nvPr>
        </p:nvSpPr>
        <p:spPr>
          <a:xfrm>
            <a:off x="383961" y="2057512"/>
            <a:ext cx="5828400" cy="14015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Failures </a:t>
            </a:r>
            <a:br>
              <a:rPr lang="en" sz="4400" dirty="0"/>
            </a:br>
            <a:r>
              <a:rPr lang="en" sz="4400" dirty="0"/>
              <a:t>in</a:t>
            </a:r>
            <a:br>
              <a:rPr lang="en" sz="4400" dirty="0"/>
            </a:br>
            <a:r>
              <a:rPr lang="en" sz="4400" dirty="0"/>
              <a:t>Refactoring</a:t>
            </a:r>
            <a:endParaRPr sz="4400" dirty="0"/>
          </a:p>
        </p:txBody>
      </p:sp>
      <p:grpSp>
        <p:nvGrpSpPr>
          <p:cNvPr id="263" name="Google Shape;263;p19"/>
          <p:cNvGrpSpPr/>
          <p:nvPr/>
        </p:nvGrpSpPr>
        <p:grpSpPr>
          <a:xfrm>
            <a:off x="7142484" y="1495299"/>
            <a:ext cx="1286132" cy="1205203"/>
            <a:chOff x="8438871" y="401534"/>
            <a:chExt cx="2115348" cy="1982241"/>
          </a:xfrm>
        </p:grpSpPr>
        <p:sp>
          <p:nvSpPr>
            <p:cNvPr id="264" name="Google Shape;264;p19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9177188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p19"/>
          <p:cNvGrpSpPr/>
          <p:nvPr/>
        </p:nvGrpSpPr>
        <p:grpSpPr>
          <a:xfrm>
            <a:off x="7490520" y="704648"/>
            <a:ext cx="590051" cy="591263"/>
            <a:chOff x="2893887" y="2547824"/>
            <a:chExt cx="1212350" cy="1214840"/>
          </a:xfrm>
        </p:grpSpPr>
        <p:sp>
          <p:nvSpPr>
            <p:cNvPr id="269" name="Google Shape;269;p19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19"/>
          <p:cNvGrpSpPr/>
          <p:nvPr/>
        </p:nvGrpSpPr>
        <p:grpSpPr>
          <a:xfrm>
            <a:off x="7066322" y="2899898"/>
            <a:ext cx="1437262" cy="597425"/>
            <a:chOff x="7066322" y="2899898"/>
            <a:chExt cx="1437262" cy="597425"/>
          </a:xfrm>
        </p:grpSpPr>
        <p:sp>
          <p:nvSpPr>
            <p:cNvPr id="274" name="Google Shape;274;p19"/>
            <p:cNvSpPr/>
            <p:nvPr/>
          </p:nvSpPr>
          <p:spPr>
            <a:xfrm>
              <a:off x="7066322" y="2899898"/>
              <a:ext cx="1437262" cy="597425"/>
            </a:xfrm>
            <a:custGeom>
              <a:avLst/>
              <a:gdLst/>
              <a:ahLst/>
              <a:cxnLst/>
              <a:rect l="l" t="t" r="r" b="b"/>
              <a:pathLst>
                <a:path w="2365864" h="983416" extrusionOk="0">
                  <a:moveTo>
                    <a:pt x="0" y="791179"/>
                  </a:moveTo>
                  <a:cubicBezTo>
                    <a:pt x="0" y="354253"/>
                    <a:pt x="529598" y="0"/>
                    <a:pt x="1182898" y="0"/>
                  </a:cubicBezTo>
                  <a:cubicBezTo>
                    <a:pt x="1836197" y="0"/>
                    <a:pt x="2365865" y="354253"/>
                    <a:pt x="2365865" y="791179"/>
                  </a:cubicBezTo>
                  <a:cubicBezTo>
                    <a:pt x="2365865" y="1228104"/>
                    <a:pt x="1836197" y="783576"/>
                    <a:pt x="1182898" y="783576"/>
                  </a:cubicBezTo>
                  <a:cubicBezTo>
                    <a:pt x="529598" y="783576"/>
                    <a:pt x="0" y="1228104"/>
                    <a:pt x="0" y="791179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7344300" y="3182158"/>
              <a:ext cx="173307" cy="276881"/>
            </a:xfrm>
            <a:custGeom>
              <a:avLst/>
              <a:gdLst/>
              <a:ahLst/>
              <a:cxnLst/>
              <a:rect l="l" t="t" r="r" b="b"/>
              <a:pathLst>
                <a:path w="285279" h="455772" extrusionOk="0">
                  <a:moveTo>
                    <a:pt x="0" y="455773"/>
                  </a:moveTo>
                  <a:cubicBezTo>
                    <a:pt x="86303" y="430567"/>
                    <a:pt x="182195" y="401799"/>
                    <a:pt x="285279" y="377141"/>
                  </a:cubicBezTo>
                  <a:cubicBezTo>
                    <a:pt x="275279" y="230837"/>
                    <a:pt x="245005" y="11450"/>
                    <a:pt x="153838" y="422"/>
                  </a:cubicBezTo>
                  <a:cubicBezTo>
                    <a:pt x="44316" y="-13482"/>
                    <a:pt x="9589" y="320085"/>
                    <a:pt x="0" y="455773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8056297" y="3181999"/>
              <a:ext cx="171726" cy="277456"/>
            </a:xfrm>
            <a:custGeom>
              <a:avLst/>
              <a:gdLst/>
              <a:ahLst/>
              <a:cxnLst/>
              <a:rect l="l" t="t" r="r" b="b"/>
              <a:pathLst>
                <a:path w="282676" h="456717" extrusionOk="0">
                  <a:moveTo>
                    <a:pt x="282676" y="456718"/>
                  </a:moveTo>
                  <a:cubicBezTo>
                    <a:pt x="278567" y="331510"/>
                    <a:pt x="257333" y="14107"/>
                    <a:pt x="147194" y="408"/>
                  </a:cubicBezTo>
                  <a:cubicBezTo>
                    <a:pt x="55070" y="-11099"/>
                    <a:pt x="15823" y="223152"/>
                    <a:pt x="0" y="378566"/>
                  </a:cubicBezTo>
                  <a:cubicBezTo>
                    <a:pt x="102125" y="403155"/>
                    <a:pt x="197127" y="431718"/>
                    <a:pt x="282676" y="456718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251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The Value of </a:t>
            </a:r>
            <a:br>
              <a:rPr lang="en" dirty="0"/>
            </a:br>
            <a:r>
              <a:rPr lang="en" dirty="0"/>
              <a:t>Small Steps</a:t>
            </a:r>
            <a:endParaRPr dirty="0"/>
          </a:p>
        </p:txBody>
      </p:sp>
      <p:sp>
        <p:nvSpPr>
          <p:cNvPr id="306" name="Google Shape;306;p2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F342FF-84EB-C244-94A7-F940279C49FE}"/>
              </a:ext>
            </a:extLst>
          </p:cNvPr>
          <p:cNvGrpSpPr/>
          <p:nvPr/>
        </p:nvGrpSpPr>
        <p:grpSpPr>
          <a:xfrm>
            <a:off x="4893129" y="1252071"/>
            <a:ext cx="2913941" cy="2884212"/>
            <a:chOff x="1257301" y="1507885"/>
            <a:chExt cx="2913941" cy="2884212"/>
          </a:xfrm>
        </p:grpSpPr>
        <p:grpSp>
          <p:nvGrpSpPr>
            <p:cNvPr id="66" name="Google Shape;84;p12">
              <a:extLst>
                <a:ext uri="{FF2B5EF4-FFF2-40B4-BE49-F238E27FC236}">
                  <a16:creationId xmlns:a16="http://schemas.microsoft.com/office/drawing/2014/main" id="{6757FCA9-7571-A749-8FAF-8DAB714FD813}"/>
                </a:ext>
              </a:extLst>
            </p:cNvPr>
            <p:cNvGrpSpPr/>
            <p:nvPr/>
          </p:nvGrpSpPr>
          <p:grpSpPr>
            <a:xfrm>
              <a:off x="1574166" y="1920882"/>
              <a:ext cx="2192762" cy="2054546"/>
              <a:chOff x="175906" y="401530"/>
              <a:chExt cx="2115209" cy="1982245"/>
            </a:xfrm>
          </p:grpSpPr>
          <p:sp>
            <p:nvSpPr>
              <p:cNvPr id="67" name="Google Shape;85;p12">
                <a:extLst>
                  <a:ext uri="{FF2B5EF4-FFF2-40B4-BE49-F238E27FC236}">
                    <a16:creationId xmlns:a16="http://schemas.microsoft.com/office/drawing/2014/main" id="{37833B5E-D08B-0247-8E21-9A034EF2AD33}"/>
                  </a:ext>
                </a:extLst>
              </p:cNvPr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86;p12">
                <a:extLst>
                  <a:ext uri="{FF2B5EF4-FFF2-40B4-BE49-F238E27FC236}">
                    <a16:creationId xmlns:a16="http://schemas.microsoft.com/office/drawing/2014/main" id="{2558C264-A78C-0749-8446-EFB224B089CE}"/>
                  </a:ext>
                </a:extLst>
              </p:cNvPr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87;p12">
                <a:extLst>
                  <a:ext uri="{FF2B5EF4-FFF2-40B4-BE49-F238E27FC236}">
                    <a16:creationId xmlns:a16="http://schemas.microsoft.com/office/drawing/2014/main" id="{AA7FA992-9956-D649-A588-42848B8763B7}"/>
                  </a:ext>
                </a:extLst>
              </p:cNvPr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88;p12">
                <a:extLst>
                  <a:ext uri="{FF2B5EF4-FFF2-40B4-BE49-F238E27FC236}">
                    <a16:creationId xmlns:a16="http://schemas.microsoft.com/office/drawing/2014/main" id="{47F3254D-CF84-C443-A4AF-B3664627CD7B}"/>
                  </a:ext>
                </a:extLst>
              </p:cNvPr>
              <p:cNvSpPr/>
              <p:nvPr/>
            </p:nvSpPr>
            <p:spPr>
              <a:xfrm>
                <a:off x="599840" y="837427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89;p12">
                <a:extLst>
                  <a:ext uri="{FF2B5EF4-FFF2-40B4-BE49-F238E27FC236}">
                    <a16:creationId xmlns:a16="http://schemas.microsoft.com/office/drawing/2014/main" id="{2E077EF6-D85D-E449-B4C5-41DFB1756600}"/>
                  </a:ext>
                </a:extLst>
              </p:cNvPr>
              <p:cNvSpPr/>
              <p:nvPr/>
            </p:nvSpPr>
            <p:spPr>
              <a:xfrm>
                <a:off x="773716" y="1010124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" name="Google Shape;84;p12">
              <a:extLst>
                <a:ext uri="{FF2B5EF4-FFF2-40B4-BE49-F238E27FC236}">
                  <a16:creationId xmlns:a16="http://schemas.microsoft.com/office/drawing/2014/main" id="{57426E19-D610-B942-9F2A-3B8B7CAF597E}"/>
                </a:ext>
              </a:extLst>
            </p:cNvPr>
            <p:cNvGrpSpPr/>
            <p:nvPr/>
          </p:nvGrpSpPr>
          <p:grpSpPr>
            <a:xfrm>
              <a:off x="1723351" y="2161989"/>
              <a:ext cx="1937877" cy="1799663"/>
              <a:chOff x="298813" y="475316"/>
              <a:chExt cx="1869339" cy="1736332"/>
            </a:xfrm>
          </p:grpSpPr>
          <p:sp>
            <p:nvSpPr>
              <p:cNvPr id="62" name="Google Shape;86;p12">
                <a:extLst>
                  <a:ext uri="{FF2B5EF4-FFF2-40B4-BE49-F238E27FC236}">
                    <a16:creationId xmlns:a16="http://schemas.microsoft.com/office/drawing/2014/main" id="{73931E8A-484D-EF4F-BD4B-F19F004C45C9}"/>
                  </a:ext>
                </a:extLst>
              </p:cNvPr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87;p12">
                <a:extLst>
                  <a:ext uri="{FF2B5EF4-FFF2-40B4-BE49-F238E27FC236}">
                    <a16:creationId xmlns:a16="http://schemas.microsoft.com/office/drawing/2014/main" id="{BB693637-F63F-E543-82E3-6E82DE84D258}"/>
                  </a:ext>
                </a:extLst>
              </p:cNvPr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88;p12">
                <a:extLst>
                  <a:ext uri="{FF2B5EF4-FFF2-40B4-BE49-F238E27FC236}">
                    <a16:creationId xmlns:a16="http://schemas.microsoft.com/office/drawing/2014/main" id="{67BC9E95-67E0-5244-8D5F-00AD402A9D8D}"/>
                  </a:ext>
                </a:extLst>
              </p:cNvPr>
              <p:cNvSpPr/>
              <p:nvPr/>
            </p:nvSpPr>
            <p:spPr>
              <a:xfrm rot="538517">
                <a:off x="624786" y="675068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89;p12">
                <a:extLst>
                  <a:ext uri="{FF2B5EF4-FFF2-40B4-BE49-F238E27FC236}">
                    <a16:creationId xmlns:a16="http://schemas.microsoft.com/office/drawing/2014/main" id="{DCBC4246-C4BB-F04D-9584-87C4E71A85AA}"/>
                  </a:ext>
                </a:extLst>
              </p:cNvPr>
              <p:cNvSpPr/>
              <p:nvPr/>
            </p:nvSpPr>
            <p:spPr>
              <a:xfrm rot="538517">
                <a:off x="798663" y="847766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" name="Frame 2">
              <a:extLst>
                <a:ext uri="{FF2B5EF4-FFF2-40B4-BE49-F238E27FC236}">
                  <a16:creationId xmlns:a16="http://schemas.microsoft.com/office/drawing/2014/main" id="{EAB64DAB-299D-834A-AAD9-41646C97739A}"/>
                </a:ext>
              </a:extLst>
            </p:cNvPr>
            <p:cNvSpPr/>
            <p:nvPr/>
          </p:nvSpPr>
          <p:spPr>
            <a:xfrm>
              <a:off x="1257301" y="1507885"/>
              <a:ext cx="2913941" cy="2884212"/>
            </a:xfrm>
            <a:prstGeom prst="frame">
              <a:avLst>
                <a:gd name="adj1" fmla="val 25740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7" name="Google Shape;1237;p38">
              <a:extLst>
                <a:ext uri="{FF2B5EF4-FFF2-40B4-BE49-F238E27FC236}">
                  <a16:creationId xmlns:a16="http://schemas.microsoft.com/office/drawing/2014/main" id="{6FBF0FA3-9C89-2E42-AB9D-FB084891AA11}"/>
                </a:ext>
              </a:extLst>
            </p:cNvPr>
            <p:cNvGrpSpPr/>
            <p:nvPr/>
          </p:nvGrpSpPr>
          <p:grpSpPr>
            <a:xfrm>
              <a:off x="1296155" y="1532338"/>
              <a:ext cx="2836990" cy="2836532"/>
              <a:chOff x="1674084" y="3214987"/>
              <a:chExt cx="720142" cy="720027"/>
            </a:xfrm>
          </p:grpSpPr>
          <p:sp>
            <p:nvSpPr>
              <p:cNvPr id="48" name="Google Shape;1238;p38">
                <a:extLst>
                  <a:ext uri="{FF2B5EF4-FFF2-40B4-BE49-F238E27FC236}">
                    <a16:creationId xmlns:a16="http://schemas.microsoft.com/office/drawing/2014/main" id="{68FAE661-8BB3-2A46-AC41-9F6593247A87}"/>
                  </a:ext>
                </a:extLst>
              </p:cNvPr>
              <p:cNvSpPr/>
              <p:nvPr/>
            </p:nvSpPr>
            <p:spPr>
              <a:xfrm>
                <a:off x="1674084" y="3354958"/>
                <a:ext cx="179880" cy="21321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42" extrusionOk="0">
                    <a:moveTo>
                      <a:pt x="57" y="222"/>
                    </a:moveTo>
                    <a:cubicBezTo>
                      <a:pt x="57" y="214"/>
                      <a:pt x="61" y="207"/>
                      <a:pt x="67" y="202"/>
                    </a:cubicBezTo>
                    <a:cubicBezTo>
                      <a:pt x="76" y="195"/>
                      <a:pt x="88" y="191"/>
                      <a:pt x="102" y="191"/>
                    </a:cubicBezTo>
                    <a:cubicBezTo>
                      <a:pt x="116" y="191"/>
                      <a:pt x="129" y="195"/>
                      <a:pt x="137" y="202"/>
                    </a:cubicBezTo>
                    <a:cubicBezTo>
                      <a:pt x="144" y="207"/>
                      <a:pt x="147" y="214"/>
                      <a:pt x="147" y="222"/>
                    </a:cubicBezTo>
                    <a:cubicBezTo>
                      <a:pt x="147" y="230"/>
                      <a:pt x="143" y="237"/>
                      <a:pt x="137" y="242"/>
                    </a:cubicBezTo>
                    <a:cubicBezTo>
                      <a:pt x="190" y="242"/>
                      <a:pt x="190" y="242"/>
                      <a:pt x="190" y="242"/>
                    </a:cubicBezTo>
                    <a:cubicBezTo>
                      <a:pt x="198" y="242"/>
                      <a:pt x="204" y="235"/>
                      <a:pt x="204" y="227"/>
                    </a:cubicBezTo>
                    <a:cubicBezTo>
                      <a:pt x="204" y="67"/>
                      <a:pt x="204" y="67"/>
                      <a:pt x="204" y="67"/>
                    </a:cubicBezTo>
                    <a:cubicBezTo>
                      <a:pt x="204" y="59"/>
                      <a:pt x="198" y="52"/>
                      <a:pt x="190" y="52"/>
                    </a:cubicBezTo>
                    <a:cubicBezTo>
                      <a:pt x="120" y="52"/>
                      <a:pt x="120" y="52"/>
                      <a:pt x="120" y="52"/>
                    </a:cubicBezTo>
                    <a:cubicBezTo>
                      <a:pt x="118" y="51"/>
                      <a:pt x="115" y="50"/>
                      <a:pt x="115" y="47"/>
                    </a:cubicBezTo>
                    <a:cubicBezTo>
                      <a:pt x="115" y="42"/>
                      <a:pt x="115" y="37"/>
                      <a:pt x="120" y="34"/>
                    </a:cubicBezTo>
                    <a:cubicBezTo>
                      <a:pt x="122" y="32"/>
                      <a:pt x="125" y="31"/>
                      <a:pt x="128" y="30"/>
                    </a:cubicBezTo>
                    <a:cubicBezTo>
                      <a:pt x="136" y="25"/>
                      <a:pt x="137" y="14"/>
                      <a:pt x="129" y="8"/>
                    </a:cubicBezTo>
                    <a:cubicBezTo>
                      <a:pt x="122" y="2"/>
                      <a:pt x="112" y="0"/>
                      <a:pt x="102" y="0"/>
                    </a:cubicBezTo>
                    <a:cubicBezTo>
                      <a:pt x="93" y="0"/>
                      <a:pt x="82" y="2"/>
                      <a:pt x="75" y="8"/>
                    </a:cubicBezTo>
                    <a:cubicBezTo>
                      <a:pt x="68" y="14"/>
                      <a:pt x="69" y="25"/>
                      <a:pt x="77" y="30"/>
                    </a:cubicBezTo>
                    <a:cubicBezTo>
                      <a:pt x="80" y="31"/>
                      <a:pt x="82" y="32"/>
                      <a:pt x="85" y="34"/>
                    </a:cubicBezTo>
                    <a:cubicBezTo>
                      <a:pt x="89" y="37"/>
                      <a:pt x="90" y="42"/>
                      <a:pt x="89" y="47"/>
                    </a:cubicBezTo>
                    <a:cubicBezTo>
                      <a:pt x="89" y="50"/>
                      <a:pt x="87" y="51"/>
                      <a:pt x="8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7" y="52"/>
                      <a:pt x="0" y="59"/>
                      <a:pt x="0" y="67"/>
                    </a:cubicBezTo>
                    <a:cubicBezTo>
                      <a:pt x="0" y="227"/>
                      <a:pt x="0" y="227"/>
                      <a:pt x="0" y="227"/>
                    </a:cubicBezTo>
                    <a:cubicBezTo>
                      <a:pt x="0" y="235"/>
                      <a:pt x="7" y="242"/>
                      <a:pt x="15" y="242"/>
                    </a:cubicBezTo>
                    <a:cubicBezTo>
                      <a:pt x="68" y="242"/>
                      <a:pt x="68" y="242"/>
                      <a:pt x="68" y="242"/>
                    </a:cubicBezTo>
                    <a:cubicBezTo>
                      <a:pt x="61" y="237"/>
                      <a:pt x="57" y="230"/>
                      <a:pt x="57" y="22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1239;p38">
                <a:extLst>
                  <a:ext uri="{FF2B5EF4-FFF2-40B4-BE49-F238E27FC236}">
                    <a16:creationId xmlns:a16="http://schemas.microsoft.com/office/drawing/2014/main" id="{E15C07E3-13C7-454B-A04F-D24326B1D4E1}"/>
                  </a:ext>
                </a:extLst>
              </p:cNvPr>
              <p:cNvSpPr/>
              <p:nvPr/>
            </p:nvSpPr>
            <p:spPr>
              <a:xfrm>
                <a:off x="1674084" y="3534654"/>
                <a:ext cx="179880" cy="2135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42" extrusionOk="0">
                    <a:moveTo>
                      <a:pt x="57" y="222"/>
                    </a:moveTo>
                    <a:cubicBezTo>
                      <a:pt x="57" y="214"/>
                      <a:pt x="61" y="207"/>
                      <a:pt x="67" y="202"/>
                    </a:cubicBezTo>
                    <a:cubicBezTo>
                      <a:pt x="76" y="195"/>
                      <a:pt x="88" y="191"/>
                      <a:pt x="102" y="191"/>
                    </a:cubicBezTo>
                    <a:cubicBezTo>
                      <a:pt x="116" y="191"/>
                      <a:pt x="129" y="195"/>
                      <a:pt x="137" y="202"/>
                    </a:cubicBezTo>
                    <a:cubicBezTo>
                      <a:pt x="144" y="207"/>
                      <a:pt x="147" y="214"/>
                      <a:pt x="147" y="222"/>
                    </a:cubicBezTo>
                    <a:cubicBezTo>
                      <a:pt x="147" y="230"/>
                      <a:pt x="143" y="237"/>
                      <a:pt x="137" y="242"/>
                    </a:cubicBezTo>
                    <a:cubicBezTo>
                      <a:pt x="190" y="242"/>
                      <a:pt x="190" y="242"/>
                      <a:pt x="190" y="242"/>
                    </a:cubicBezTo>
                    <a:cubicBezTo>
                      <a:pt x="198" y="242"/>
                      <a:pt x="204" y="236"/>
                      <a:pt x="204" y="227"/>
                    </a:cubicBezTo>
                    <a:cubicBezTo>
                      <a:pt x="204" y="67"/>
                      <a:pt x="204" y="67"/>
                      <a:pt x="204" y="67"/>
                    </a:cubicBezTo>
                    <a:cubicBezTo>
                      <a:pt x="204" y="59"/>
                      <a:pt x="198" y="53"/>
                      <a:pt x="190" y="53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18" y="52"/>
                      <a:pt x="115" y="50"/>
                      <a:pt x="115" y="47"/>
                    </a:cubicBezTo>
                    <a:cubicBezTo>
                      <a:pt x="115" y="42"/>
                      <a:pt x="115" y="38"/>
                      <a:pt x="120" y="34"/>
                    </a:cubicBezTo>
                    <a:cubicBezTo>
                      <a:pt x="122" y="33"/>
                      <a:pt x="125" y="31"/>
                      <a:pt x="128" y="30"/>
                    </a:cubicBezTo>
                    <a:cubicBezTo>
                      <a:pt x="136" y="25"/>
                      <a:pt x="137" y="15"/>
                      <a:pt x="129" y="9"/>
                    </a:cubicBezTo>
                    <a:cubicBezTo>
                      <a:pt x="122" y="3"/>
                      <a:pt x="112" y="0"/>
                      <a:pt x="102" y="1"/>
                    </a:cubicBezTo>
                    <a:cubicBezTo>
                      <a:pt x="93" y="0"/>
                      <a:pt x="82" y="3"/>
                      <a:pt x="75" y="9"/>
                    </a:cubicBezTo>
                    <a:cubicBezTo>
                      <a:pt x="68" y="15"/>
                      <a:pt x="69" y="25"/>
                      <a:pt x="77" y="30"/>
                    </a:cubicBezTo>
                    <a:cubicBezTo>
                      <a:pt x="80" y="31"/>
                      <a:pt x="82" y="33"/>
                      <a:pt x="85" y="34"/>
                    </a:cubicBezTo>
                    <a:cubicBezTo>
                      <a:pt x="89" y="38"/>
                      <a:pt x="90" y="42"/>
                      <a:pt x="89" y="47"/>
                    </a:cubicBezTo>
                    <a:cubicBezTo>
                      <a:pt x="89" y="50"/>
                      <a:pt x="87" y="52"/>
                      <a:pt x="85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7" y="53"/>
                      <a:pt x="0" y="59"/>
                      <a:pt x="0" y="67"/>
                    </a:cubicBezTo>
                    <a:cubicBezTo>
                      <a:pt x="0" y="227"/>
                      <a:pt x="0" y="227"/>
                      <a:pt x="0" y="227"/>
                    </a:cubicBezTo>
                    <a:cubicBezTo>
                      <a:pt x="0" y="236"/>
                      <a:pt x="7" y="242"/>
                      <a:pt x="15" y="242"/>
                    </a:cubicBezTo>
                    <a:cubicBezTo>
                      <a:pt x="68" y="242"/>
                      <a:pt x="68" y="242"/>
                      <a:pt x="68" y="242"/>
                    </a:cubicBezTo>
                    <a:cubicBezTo>
                      <a:pt x="61" y="237"/>
                      <a:pt x="57" y="230"/>
                      <a:pt x="57" y="222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1240;p38">
                <a:extLst>
                  <a:ext uri="{FF2B5EF4-FFF2-40B4-BE49-F238E27FC236}">
                    <a16:creationId xmlns:a16="http://schemas.microsoft.com/office/drawing/2014/main" id="{2DA94217-3458-1742-94CC-1CF0130E05E4}"/>
                  </a:ext>
                </a:extLst>
              </p:cNvPr>
              <p:cNvSpPr/>
              <p:nvPr/>
            </p:nvSpPr>
            <p:spPr>
              <a:xfrm>
                <a:off x="1861110" y="3214987"/>
                <a:ext cx="212190" cy="179696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04" extrusionOk="0">
                    <a:moveTo>
                      <a:pt x="20" y="57"/>
                    </a:moveTo>
                    <a:cubicBezTo>
                      <a:pt x="27" y="57"/>
                      <a:pt x="35" y="61"/>
                      <a:pt x="40" y="67"/>
                    </a:cubicBezTo>
                    <a:cubicBezTo>
                      <a:pt x="47" y="76"/>
                      <a:pt x="51" y="88"/>
                      <a:pt x="51" y="102"/>
                    </a:cubicBezTo>
                    <a:cubicBezTo>
                      <a:pt x="51" y="116"/>
                      <a:pt x="47" y="128"/>
                      <a:pt x="40" y="137"/>
                    </a:cubicBezTo>
                    <a:cubicBezTo>
                      <a:pt x="35" y="143"/>
                      <a:pt x="27" y="147"/>
                      <a:pt x="20" y="147"/>
                    </a:cubicBezTo>
                    <a:cubicBezTo>
                      <a:pt x="12" y="147"/>
                      <a:pt x="5" y="143"/>
                      <a:pt x="0" y="137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0" y="197"/>
                      <a:pt x="6" y="204"/>
                      <a:pt x="14" y="204"/>
                    </a:cubicBezTo>
                    <a:cubicBezTo>
                      <a:pt x="175" y="204"/>
                      <a:pt x="175" y="204"/>
                      <a:pt x="175" y="204"/>
                    </a:cubicBezTo>
                    <a:cubicBezTo>
                      <a:pt x="183" y="204"/>
                      <a:pt x="189" y="197"/>
                      <a:pt x="189" y="189"/>
                    </a:cubicBezTo>
                    <a:cubicBezTo>
                      <a:pt x="189" y="119"/>
                      <a:pt x="189" y="119"/>
                      <a:pt x="189" y="119"/>
                    </a:cubicBezTo>
                    <a:cubicBezTo>
                      <a:pt x="190" y="117"/>
                      <a:pt x="192" y="115"/>
                      <a:pt x="195" y="115"/>
                    </a:cubicBezTo>
                    <a:cubicBezTo>
                      <a:pt x="200" y="115"/>
                      <a:pt x="204" y="115"/>
                      <a:pt x="207" y="119"/>
                    </a:cubicBezTo>
                    <a:cubicBezTo>
                      <a:pt x="209" y="122"/>
                      <a:pt x="210" y="125"/>
                      <a:pt x="212" y="127"/>
                    </a:cubicBezTo>
                    <a:cubicBezTo>
                      <a:pt x="217" y="135"/>
                      <a:pt x="227" y="136"/>
                      <a:pt x="233" y="129"/>
                    </a:cubicBezTo>
                    <a:cubicBezTo>
                      <a:pt x="239" y="122"/>
                      <a:pt x="241" y="112"/>
                      <a:pt x="241" y="102"/>
                    </a:cubicBezTo>
                    <a:cubicBezTo>
                      <a:pt x="241" y="92"/>
                      <a:pt x="239" y="82"/>
                      <a:pt x="233" y="75"/>
                    </a:cubicBezTo>
                    <a:cubicBezTo>
                      <a:pt x="227" y="68"/>
                      <a:pt x="217" y="69"/>
                      <a:pt x="212" y="77"/>
                    </a:cubicBezTo>
                    <a:cubicBezTo>
                      <a:pt x="210" y="79"/>
                      <a:pt x="209" y="82"/>
                      <a:pt x="207" y="85"/>
                    </a:cubicBezTo>
                    <a:cubicBezTo>
                      <a:pt x="204" y="89"/>
                      <a:pt x="200" y="89"/>
                      <a:pt x="195" y="89"/>
                    </a:cubicBezTo>
                    <a:cubicBezTo>
                      <a:pt x="192" y="89"/>
                      <a:pt x="190" y="87"/>
                      <a:pt x="189" y="85"/>
                    </a:cubicBezTo>
                    <a:cubicBezTo>
                      <a:pt x="189" y="15"/>
                      <a:pt x="189" y="15"/>
                      <a:pt x="189" y="15"/>
                    </a:cubicBezTo>
                    <a:cubicBezTo>
                      <a:pt x="189" y="6"/>
                      <a:pt x="183" y="0"/>
                      <a:pt x="1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5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5" y="61"/>
                      <a:pt x="12" y="57"/>
                      <a:pt x="20" y="57"/>
                    </a:cubicBez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1241;p38">
                <a:extLst>
                  <a:ext uri="{FF2B5EF4-FFF2-40B4-BE49-F238E27FC236}">
                    <a16:creationId xmlns:a16="http://schemas.microsoft.com/office/drawing/2014/main" id="{399B38B7-0FC2-5040-9F79-F178CAD6945D}"/>
                  </a:ext>
                </a:extLst>
              </p:cNvPr>
              <p:cNvSpPr/>
              <p:nvPr/>
            </p:nvSpPr>
            <p:spPr>
              <a:xfrm>
                <a:off x="2040679" y="3214987"/>
                <a:ext cx="213433" cy="17969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04" extrusionOk="0">
                    <a:moveTo>
                      <a:pt x="20" y="57"/>
                    </a:moveTo>
                    <a:cubicBezTo>
                      <a:pt x="28" y="57"/>
                      <a:pt x="35" y="61"/>
                      <a:pt x="40" y="67"/>
                    </a:cubicBezTo>
                    <a:cubicBezTo>
                      <a:pt x="47" y="76"/>
                      <a:pt x="51" y="88"/>
                      <a:pt x="51" y="102"/>
                    </a:cubicBezTo>
                    <a:cubicBezTo>
                      <a:pt x="51" y="116"/>
                      <a:pt x="47" y="128"/>
                      <a:pt x="40" y="137"/>
                    </a:cubicBezTo>
                    <a:cubicBezTo>
                      <a:pt x="35" y="143"/>
                      <a:pt x="28" y="147"/>
                      <a:pt x="20" y="147"/>
                    </a:cubicBezTo>
                    <a:cubicBezTo>
                      <a:pt x="12" y="147"/>
                      <a:pt x="5" y="143"/>
                      <a:pt x="0" y="137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0" y="197"/>
                      <a:pt x="6" y="204"/>
                      <a:pt x="14" y="204"/>
                    </a:cubicBezTo>
                    <a:cubicBezTo>
                      <a:pt x="175" y="204"/>
                      <a:pt x="175" y="204"/>
                      <a:pt x="175" y="204"/>
                    </a:cubicBezTo>
                    <a:cubicBezTo>
                      <a:pt x="183" y="204"/>
                      <a:pt x="189" y="197"/>
                      <a:pt x="189" y="189"/>
                    </a:cubicBezTo>
                    <a:cubicBezTo>
                      <a:pt x="189" y="119"/>
                      <a:pt x="189" y="119"/>
                      <a:pt x="189" y="119"/>
                    </a:cubicBezTo>
                    <a:cubicBezTo>
                      <a:pt x="190" y="117"/>
                      <a:pt x="192" y="115"/>
                      <a:pt x="195" y="115"/>
                    </a:cubicBezTo>
                    <a:cubicBezTo>
                      <a:pt x="200" y="115"/>
                      <a:pt x="204" y="115"/>
                      <a:pt x="208" y="119"/>
                    </a:cubicBezTo>
                    <a:cubicBezTo>
                      <a:pt x="209" y="122"/>
                      <a:pt x="211" y="125"/>
                      <a:pt x="212" y="127"/>
                    </a:cubicBezTo>
                    <a:cubicBezTo>
                      <a:pt x="217" y="135"/>
                      <a:pt x="227" y="136"/>
                      <a:pt x="233" y="129"/>
                    </a:cubicBezTo>
                    <a:cubicBezTo>
                      <a:pt x="239" y="122"/>
                      <a:pt x="242" y="112"/>
                      <a:pt x="241" y="102"/>
                    </a:cubicBezTo>
                    <a:cubicBezTo>
                      <a:pt x="242" y="92"/>
                      <a:pt x="239" y="82"/>
                      <a:pt x="233" y="75"/>
                    </a:cubicBezTo>
                    <a:cubicBezTo>
                      <a:pt x="227" y="68"/>
                      <a:pt x="217" y="69"/>
                      <a:pt x="212" y="77"/>
                    </a:cubicBezTo>
                    <a:cubicBezTo>
                      <a:pt x="211" y="79"/>
                      <a:pt x="209" y="82"/>
                      <a:pt x="208" y="85"/>
                    </a:cubicBezTo>
                    <a:cubicBezTo>
                      <a:pt x="204" y="89"/>
                      <a:pt x="200" y="89"/>
                      <a:pt x="195" y="89"/>
                    </a:cubicBezTo>
                    <a:cubicBezTo>
                      <a:pt x="192" y="89"/>
                      <a:pt x="190" y="87"/>
                      <a:pt x="189" y="85"/>
                    </a:cubicBezTo>
                    <a:cubicBezTo>
                      <a:pt x="189" y="15"/>
                      <a:pt x="189" y="15"/>
                      <a:pt x="189" y="15"/>
                    </a:cubicBezTo>
                    <a:cubicBezTo>
                      <a:pt x="189" y="6"/>
                      <a:pt x="183" y="0"/>
                      <a:pt x="1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5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5" y="61"/>
                      <a:pt x="12" y="57"/>
                      <a:pt x="20" y="57"/>
                    </a:cubicBezTo>
                    <a:close/>
                  </a:path>
                </a:pathLst>
              </a:custGeom>
              <a:solidFill>
                <a:srgbClr val="FF93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1242;p38">
                <a:extLst>
                  <a:ext uri="{FF2B5EF4-FFF2-40B4-BE49-F238E27FC236}">
                    <a16:creationId xmlns:a16="http://schemas.microsoft.com/office/drawing/2014/main" id="{301BD5EB-EB0E-5644-9828-62DB25B4F39E}"/>
                  </a:ext>
                </a:extLst>
              </p:cNvPr>
              <p:cNvSpPr/>
              <p:nvPr/>
            </p:nvSpPr>
            <p:spPr>
              <a:xfrm>
                <a:off x="1674084" y="3714660"/>
                <a:ext cx="173666" cy="220353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50" extrusionOk="0">
                    <a:moveTo>
                      <a:pt x="177" y="192"/>
                    </a:moveTo>
                    <a:cubicBezTo>
                      <a:pt x="169" y="192"/>
                      <a:pt x="162" y="189"/>
                      <a:pt x="157" y="183"/>
                    </a:cubicBezTo>
                    <a:cubicBezTo>
                      <a:pt x="150" y="174"/>
                      <a:pt x="146" y="161"/>
                      <a:pt x="146" y="147"/>
                    </a:cubicBezTo>
                    <a:cubicBezTo>
                      <a:pt x="146" y="134"/>
                      <a:pt x="150" y="121"/>
                      <a:pt x="157" y="112"/>
                    </a:cubicBezTo>
                    <a:cubicBezTo>
                      <a:pt x="162" y="106"/>
                      <a:pt x="169" y="103"/>
                      <a:pt x="177" y="103"/>
                    </a:cubicBezTo>
                    <a:cubicBezTo>
                      <a:pt x="185" y="103"/>
                      <a:pt x="192" y="106"/>
                      <a:pt x="197" y="113"/>
                    </a:cubicBezTo>
                    <a:cubicBezTo>
                      <a:pt x="197" y="67"/>
                      <a:pt x="197" y="67"/>
                      <a:pt x="197" y="67"/>
                    </a:cubicBezTo>
                    <a:cubicBezTo>
                      <a:pt x="197" y="59"/>
                      <a:pt x="191" y="53"/>
                      <a:pt x="182" y="53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18" y="52"/>
                      <a:pt x="115" y="50"/>
                      <a:pt x="115" y="47"/>
                    </a:cubicBezTo>
                    <a:cubicBezTo>
                      <a:pt x="115" y="42"/>
                      <a:pt x="115" y="38"/>
                      <a:pt x="120" y="35"/>
                    </a:cubicBezTo>
                    <a:cubicBezTo>
                      <a:pt x="122" y="33"/>
                      <a:pt x="125" y="32"/>
                      <a:pt x="128" y="30"/>
                    </a:cubicBezTo>
                    <a:cubicBezTo>
                      <a:pt x="136" y="25"/>
                      <a:pt x="137" y="15"/>
                      <a:pt x="129" y="9"/>
                    </a:cubicBezTo>
                    <a:cubicBezTo>
                      <a:pt x="122" y="3"/>
                      <a:pt x="112" y="0"/>
                      <a:pt x="102" y="1"/>
                    </a:cubicBezTo>
                    <a:cubicBezTo>
                      <a:pt x="93" y="0"/>
                      <a:pt x="82" y="3"/>
                      <a:pt x="75" y="9"/>
                    </a:cubicBezTo>
                    <a:cubicBezTo>
                      <a:pt x="68" y="15"/>
                      <a:pt x="69" y="25"/>
                      <a:pt x="77" y="30"/>
                    </a:cubicBezTo>
                    <a:cubicBezTo>
                      <a:pt x="80" y="32"/>
                      <a:pt x="82" y="33"/>
                      <a:pt x="85" y="35"/>
                    </a:cubicBezTo>
                    <a:cubicBezTo>
                      <a:pt x="89" y="38"/>
                      <a:pt x="90" y="42"/>
                      <a:pt x="89" y="47"/>
                    </a:cubicBezTo>
                    <a:cubicBezTo>
                      <a:pt x="89" y="50"/>
                      <a:pt x="87" y="52"/>
                      <a:pt x="85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7" y="53"/>
                      <a:pt x="0" y="59"/>
                      <a:pt x="0" y="67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43"/>
                      <a:pt x="7" y="250"/>
                      <a:pt x="15" y="250"/>
                    </a:cubicBezTo>
                    <a:cubicBezTo>
                      <a:pt x="182" y="250"/>
                      <a:pt x="182" y="250"/>
                      <a:pt x="182" y="250"/>
                    </a:cubicBezTo>
                    <a:cubicBezTo>
                      <a:pt x="191" y="250"/>
                      <a:pt x="197" y="243"/>
                      <a:pt x="197" y="235"/>
                    </a:cubicBezTo>
                    <a:cubicBezTo>
                      <a:pt x="197" y="182"/>
                      <a:pt x="197" y="182"/>
                      <a:pt x="197" y="182"/>
                    </a:cubicBezTo>
                    <a:cubicBezTo>
                      <a:pt x="192" y="189"/>
                      <a:pt x="185" y="192"/>
                      <a:pt x="177" y="192"/>
                    </a:cubicBezTo>
                    <a:close/>
                  </a:path>
                </a:pathLst>
              </a:custGeom>
              <a:solidFill>
                <a:srgbClr val="A64D7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1243;p38">
                <a:extLst>
                  <a:ext uri="{FF2B5EF4-FFF2-40B4-BE49-F238E27FC236}">
                    <a16:creationId xmlns:a16="http://schemas.microsoft.com/office/drawing/2014/main" id="{73989FFB-7E5B-F245-A7E4-A7E7F601B179}"/>
                  </a:ext>
                </a:extLst>
              </p:cNvPr>
              <p:cNvSpPr/>
              <p:nvPr/>
            </p:nvSpPr>
            <p:spPr>
              <a:xfrm>
                <a:off x="1674084" y="3214987"/>
                <a:ext cx="219646" cy="173489"/>
              </a:xfrm>
              <a:custGeom>
                <a:avLst/>
                <a:gdLst/>
                <a:ahLst/>
                <a:cxnLst/>
                <a:rect l="l" t="t" r="r" b="b"/>
                <a:pathLst>
                  <a:path w="249" h="197" extrusionOk="0">
                    <a:moveTo>
                      <a:pt x="57" y="177"/>
                    </a:moveTo>
                    <a:cubicBezTo>
                      <a:pt x="57" y="169"/>
                      <a:pt x="61" y="162"/>
                      <a:pt x="67" y="157"/>
                    </a:cubicBezTo>
                    <a:cubicBezTo>
                      <a:pt x="76" y="149"/>
                      <a:pt x="88" y="146"/>
                      <a:pt x="102" y="146"/>
                    </a:cubicBezTo>
                    <a:cubicBezTo>
                      <a:pt x="116" y="146"/>
                      <a:pt x="129" y="149"/>
                      <a:pt x="137" y="157"/>
                    </a:cubicBezTo>
                    <a:cubicBezTo>
                      <a:pt x="144" y="162"/>
                      <a:pt x="147" y="169"/>
                      <a:pt x="147" y="177"/>
                    </a:cubicBezTo>
                    <a:cubicBezTo>
                      <a:pt x="147" y="185"/>
                      <a:pt x="143" y="192"/>
                      <a:pt x="137" y="197"/>
                    </a:cubicBezTo>
                    <a:cubicBezTo>
                      <a:pt x="182" y="197"/>
                      <a:pt x="182" y="197"/>
                      <a:pt x="182" y="197"/>
                    </a:cubicBezTo>
                    <a:cubicBezTo>
                      <a:pt x="191" y="197"/>
                      <a:pt x="197" y="190"/>
                      <a:pt x="197" y="182"/>
                    </a:cubicBezTo>
                    <a:cubicBezTo>
                      <a:pt x="197" y="119"/>
                      <a:pt x="197" y="119"/>
                      <a:pt x="197" y="119"/>
                    </a:cubicBezTo>
                    <a:cubicBezTo>
                      <a:pt x="198" y="117"/>
                      <a:pt x="200" y="115"/>
                      <a:pt x="202" y="115"/>
                    </a:cubicBezTo>
                    <a:cubicBezTo>
                      <a:pt x="207" y="115"/>
                      <a:pt x="212" y="115"/>
                      <a:pt x="215" y="119"/>
                    </a:cubicBezTo>
                    <a:cubicBezTo>
                      <a:pt x="217" y="122"/>
                      <a:pt x="218" y="125"/>
                      <a:pt x="220" y="127"/>
                    </a:cubicBezTo>
                    <a:cubicBezTo>
                      <a:pt x="225" y="135"/>
                      <a:pt x="235" y="136"/>
                      <a:pt x="241" y="129"/>
                    </a:cubicBezTo>
                    <a:cubicBezTo>
                      <a:pt x="247" y="122"/>
                      <a:pt x="249" y="112"/>
                      <a:pt x="249" y="102"/>
                    </a:cubicBezTo>
                    <a:cubicBezTo>
                      <a:pt x="249" y="92"/>
                      <a:pt x="247" y="82"/>
                      <a:pt x="241" y="75"/>
                    </a:cubicBezTo>
                    <a:cubicBezTo>
                      <a:pt x="235" y="68"/>
                      <a:pt x="225" y="69"/>
                      <a:pt x="220" y="77"/>
                    </a:cubicBezTo>
                    <a:cubicBezTo>
                      <a:pt x="218" y="79"/>
                      <a:pt x="217" y="82"/>
                      <a:pt x="215" y="85"/>
                    </a:cubicBezTo>
                    <a:cubicBezTo>
                      <a:pt x="212" y="89"/>
                      <a:pt x="207" y="89"/>
                      <a:pt x="202" y="89"/>
                    </a:cubicBezTo>
                    <a:cubicBezTo>
                      <a:pt x="200" y="89"/>
                      <a:pt x="198" y="87"/>
                      <a:pt x="197" y="85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197" y="6"/>
                      <a:pt x="191" y="0"/>
                      <a:pt x="18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6"/>
                      <a:pt x="0" y="15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90"/>
                      <a:pt x="7" y="197"/>
                      <a:pt x="15" y="197"/>
                    </a:cubicBezTo>
                    <a:cubicBezTo>
                      <a:pt x="68" y="197"/>
                      <a:pt x="68" y="197"/>
                      <a:pt x="68" y="197"/>
                    </a:cubicBezTo>
                    <a:cubicBezTo>
                      <a:pt x="61" y="192"/>
                      <a:pt x="57" y="185"/>
                      <a:pt x="57" y="177"/>
                    </a:cubicBezTo>
                    <a:close/>
                  </a:path>
                </a:pathLst>
              </a:custGeom>
              <a:solidFill>
                <a:srgbClr val="A61C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1244;p38">
                <a:extLst>
                  <a:ext uri="{FF2B5EF4-FFF2-40B4-BE49-F238E27FC236}">
                    <a16:creationId xmlns:a16="http://schemas.microsoft.com/office/drawing/2014/main" id="{B994AB93-F436-7445-BB1C-E2CBB6417E4B}"/>
                  </a:ext>
                </a:extLst>
              </p:cNvPr>
              <p:cNvSpPr/>
              <p:nvPr/>
            </p:nvSpPr>
            <p:spPr>
              <a:xfrm>
                <a:off x="1995010" y="3754076"/>
                <a:ext cx="212501" cy="180938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05" extrusionOk="0">
                    <a:moveTo>
                      <a:pt x="221" y="147"/>
                    </a:moveTo>
                    <a:cubicBezTo>
                      <a:pt x="214" y="147"/>
                      <a:pt x="206" y="144"/>
                      <a:pt x="201" y="138"/>
                    </a:cubicBezTo>
                    <a:cubicBezTo>
                      <a:pt x="194" y="129"/>
                      <a:pt x="190" y="116"/>
                      <a:pt x="190" y="102"/>
                    </a:cubicBezTo>
                    <a:cubicBezTo>
                      <a:pt x="190" y="89"/>
                      <a:pt x="194" y="76"/>
                      <a:pt x="201" y="67"/>
                    </a:cubicBezTo>
                    <a:cubicBezTo>
                      <a:pt x="206" y="61"/>
                      <a:pt x="214" y="58"/>
                      <a:pt x="221" y="58"/>
                    </a:cubicBezTo>
                    <a:cubicBezTo>
                      <a:pt x="229" y="58"/>
                      <a:pt x="236" y="61"/>
                      <a:pt x="241" y="68"/>
                    </a:cubicBezTo>
                    <a:cubicBezTo>
                      <a:pt x="241" y="15"/>
                      <a:pt x="241" y="15"/>
                      <a:pt x="241" y="15"/>
                    </a:cubicBezTo>
                    <a:cubicBezTo>
                      <a:pt x="241" y="7"/>
                      <a:pt x="235" y="0"/>
                      <a:pt x="22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8" y="0"/>
                      <a:pt x="52" y="7"/>
                      <a:pt x="52" y="15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51" y="87"/>
                      <a:pt x="49" y="89"/>
                      <a:pt x="46" y="90"/>
                    </a:cubicBezTo>
                    <a:cubicBezTo>
                      <a:pt x="41" y="90"/>
                      <a:pt x="37" y="90"/>
                      <a:pt x="34" y="85"/>
                    </a:cubicBezTo>
                    <a:cubicBezTo>
                      <a:pt x="32" y="83"/>
                      <a:pt x="31" y="80"/>
                      <a:pt x="29" y="77"/>
                    </a:cubicBezTo>
                    <a:cubicBezTo>
                      <a:pt x="24" y="69"/>
                      <a:pt x="14" y="68"/>
                      <a:pt x="8" y="75"/>
                    </a:cubicBezTo>
                    <a:cubicBezTo>
                      <a:pt x="2" y="83"/>
                      <a:pt x="0" y="93"/>
                      <a:pt x="0" y="102"/>
                    </a:cubicBezTo>
                    <a:cubicBezTo>
                      <a:pt x="0" y="112"/>
                      <a:pt x="2" y="122"/>
                      <a:pt x="8" y="129"/>
                    </a:cubicBezTo>
                    <a:cubicBezTo>
                      <a:pt x="14" y="137"/>
                      <a:pt x="24" y="136"/>
                      <a:pt x="29" y="128"/>
                    </a:cubicBezTo>
                    <a:cubicBezTo>
                      <a:pt x="31" y="125"/>
                      <a:pt x="32" y="122"/>
                      <a:pt x="34" y="120"/>
                    </a:cubicBezTo>
                    <a:cubicBezTo>
                      <a:pt x="37" y="115"/>
                      <a:pt x="41" y="115"/>
                      <a:pt x="46" y="115"/>
                    </a:cubicBezTo>
                    <a:cubicBezTo>
                      <a:pt x="49" y="115"/>
                      <a:pt x="51" y="118"/>
                      <a:pt x="52" y="120"/>
                    </a:cubicBezTo>
                    <a:cubicBezTo>
                      <a:pt x="52" y="190"/>
                      <a:pt x="52" y="190"/>
                      <a:pt x="52" y="190"/>
                    </a:cubicBezTo>
                    <a:cubicBezTo>
                      <a:pt x="52" y="198"/>
                      <a:pt x="58" y="205"/>
                      <a:pt x="67" y="205"/>
                    </a:cubicBezTo>
                    <a:cubicBezTo>
                      <a:pt x="227" y="205"/>
                      <a:pt x="227" y="205"/>
                      <a:pt x="227" y="205"/>
                    </a:cubicBezTo>
                    <a:cubicBezTo>
                      <a:pt x="235" y="205"/>
                      <a:pt x="241" y="198"/>
                      <a:pt x="241" y="190"/>
                    </a:cubicBezTo>
                    <a:cubicBezTo>
                      <a:pt x="241" y="137"/>
                      <a:pt x="241" y="137"/>
                      <a:pt x="241" y="137"/>
                    </a:cubicBezTo>
                    <a:cubicBezTo>
                      <a:pt x="236" y="144"/>
                      <a:pt x="229" y="147"/>
                      <a:pt x="221" y="147"/>
                    </a:cubicBezTo>
                    <a:close/>
                  </a:path>
                </a:pathLst>
              </a:custGeom>
              <a:solidFill>
                <a:srgbClr val="3D85C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1245;p38">
                <a:extLst>
                  <a:ext uri="{FF2B5EF4-FFF2-40B4-BE49-F238E27FC236}">
                    <a16:creationId xmlns:a16="http://schemas.microsoft.com/office/drawing/2014/main" id="{3A6B57D1-F36C-3845-8E8F-C115E99A5FCC}"/>
                  </a:ext>
                </a:extLst>
              </p:cNvPr>
              <p:cNvSpPr/>
              <p:nvPr/>
            </p:nvSpPr>
            <p:spPr>
              <a:xfrm>
                <a:off x="2220560" y="3214987"/>
                <a:ext cx="173666" cy="219422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49" extrusionOk="0">
                    <a:moveTo>
                      <a:pt x="0" y="15"/>
                    </a:moveTo>
                    <a:cubicBezTo>
                      <a:pt x="0" y="67"/>
                      <a:pt x="0" y="67"/>
                      <a:pt x="0" y="67"/>
                    </a:cubicBezTo>
                    <a:cubicBezTo>
                      <a:pt x="5" y="61"/>
                      <a:pt x="12" y="57"/>
                      <a:pt x="20" y="57"/>
                    </a:cubicBezTo>
                    <a:cubicBezTo>
                      <a:pt x="28" y="57"/>
                      <a:pt x="35" y="61"/>
                      <a:pt x="40" y="67"/>
                    </a:cubicBezTo>
                    <a:cubicBezTo>
                      <a:pt x="47" y="76"/>
                      <a:pt x="51" y="88"/>
                      <a:pt x="51" y="102"/>
                    </a:cubicBezTo>
                    <a:cubicBezTo>
                      <a:pt x="51" y="116"/>
                      <a:pt x="47" y="128"/>
                      <a:pt x="40" y="137"/>
                    </a:cubicBezTo>
                    <a:cubicBezTo>
                      <a:pt x="35" y="143"/>
                      <a:pt x="28" y="147"/>
                      <a:pt x="20" y="147"/>
                    </a:cubicBezTo>
                    <a:cubicBezTo>
                      <a:pt x="12" y="147"/>
                      <a:pt x="5" y="143"/>
                      <a:pt x="0" y="137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90"/>
                      <a:pt x="6" y="197"/>
                      <a:pt x="15" y="197"/>
                    </a:cubicBezTo>
                    <a:cubicBezTo>
                      <a:pt x="77" y="197"/>
                      <a:pt x="77" y="197"/>
                      <a:pt x="77" y="197"/>
                    </a:cubicBezTo>
                    <a:cubicBezTo>
                      <a:pt x="80" y="198"/>
                      <a:pt x="82" y="199"/>
                      <a:pt x="82" y="202"/>
                    </a:cubicBezTo>
                    <a:cubicBezTo>
                      <a:pt x="82" y="207"/>
                      <a:pt x="82" y="212"/>
                      <a:pt x="77" y="215"/>
                    </a:cubicBezTo>
                    <a:cubicBezTo>
                      <a:pt x="75" y="217"/>
                      <a:pt x="72" y="218"/>
                      <a:pt x="69" y="219"/>
                    </a:cubicBezTo>
                    <a:cubicBezTo>
                      <a:pt x="61" y="224"/>
                      <a:pt x="60" y="235"/>
                      <a:pt x="68" y="241"/>
                    </a:cubicBezTo>
                    <a:cubicBezTo>
                      <a:pt x="75" y="247"/>
                      <a:pt x="85" y="249"/>
                      <a:pt x="95" y="249"/>
                    </a:cubicBezTo>
                    <a:cubicBezTo>
                      <a:pt x="104" y="249"/>
                      <a:pt x="115" y="247"/>
                      <a:pt x="122" y="241"/>
                    </a:cubicBezTo>
                    <a:cubicBezTo>
                      <a:pt x="129" y="235"/>
                      <a:pt x="128" y="224"/>
                      <a:pt x="120" y="219"/>
                    </a:cubicBezTo>
                    <a:cubicBezTo>
                      <a:pt x="118" y="218"/>
                      <a:pt x="115" y="217"/>
                      <a:pt x="112" y="215"/>
                    </a:cubicBezTo>
                    <a:cubicBezTo>
                      <a:pt x="108" y="212"/>
                      <a:pt x="107" y="207"/>
                      <a:pt x="108" y="202"/>
                    </a:cubicBezTo>
                    <a:cubicBezTo>
                      <a:pt x="108" y="199"/>
                      <a:pt x="110" y="198"/>
                      <a:pt x="112" y="197"/>
                    </a:cubicBezTo>
                    <a:cubicBezTo>
                      <a:pt x="182" y="197"/>
                      <a:pt x="182" y="197"/>
                      <a:pt x="182" y="197"/>
                    </a:cubicBezTo>
                    <a:cubicBezTo>
                      <a:pt x="190" y="197"/>
                      <a:pt x="197" y="190"/>
                      <a:pt x="197" y="182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197" y="6"/>
                      <a:pt x="190" y="0"/>
                      <a:pt x="18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6" y="0"/>
                      <a:pt x="0" y="6"/>
                      <a:pt x="0" y="15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1246;p38">
                <a:extLst>
                  <a:ext uri="{FF2B5EF4-FFF2-40B4-BE49-F238E27FC236}">
                    <a16:creationId xmlns:a16="http://schemas.microsoft.com/office/drawing/2014/main" id="{1D6CB606-8B13-C644-A31C-CDE23F09D165}"/>
                  </a:ext>
                </a:extLst>
              </p:cNvPr>
              <p:cNvSpPr/>
              <p:nvPr/>
            </p:nvSpPr>
            <p:spPr>
              <a:xfrm>
                <a:off x="2214346" y="3400890"/>
                <a:ext cx="179880" cy="21321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42" extrusionOk="0">
                    <a:moveTo>
                      <a:pt x="147" y="20"/>
                    </a:moveTo>
                    <a:cubicBezTo>
                      <a:pt x="147" y="28"/>
                      <a:pt x="143" y="35"/>
                      <a:pt x="137" y="40"/>
                    </a:cubicBezTo>
                    <a:cubicBezTo>
                      <a:pt x="128" y="48"/>
                      <a:pt x="116" y="51"/>
                      <a:pt x="102" y="51"/>
                    </a:cubicBezTo>
                    <a:cubicBezTo>
                      <a:pt x="88" y="51"/>
                      <a:pt x="75" y="48"/>
                      <a:pt x="67" y="40"/>
                    </a:cubicBezTo>
                    <a:cubicBezTo>
                      <a:pt x="60" y="35"/>
                      <a:pt x="57" y="28"/>
                      <a:pt x="57" y="20"/>
                    </a:cubicBezTo>
                    <a:cubicBezTo>
                      <a:pt x="57" y="12"/>
                      <a:pt x="61" y="5"/>
                      <a:pt x="67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83"/>
                      <a:pt x="6" y="190"/>
                      <a:pt x="14" y="190"/>
                    </a:cubicBezTo>
                    <a:cubicBezTo>
                      <a:pt x="84" y="190"/>
                      <a:pt x="84" y="190"/>
                      <a:pt x="84" y="190"/>
                    </a:cubicBezTo>
                    <a:cubicBezTo>
                      <a:pt x="87" y="191"/>
                      <a:pt x="89" y="192"/>
                      <a:pt x="89" y="195"/>
                    </a:cubicBezTo>
                    <a:cubicBezTo>
                      <a:pt x="89" y="200"/>
                      <a:pt x="89" y="205"/>
                      <a:pt x="84" y="208"/>
                    </a:cubicBezTo>
                    <a:cubicBezTo>
                      <a:pt x="82" y="210"/>
                      <a:pt x="79" y="211"/>
                      <a:pt x="76" y="212"/>
                    </a:cubicBezTo>
                    <a:cubicBezTo>
                      <a:pt x="68" y="217"/>
                      <a:pt x="67" y="228"/>
                      <a:pt x="75" y="234"/>
                    </a:cubicBezTo>
                    <a:cubicBezTo>
                      <a:pt x="82" y="240"/>
                      <a:pt x="92" y="242"/>
                      <a:pt x="102" y="242"/>
                    </a:cubicBezTo>
                    <a:cubicBezTo>
                      <a:pt x="111" y="242"/>
                      <a:pt x="122" y="240"/>
                      <a:pt x="129" y="234"/>
                    </a:cubicBezTo>
                    <a:cubicBezTo>
                      <a:pt x="136" y="228"/>
                      <a:pt x="135" y="217"/>
                      <a:pt x="127" y="212"/>
                    </a:cubicBezTo>
                    <a:cubicBezTo>
                      <a:pt x="125" y="211"/>
                      <a:pt x="122" y="210"/>
                      <a:pt x="119" y="208"/>
                    </a:cubicBezTo>
                    <a:cubicBezTo>
                      <a:pt x="115" y="205"/>
                      <a:pt x="114" y="200"/>
                      <a:pt x="115" y="195"/>
                    </a:cubicBezTo>
                    <a:cubicBezTo>
                      <a:pt x="115" y="192"/>
                      <a:pt x="117" y="191"/>
                      <a:pt x="119" y="190"/>
                    </a:cubicBezTo>
                    <a:cubicBezTo>
                      <a:pt x="189" y="190"/>
                      <a:pt x="189" y="190"/>
                      <a:pt x="189" y="190"/>
                    </a:cubicBezTo>
                    <a:cubicBezTo>
                      <a:pt x="197" y="190"/>
                      <a:pt x="204" y="183"/>
                      <a:pt x="204" y="175"/>
                    </a:cubicBezTo>
                    <a:cubicBezTo>
                      <a:pt x="204" y="15"/>
                      <a:pt x="204" y="15"/>
                      <a:pt x="204" y="15"/>
                    </a:cubicBezTo>
                    <a:cubicBezTo>
                      <a:pt x="204" y="7"/>
                      <a:pt x="197" y="0"/>
                      <a:pt x="189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3" y="5"/>
                      <a:pt x="147" y="12"/>
                      <a:pt x="147" y="20"/>
                    </a:cubicBez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1247;p38">
                <a:extLst>
                  <a:ext uri="{FF2B5EF4-FFF2-40B4-BE49-F238E27FC236}">
                    <a16:creationId xmlns:a16="http://schemas.microsoft.com/office/drawing/2014/main" id="{07B5E9F2-D44B-5846-A335-46DD05E5BE88}"/>
                  </a:ext>
                </a:extLst>
              </p:cNvPr>
              <p:cNvSpPr/>
              <p:nvPr/>
            </p:nvSpPr>
            <p:spPr>
              <a:xfrm>
                <a:off x="1814198" y="3754076"/>
                <a:ext cx="213433" cy="180938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05" extrusionOk="0">
                    <a:moveTo>
                      <a:pt x="222" y="147"/>
                    </a:moveTo>
                    <a:cubicBezTo>
                      <a:pt x="214" y="147"/>
                      <a:pt x="207" y="144"/>
                      <a:pt x="202" y="138"/>
                    </a:cubicBezTo>
                    <a:cubicBezTo>
                      <a:pt x="195" y="129"/>
                      <a:pt x="191" y="116"/>
                      <a:pt x="191" y="102"/>
                    </a:cubicBezTo>
                    <a:cubicBezTo>
                      <a:pt x="191" y="89"/>
                      <a:pt x="195" y="76"/>
                      <a:pt x="202" y="67"/>
                    </a:cubicBezTo>
                    <a:cubicBezTo>
                      <a:pt x="207" y="61"/>
                      <a:pt x="214" y="58"/>
                      <a:pt x="222" y="58"/>
                    </a:cubicBezTo>
                    <a:cubicBezTo>
                      <a:pt x="230" y="58"/>
                      <a:pt x="237" y="61"/>
                      <a:pt x="242" y="68"/>
                    </a:cubicBezTo>
                    <a:cubicBezTo>
                      <a:pt x="242" y="15"/>
                      <a:pt x="242" y="15"/>
                      <a:pt x="242" y="15"/>
                    </a:cubicBezTo>
                    <a:cubicBezTo>
                      <a:pt x="242" y="7"/>
                      <a:pt x="236" y="0"/>
                      <a:pt x="228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9" y="0"/>
                      <a:pt x="53" y="7"/>
                      <a:pt x="53" y="15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52" y="87"/>
                      <a:pt x="50" y="89"/>
                      <a:pt x="47" y="90"/>
                    </a:cubicBezTo>
                    <a:cubicBezTo>
                      <a:pt x="42" y="90"/>
                      <a:pt x="38" y="90"/>
                      <a:pt x="34" y="85"/>
                    </a:cubicBezTo>
                    <a:cubicBezTo>
                      <a:pt x="33" y="83"/>
                      <a:pt x="32" y="80"/>
                      <a:pt x="30" y="77"/>
                    </a:cubicBezTo>
                    <a:cubicBezTo>
                      <a:pt x="25" y="69"/>
                      <a:pt x="15" y="68"/>
                      <a:pt x="9" y="75"/>
                    </a:cubicBezTo>
                    <a:cubicBezTo>
                      <a:pt x="3" y="83"/>
                      <a:pt x="0" y="93"/>
                      <a:pt x="1" y="102"/>
                    </a:cubicBezTo>
                    <a:cubicBezTo>
                      <a:pt x="0" y="112"/>
                      <a:pt x="3" y="122"/>
                      <a:pt x="9" y="129"/>
                    </a:cubicBezTo>
                    <a:cubicBezTo>
                      <a:pt x="15" y="137"/>
                      <a:pt x="25" y="136"/>
                      <a:pt x="30" y="128"/>
                    </a:cubicBezTo>
                    <a:cubicBezTo>
                      <a:pt x="32" y="125"/>
                      <a:pt x="33" y="122"/>
                      <a:pt x="34" y="120"/>
                    </a:cubicBezTo>
                    <a:cubicBezTo>
                      <a:pt x="38" y="115"/>
                      <a:pt x="42" y="115"/>
                      <a:pt x="47" y="115"/>
                    </a:cubicBezTo>
                    <a:cubicBezTo>
                      <a:pt x="50" y="115"/>
                      <a:pt x="52" y="118"/>
                      <a:pt x="53" y="120"/>
                    </a:cubicBezTo>
                    <a:cubicBezTo>
                      <a:pt x="53" y="190"/>
                      <a:pt x="53" y="190"/>
                      <a:pt x="53" y="190"/>
                    </a:cubicBezTo>
                    <a:cubicBezTo>
                      <a:pt x="53" y="198"/>
                      <a:pt x="59" y="205"/>
                      <a:pt x="67" y="205"/>
                    </a:cubicBezTo>
                    <a:cubicBezTo>
                      <a:pt x="228" y="205"/>
                      <a:pt x="228" y="205"/>
                      <a:pt x="228" y="205"/>
                    </a:cubicBezTo>
                    <a:cubicBezTo>
                      <a:pt x="236" y="205"/>
                      <a:pt x="242" y="198"/>
                      <a:pt x="242" y="190"/>
                    </a:cubicBezTo>
                    <a:cubicBezTo>
                      <a:pt x="242" y="137"/>
                      <a:pt x="242" y="137"/>
                      <a:pt x="242" y="137"/>
                    </a:cubicBezTo>
                    <a:cubicBezTo>
                      <a:pt x="237" y="144"/>
                      <a:pt x="230" y="147"/>
                      <a:pt x="222" y="147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1248;p38">
                <a:extLst>
                  <a:ext uri="{FF2B5EF4-FFF2-40B4-BE49-F238E27FC236}">
                    <a16:creationId xmlns:a16="http://schemas.microsoft.com/office/drawing/2014/main" id="{61317A78-E2F4-3644-8087-3B2C4DA74D99}"/>
                  </a:ext>
                </a:extLst>
              </p:cNvPr>
              <p:cNvSpPr/>
              <p:nvPr/>
            </p:nvSpPr>
            <p:spPr>
              <a:xfrm>
                <a:off x="2214346" y="3580587"/>
                <a:ext cx="179880" cy="21321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42" extrusionOk="0">
                    <a:moveTo>
                      <a:pt x="147" y="20"/>
                    </a:moveTo>
                    <a:cubicBezTo>
                      <a:pt x="147" y="28"/>
                      <a:pt x="143" y="35"/>
                      <a:pt x="137" y="40"/>
                    </a:cubicBezTo>
                    <a:cubicBezTo>
                      <a:pt x="128" y="48"/>
                      <a:pt x="116" y="52"/>
                      <a:pt x="102" y="51"/>
                    </a:cubicBezTo>
                    <a:cubicBezTo>
                      <a:pt x="88" y="52"/>
                      <a:pt x="75" y="48"/>
                      <a:pt x="67" y="40"/>
                    </a:cubicBezTo>
                    <a:cubicBezTo>
                      <a:pt x="60" y="35"/>
                      <a:pt x="57" y="28"/>
                      <a:pt x="57" y="20"/>
                    </a:cubicBezTo>
                    <a:cubicBezTo>
                      <a:pt x="57" y="13"/>
                      <a:pt x="61" y="5"/>
                      <a:pt x="67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83"/>
                      <a:pt x="6" y="190"/>
                      <a:pt x="14" y="190"/>
                    </a:cubicBezTo>
                    <a:cubicBezTo>
                      <a:pt x="84" y="190"/>
                      <a:pt x="84" y="190"/>
                      <a:pt x="84" y="190"/>
                    </a:cubicBezTo>
                    <a:cubicBezTo>
                      <a:pt x="87" y="191"/>
                      <a:pt x="89" y="193"/>
                      <a:pt x="89" y="195"/>
                    </a:cubicBezTo>
                    <a:cubicBezTo>
                      <a:pt x="89" y="200"/>
                      <a:pt x="89" y="205"/>
                      <a:pt x="84" y="208"/>
                    </a:cubicBezTo>
                    <a:cubicBezTo>
                      <a:pt x="82" y="210"/>
                      <a:pt x="79" y="211"/>
                      <a:pt x="76" y="213"/>
                    </a:cubicBezTo>
                    <a:cubicBezTo>
                      <a:pt x="68" y="218"/>
                      <a:pt x="67" y="228"/>
                      <a:pt x="75" y="234"/>
                    </a:cubicBezTo>
                    <a:cubicBezTo>
                      <a:pt x="82" y="240"/>
                      <a:pt x="92" y="242"/>
                      <a:pt x="102" y="242"/>
                    </a:cubicBezTo>
                    <a:cubicBezTo>
                      <a:pt x="111" y="242"/>
                      <a:pt x="122" y="240"/>
                      <a:pt x="129" y="234"/>
                    </a:cubicBezTo>
                    <a:cubicBezTo>
                      <a:pt x="136" y="228"/>
                      <a:pt x="135" y="218"/>
                      <a:pt x="127" y="213"/>
                    </a:cubicBezTo>
                    <a:cubicBezTo>
                      <a:pt x="125" y="211"/>
                      <a:pt x="122" y="210"/>
                      <a:pt x="119" y="208"/>
                    </a:cubicBezTo>
                    <a:cubicBezTo>
                      <a:pt x="115" y="205"/>
                      <a:pt x="114" y="200"/>
                      <a:pt x="115" y="195"/>
                    </a:cubicBezTo>
                    <a:cubicBezTo>
                      <a:pt x="115" y="193"/>
                      <a:pt x="117" y="191"/>
                      <a:pt x="119" y="190"/>
                    </a:cubicBezTo>
                    <a:cubicBezTo>
                      <a:pt x="189" y="190"/>
                      <a:pt x="189" y="190"/>
                      <a:pt x="189" y="190"/>
                    </a:cubicBezTo>
                    <a:cubicBezTo>
                      <a:pt x="197" y="190"/>
                      <a:pt x="204" y="183"/>
                      <a:pt x="204" y="175"/>
                    </a:cubicBezTo>
                    <a:cubicBezTo>
                      <a:pt x="204" y="15"/>
                      <a:pt x="204" y="15"/>
                      <a:pt x="204" y="15"/>
                    </a:cubicBezTo>
                    <a:cubicBezTo>
                      <a:pt x="204" y="7"/>
                      <a:pt x="197" y="0"/>
                      <a:pt x="189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3" y="5"/>
                      <a:pt x="147" y="13"/>
                      <a:pt x="147" y="20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1249;p38">
                <a:extLst>
                  <a:ext uri="{FF2B5EF4-FFF2-40B4-BE49-F238E27FC236}">
                    <a16:creationId xmlns:a16="http://schemas.microsoft.com/office/drawing/2014/main" id="{44D34FA2-AFB4-6346-80C8-70EB2682D5CF}"/>
                  </a:ext>
                </a:extLst>
              </p:cNvPr>
              <p:cNvSpPr/>
              <p:nvPr/>
            </p:nvSpPr>
            <p:spPr>
              <a:xfrm>
                <a:off x="2174890" y="3760283"/>
                <a:ext cx="219335" cy="174731"/>
              </a:xfrm>
              <a:custGeom>
                <a:avLst/>
                <a:gdLst/>
                <a:ahLst/>
                <a:cxnLst/>
                <a:rect l="l" t="t" r="r" b="b"/>
                <a:pathLst>
                  <a:path w="249" h="198" extrusionOk="0">
                    <a:moveTo>
                      <a:pt x="192" y="21"/>
                    </a:moveTo>
                    <a:cubicBezTo>
                      <a:pt x="192" y="28"/>
                      <a:pt x="188" y="35"/>
                      <a:pt x="182" y="41"/>
                    </a:cubicBezTo>
                    <a:cubicBezTo>
                      <a:pt x="173" y="48"/>
                      <a:pt x="161" y="52"/>
                      <a:pt x="147" y="52"/>
                    </a:cubicBezTo>
                    <a:cubicBezTo>
                      <a:pt x="133" y="52"/>
                      <a:pt x="120" y="48"/>
                      <a:pt x="112" y="41"/>
                    </a:cubicBezTo>
                    <a:cubicBezTo>
                      <a:pt x="105" y="35"/>
                      <a:pt x="102" y="28"/>
                      <a:pt x="102" y="21"/>
                    </a:cubicBezTo>
                    <a:cubicBezTo>
                      <a:pt x="102" y="13"/>
                      <a:pt x="106" y="5"/>
                      <a:pt x="112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9" y="0"/>
                      <a:pt x="52" y="7"/>
                      <a:pt x="52" y="15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51" y="80"/>
                      <a:pt x="49" y="82"/>
                      <a:pt x="47" y="83"/>
                    </a:cubicBezTo>
                    <a:cubicBezTo>
                      <a:pt x="42" y="83"/>
                      <a:pt x="37" y="83"/>
                      <a:pt x="34" y="78"/>
                    </a:cubicBezTo>
                    <a:cubicBezTo>
                      <a:pt x="32" y="76"/>
                      <a:pt x="31" y="73"/>
                      <a:pt x="29" y="70"/>
                    </a:cubicBezTo>
                    <a:cubicBezTo>
                      <a:pt x="24" y="62"/>
                      <a:pt x="14" y="61"/>
                      <a:pt x="8" y="68"/>
                    </a:cubicBezTo>
                    <a:cubicBezTo>
                      <a:pt x="2" y="76"/>
                      <a:pt x="0" y="86"/>
                      <a:pt x="0" y="95"/>
                    </a:cubicBezTo>
                    <a:cubicBezTo>
                      <a:pt x="0" y="105"/>
                      <a:pt x="2" y="115"/>
                      <a:pt x="8" y="122"/>
                    </a:cubicBezTo>
                    <a:cubicBezTo>
                      <a:pt x="14" y="130"/>
                      <a:pt x="24" y="129"/>
                      <a:pt x="29" y="121"/>
                    </a:cubicBezTo>
                    <a:cubicBezTo>
                      <a:pt x="31" y="118"/>
                      <a:pt x="32" y="115"/>
                      <a:pt x="34" y="113"/>
                    </a:cubicBezTo>
                    <a:cubicBezTo>
                      <a:pt x="37" y="108"/>
                      <a:pt x="42" y="108"/>
                      <a:pt x="47" y="108"/>
                    </a:cubicBezTo>
                    <a:cubicBezTo>
                      <a:pt x="49" y="108"/>
                      <a:pt x="51" y="111"/>
                      <a:pt x="52" y="113"/>
                    </a:cubicBezTo>
                    <a:cubicBezTo>
                      <a:pt x="52" y="183"/>
                      <a:pt x="52" y="183"/>
                      <a:pt x="52" y="183"/>
                    </a:cubicBezTo>
                    <a:cubicBezTo>
                      <a:pt x="52" y="191"/>
                      <a:pt x="59" y="198"/>
                      <a:pt x="67" y="198"/>
                    </a:cubicBezTo>
                    <a:cubicBezTo>
                      <a:pt x="234" y="198"/>
                      <a:pt x="234" y="198"/>
                      <a:pt x="234" y="198"/>
                    </a:cubicBezTo>
                    <a:cubicBezTo>
                      <a:pt x="242" y="198"/>
                      <a:pt x="249" y="191"/>
                      <a:pt x="249" y="183"/>
                    </a:cubicBezTo>
                    <a:cubicBezTo>
                      <a:pt x="249" y="15"/>
                      <a:pt x="249" y="15"/>
                      <a:pt x="249" y="15"/>
                    </a:cubicBezTo>
                    <a:cubicBezTo>
                      <a:pt x="249" y="7"/>
                      <a:pt x="242" y="0"/>
                      <a:pt x="234" y="0"/>
                    </a:cubicBezTo>
                    <a:cubicBezTo>
                      <a:pt x="182" y="0"/>
                      <a:pt x="182" y="0"/>
                      <a:pt x="182" y="0"/>
                    </a:cubicBezTo>
                    <a:cubicBezTo>
                      <a:pt x="188" y="5"/>
                      <a:pt x="192" y="13"/>
                      <a:pt x="192" y="21"/>
                    </a:cubicBez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4473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6"/>
          <p:cNvGrpSpPr/>
          <p:nvPr/>
        </p:nvGrpSpPr>
        <p:grpSpPr>
          <a:xfrm>
            <a:off x="6583953" y="2917211"/>
            <a:ext cx="1510417" cy="757338"/>
            <a:chOff x="2819969" y="4365386"/>
            <a:chExt cx="1694813" cy="849700"/>
          </a:xfrm>
        </p:grpSpPr>
        <p:sp>
          <p:nvSpPr>
            <p:cNvPr id="195" name="Google Shape;195;p16"/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6"/>
          <p:cNvSpPr txBox="1">
            <a:spLocks noGrp="1"/>
          </p:cNvSpPr>
          <p:nvPr>
            <p:ph type="title"/>
          </p:nvPr>
        </p:nvSpPr>
        <p:spPr>
          <a:xfrm>
            <a:off x="517217" y="991175"/>
            <a:ext cx="5421809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Many of One:</a:t>
            </a:r>
            <a:br>
              <a:rPr lang="en" dirty="0"/>
            </a:br>
            <a:r>
              <a:rPr lang="en" sz="2400" dirty="0"/>
              <a:t>The smallest step between </a:t>
            </a:r>
            <a:r>
              <a:rPr lang="en" dirty="0"/>
              <a:t>1</a:t>
            </a:r>
            <a:r>
              <a:rPr lang="en" sz="2400" dirty="0"/>
              <a:t> and </a:t>
            </a:r>
            <a:r>
              <a:rPr lang="en" dirty="0"/>
              <a:t>2</a:t>
            </a:r>
            <a:endParaRPr dirty="0"/>
          </a:p>
        </p:txBody>
      </p:sp>
      <p:sp>
        <p:nvSpPr>
          <p:cNvPr id="200" name="Google Shape;200;p1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grpSp>
        <p:nvGrpSpPr>
          <p:cNvPr id="201" name="Google Shape;201;p16"/>
          <p:cNvGrpSpPr/>
          <p:nvPr/>
        </p:nvGrpSpPr>
        <p:grpSpPr>
          <a:xfrm>
            <a:off x="5936742" y="2037464"/>
            <a:ext cx="1101462" cy="1032153"/>
            <a:chOff x="8438871" y="401534"/>
            <a:chExt cx="2115348" cy="1982241"/>
          </a:xfrm>
        </p:grpSpPr>
        <p:sp>
          <p:nvSpPr>
            <p:cNvPr id="202" name="Google Shape;202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16"/>
          <p:cNvGrpSpPr/>
          <p:nvPr/>
        </p:nvGrpSpPr>
        <p:grpSpPr>
          <a:xfrm>
            <a:off x="7595347" y="2037464"/>
            <a:ext cx="1101462" cy="1032153"/>
            <a:chOff x="8438871" y="401534"/>
            <a:chExt cx="2115348" cy="1982241"/>
          </a:xfrm>
        </p:grpSpPr>
        <p:sp>
          <p:nvSpPr>
            <p:cNvPr id="207" name="Google Shape;207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6"/>
          <p:cNvGrpSpPr/>
          <p:nvPr/>
        </p:nvGrpSpPr>
        <p:grpSpPr>
          <a:xfrm>
            <a:off x="5712265" y="1759100"/>
            <a:ext cx="3222023" cy="517515"/>
            <a:chOff x="5712265" y="930863"/>
            <a:chExt cx="3222023" cy="517515"/>
          </a:xfrm>
        </p:grpSpPr>
        <p:sp>
          <p:nvSpPr>
            <p:cNvPr id="212" name="Google Shape;212;p16"/>
            <p:cNvSpPr/>
            <p:nvPr/>
          </p:nvSpPr>
          <p:spPr>
            <a:xfrm>
              <a:off x="7536277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 flipH="1">
              <a:off x="5712265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6"/>
          <p:cNvGrpSpPr/>
          <p:nvPr/>
        </p:nvGrpSpPr>
        <p:grpSpPr>
          <a:xfrm>
            <a:off x="6007738" y="1109495"/>
            <a:ext cx="516461" cy="517522"/>
            <a:chOff x="2893887" y="2547824"/>
            <a:chExt cx="1212350" cy="1214840"/>
          </a:xfrm>
        </p:grpSpPr>
        <p:sp>
          <p:nvSpPr>
            <p:cNvPr id="215" name="Google Shape;215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16"/>
          <p:cNvGrpSpPr/>
          <p:nvPr/>
        </p:nvGrpSpPr>
        <p:grpSpPr>
          <a:xfrm flipH="1">
            <a:off x="8154119" y="1109495"/>
            <a:ext cx="516461" cy="517522"/>
            <a:chOff x="2893887" y="2547824"/>
            <a:chExt cx="1212350" cy="1214840"/>
          </a:xfrm>
        </p:grpSpPr>
        <p:sp>
          <p:nvSpPr>
            <p:cNvPr id="220" name="Google Shape;220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FFA8285-9B8C-F44D-A454-F51652BA4242}"/>
              </a:ext>
            </a:extLst>
          </p:cNvPr>
          <p:cNvSpPr/>
          <p:nvPr/>
        </p:nvSpPr>
        <p:spPr>
          <a:xfrm>
            <a:off x="309099" y="1694691"/>
            <a:ext cx="507050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; </a:t>
            </a:r>
            <a:r>
              <a:rPr lang="en-US" sz="1800" dirty="0">
                <a:solidFill>
                  <a:srgbClr val="007F00"/>
                </a:solidFill>
              </a:rPr>
              <a:t>// 1</a:t>
            </a:r>
            <a:endParaRPr lang="en-US" sz="1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AC64F0-A374-B744-995F-AACFF70BBE8A}"/>
              </a:ext>
            </a:extLst>
          </p:cNvPr>
          <p:cNvSpPr/>
          <p:nvPr/>
        </p:nvSpPr>
        <p:spPr>
          <a:xfrm>
            <a:off x="379279" y="3205280"/>
            <a:ext cx="507050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teamMembers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00FF"/>
                </a:solidFill>
              </a:rPr>
              <a:t>new</a:t>
            </a:r>
            <a:r>
              <a:rPr lang="en-US" sz="1800" dirty="0"/>
              <a:t>[] {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A31515"/>
                </a:solidFill>
              </a:rPr>
              <a:t>"Mike"</a:t>
            </a:r>
            <a:r>
              <a:rPr lang="en-US" sz="1800" dirty="0"/>
              <a:t>}; </a:t>
            </a:r>
            <a:r>
              <a:rPr lang="en-US" sz="1800" dirty="0">
                <a:solidFill>
                  <a:srgbClr val="007F00"/>
                </a:solidFill>
              </a:rPr>
              <a:t>// 2</a:t>
            </a:r>
            <a:endParaRPr lang="en-US" sz="1800" dirty="0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2A8B6882-E3CE-1F4D-AF68-64282501E25D}"/>
              </a:ext>
            </a:extLst>
          </p:cNvPr>
          <p:cNvSpPr/>
          <p:nvPr/>
        </p:nvSpPr>
        <p:spPr>
          <a:xfrm>
            <a:off x="2204248" y="2315442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1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6"/>
          <p:cNvGrpSpPr/>
          <p:nvPr/>
        </p:nvGrpSpPr>
        <p:grpSpPr>
          <a:xfrm>
            <a:off x="6583953" y="2917211"/>
            <a:ext cx="1510417" cy="757338"/>
            <a:chOff x="2819969" y="4365386"/>
            <a:chExt cx="1694813" cy="849700"/>
          </a:xfrm>
        </p:grpSpPr>
        <p:sp>
          <p:nvSpPr>
            <p:cNvPr id="195" name="Google Shape;195;p16"/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6"/>
          <p:cNvSpPr txBox="1">
            <a:spLocks noGrp="1"/>
          </p:cNvSpPr>
          <p:nvPr>
            <p:ph type="title"/>
          </p:nvPr>
        </p:nvSpPr>
        <p:spPr>
          <a:xfrm>
            <a:off x="517217" y="991175"/>
            <a:ext cx="5421809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Many of One:</a:t>
            </a:r>
            <a:br>
              <a:rPr lang="en" dirty="0"/>
            </a:br>
            <a:r>
              <a:rPr lang="en" sz="2400" dirty="0"/>
              <a:t>The smallest step between </a:t>
            </a:r>
            <a:r>
              <a:rPr lang="en" dirty="0"/>
              <a:t>1</a:t>
            </a:r>
            <a:r>
              <a:rPr lang="en" sz="2400" dirty="0"/>
              <a:t> and </a:t>
            </a:r>
            <a:r>
              <a:rPr lang="en" dirty="0"/>
              <a:t>2</a:t>
            </a:r>
            <a:endParaRPr dirty="0"/>
          </a:p>
        </p:txBody>
      </p:sp>
      <p:sp>
        <p:nvSpPr>
          <p:cNvPr id="200" name="Google Shape;200;p1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grpSp>
        <p:nvGrpSpPr>
          <p:cNvPr id="201" name="Google Shape;201;p16"/>
          <p:cNvGrpSpPr/>
          <p:nvPr/>
        </p:nvGrpSpPr>
        <p:grpSpPr>
          <a:xfrm>
            <a:off x="5936742" y="2037464"/>
            <a:ext cx="1101462" cy="1032153"/>
            <a:chOff x="8438871" y="401534"/>
            <a:chExt cx="2115348" cy="1982241"/>
          </a:xfrm>
        </p:grpSpPr>
        <p:sp>
          <p:nvSpPr>
            <p:cNvPr id="202" name="Google Shape;202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16"/>
          <p:cNvGrpSpPr/>
          <p:nvPr/>
        </p:nvGrpSpPr>
        <p:grpSpPr>
          <a:xfrm>
            <a:off x="7595347" y="2037464"/>
            <a:ext cx="1101462" cy="1032153"/>
            <a:chOff x="8438871" y="401534"/>
            <a:chExt cx="2115348" cy="1982241"/>
          </a:xfrm>
        </p:grpSpPr>
        <p:sp>
          <p:nvSpPr>
            <p:cNvPr id="207" name="Google Shape;207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6"/>
          <p:cNvGrpSpPr/>
          <p:nvPr/>
        </p:nvGrpSpPr>
        <p:grpSpPr>
          <a:xfrm>
            <a:off x="5712265" y="1759100"/>
            <a:ext cx="3222023" cy="517515"/>
            <a:chOff x="5712265" y="930863"/>
            <a:chExt cx="3222023" cy="517515"/>
          </a:xfrm>
        </p:grpSpPr>
        <p:sp>
          <p:nvSpPr>
            <p:cNvPr id="212" name="Google Shape;212;p16"/>
            <p:cNvSpPr/>
            <p:nvPr/>
          </p:nvSpPr>
          <p:spPr>
            <a:xfrm>
              <a:off x="7536277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 flipH="1">
              <a:off x="5712265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6"/>
          <p:cNvGrpSpPr/>
          <p:nvPr/>
        </p:nvGrpSpPr>
        <p:grpSpPr>
          <a:xfrm>
            <a:off x="6007738" y="1109495"/>
            <a:ext cx="516461" cy="517522"/>
            <a:chOff x="2893887" y="2547824"/>
            <a:chExt cx="1212350" cy="1214840"/>
          </a:xfrm>
        </p:grpSpPr>
        <p:sp>
          <p:nvSpPr>
            <p:cNvPr id="215" name="Google Shape;215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16"/>
          <p:cNvGrpSpPr/>
          <p:nvPr/>
        </p:nvGrpSpPr>
        <p:grpSpPr>
          <a:xfrm flipH="1">
            <a:off x="8154119" y="1109495"/>
            <a:ext cx="516461" cy="517522"/>
            <a:chOff x="2893887" y="2547824"/>
            <a:chExt cx="1212350" cy="1214840"/>
          </a:xfrm>
        </p:grpSpPr>
        <p:sp>
          <p:nvSpPr>
            <p:cNvPr id="220" name="Google Shape;220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FFA8285-9B8C-F44D-A454-F51652BA4242}"/>
              </a:ext>
            </a:extLst>
          </p:cNvPr>
          <p:cNvSpPr/>
          <p:nvPr/>
        </p:nvSpPr>
        <p:spPr>
          <a:xfrm>
            <a:off x="178468" y="1694691"/>
            <a:ext cx="549394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; </a:t>
            </a:r>
            <a:r>
              <a:rPr lang="en-US" sz="1800" dirty="0">
                <a:solidFill>
                  <a:srgbClr val="007F00"/>
                </a:solidFill>
              </a:rPr>
              <a:t>// 1</a:t>
            </a:r>
            <a:endParaRPr lang="en-US" sz="1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AC64F0-A374-B744-995F-AACFF70BBE8A}"/>
              </a:ext>
            </a:extLst>
          </p:cNvPr>
          <p:cNvSpPr/>
          <p:nvPr/>
        </p:nvSpPr>
        <p:spPr>
          <a:xfrm>
            <a:off x="248648" y="4312990"/>
            <a:ext cx="549394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teamMembers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00FF"/>
                </a:solidFill>
              </a:rPr>
              <a:t>new</a:t>
            </a:r>
            <a:r>
              <a:rPr lang="en-US" sz="1800" dirty="0"/>
              <a:t>[] {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A31515"/>
                </a:solidFill>
              </a:rPr>
              <a:t>"Mike"</a:t>
            </a:r>
            <a:r>
              <a:rPr lang="en-US" sz="1800" dirty="0"/>
              <a:t>}; </a:t>
            </a:r>
            <a:r>
              <a:rPr lang="en-US" sz="1800" dirty="0">
                <a:solidFill>
                  <a:srgbClr val="007F00"/>
                </a:solidFill>
              </a:rPr>
              <a:t>// 2</a:t>
            </a:r>
            <a:endParaRPr lang="en-US" sz="1800" dirty="0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2A8B6882-E3CE-1F4D-AF68-64282501E25D}"/>
              </a:ext>
            </a:extLst>
          </p:cNvPr>
          <p:cNvSpPr/>
          <p:nvPr/>
        </p:nvSpPr>
        <p:spPr>
          <a:xfrm>
            <a:off x="2204248" y="3423152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3D655698-986E-2D49-827A-965A5E15EE97}"/>
              </a:ext>
            </a:extLst>
          </p:cNvPr>
          <p:cNvSpPr/>
          <p:nvPr/>
        </p:nvSpPr>
        <p:spPr>
          <a:xfrm>
            <a:off x="2204247" y="2171849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D30E0E-4FEE-B64A-A581-BCDD12882AE8}"/>
              </a:ext>
            </a:extLst>
          </p:cNvPr>
          <p:cNvSpPr/>
          <p:nvPr/>
        </p:nvSpPr>
        <p:spPr>
          <a:xfrm>
            <a:off x="178468" y="2884951"/>
            <a:ext cx="549394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teamMembers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00FF"/>
                </a:solidFill>
              </a:rPr>
              <a:t>new</a:t>
            </a:r>
            <a:r>
              <a:rPr lang="en-US" sz="1800" dirty="0"/>
              <a:t>[] {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}; </a:t>
            </a:r>
            <a:r>
              <a:rPr lang="en-US" sz="1800" dirty="0">
                <a:solidFill>
                  <a:srgbClr val="007F00"/>
                </a:solidFill>
              </a:rPr>
              <a:t>// Many of one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478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>
            <a:off x="6246283" y="1081005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flipH="1">
            <a:off x="7855932" y="1081005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12"/>
          <p:cNvGrpSpPr/>
          <p:nvPr/>
        </p:nvGrpSpPr>
        <p:grpSpPr>
          <a:xfrm>
            <a:off x="7121043" y="3011579"/>
            <a:ext cx="660217" cy="901249"/>
            <a:chOff x="6763768" y="3011579"/>
            <a:chExt cx="660217" cy="901249"/>
          </a:xfrm>
        </p:grpSpPr>
        <p:sp>
          <p:nvSpPr>
            <p:cNvPr id="102" name="Google Shape;102;p12"/>
            <p:cNvSpPr/>
            <p:nvPr/>
          </p:nvSpPr>
          <p:spPr>
            <a:xfrm>
              <a:off x="6763768" y="3011579"/>
              <a:ext cx="660217" cy="901249"/>
            </a:xfrm>
            <a:custGeom>
              <a:avLst/>
              <a:gdLst/>
              <a:ahLst/>
              <a:cxnLst/>
              <a:rect l="l" t="t" r="r" b="b"/>
              <a:pathLst>
                <a:path w="863029" h="1178103" extrusionOk="0">
                  <a:moveTo>
                    <a:pt x="863029" y="595901"/>
                  </a:moveTo>
                  <a:cubicBezTo>
                    <a:pt x="863029" y="932551"/>
                    <a:pt x="725013" y="1178103"/>
                    <a:pt x="428090" y="1178103"/>
                  </a:cubicBezTo>
                  <a:cubicBezTo>
                    <a:pt x="131167" y="1178103"/>
                    <a:pt x="0" y="905153"/>
                    <a:pt x="0" y="568503"/>
                  </a:cubicBezTo>
                  <a:cubicBezTo>
                    <a:pt x="0" y="231853"/>
                    <a:pt x="131167" y="0"/>
                    <a:pt x="428090" y="0"/>
                  </a:cubicBezTo>
                  <a:cubicBezTo>
                    <a:pt x="725013" y="0"/>
                    <a:pt x="863029" y="259182"/>
                    <a:pt x="863029" y="59590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6827581" y="3655993"/>
              <a:ext cx="531684" cy="256751"/>
            </a:xfrm>
            <a:custGeom>
              <a:avLst/>
              <a:gdLst/>
              <a:ahLst/>
              <a:cxnLst/>
              <a:rect l="l" t="t" r="r" b="b"/>
              <a:pathLst>
                <a:path w="695012" h="335622" extrusionOk="0">
                  <a:moveTo>
                    <a:pt x="344664" y="0"/>
                  </a:moveTo>
                  <a:cubicBezTo>
                    <a:pt x="181716" y="0"/>
                    <a:pt x="68837" y="45891"/>
                    <a:pt x="0" y="123838"/>
                  </a:cubicBezTo>
                  <a:cubicBezTo>
                    <a:pt x="68837" y="253497"/>
                    <a:pt x="181784" y="335622"/>
                    <a:pt x="344664" y="335622"/>
                  </a:cubicBezTo>
                  <a:cubicBezTo>
                    <a:pt x="509050" y="335622"/>
                    <a:pt x="624463" y="260279"/>
                    <a:pt x="695013" y="136167"/>
                  </a:cubicBezTo>
                  <a:cubicBezTo>
                    <a:pt x="624463" y="52193"/>
                    <a:pt x="509050" y="0"/>
                    <a:pt x="34466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6838741" y="3028921"/>
              <a:ext cx="140218" cy="213492"/>
            </a:xfrm>
            <a:custGeom>
              <a:avLst/>
              <a:gdLst/>
              <a:ahLst/>
              <a:cxnLst/>
              <a:rect l="l" t="t" r="r" b="b"/>
              <a:pathLst>
                <a:path w="183291" h="279075" extrusionOk="0">
                  <a:moveTo>
                    <a:pt x="0" y="142331"/>
                  </a:moveTo>
                  <a:cubicBezTo>
                    <a:pt x="12329" y="212195"/>
                    <a:pt x="34247" y="273087"/>
                    <a:pt x="73700" y="278704"/>
                  </a:cubicBezTo>
                  <a:cubicBezTo>
                    <a:pt x="141235" y="288361"/>
                    <a:pt x="171442" y="107468"/>
                    <a:pt x="183291" y="0"/>
                  </a:cubicBezTo>
                  <a:cubicBezTo>
                    <a:pt x="107927" y="25487"/>
                    <a:pt x="43357" y="75631"/>
                    <a:pt x="0" y="14233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7199927" y="3029392"/>
              <a:ext cx="134768" cy="213017"/>
            </a:xfrm>
            <a:custGeom>
              <a:avLst/>
              <a:gdLst/>
              <a:ahLst/>
              <a:cxnLst/>
              <a:rect l="l" t="t" r="r" b="b"/>
              <a:pathLst>
                <a:path w="176167" h="278454" extrusionOk="0">
                  <a:moveTo>
                    <a:pt x="0" y="0"/>
                  </a:moveTo>
                  <a:cubicBezTo>
                    <a:pt x="4315" y="101920"/>
                    <a:pt x="21507" y="268567"/>
                    <a:pt x="87810" y="278087"/>
                  </a:cubicBezTo>
                  <a:cubicBezTo>
                    <a:pt x="130687" y="284183"/>
                    <a:pt x="158496" y="213497"/>
                    <a:pt x="176167" y="133564"/>
                  </a:cubicBezTo>
                  <a:cubicBezTo>
                    <a:pt x="132516" y="72042"/>
                    <a:pt x="71022" y="2541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BBF81EC-5C9C-184D-B14D-48FB79322A33}"/>
              </a:ext>
            </a:extLst>
          </p:cNvPr>
          <p:cNvSpPr/>
          <p:nvPr/>
        </p:nvSpPr>
        <p:spPr>
          <a:xfrm>
            <a:off x="890900" y="3413661"/>
            <a:ext cx="3681100" cy="923330"/>
          </a:xfrm>
          <a:prstGeom prst="rect">
            <a:avLst/>
          </a:prstGeom>
          <a:solidFill>
            <a:srgbClr val="FFFFFF">
              <a:alpha val="73333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output = </a:t>
            </a:r>
            <a:r>
              <a:rPr lang="en-US" sz="1800" dirty="0">
                <a:solidFill>
                  <a:srgbClr val="A31515"/>
                </a:solidFill>
              </a:rPr>
              <a:t>""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number1 = </a:t>
            </a:r>
            <a:r>
              <a:rPr lang="en-US" sz="1800" dirty="0">
                <a:solidFill>
                  <a:srgbClr val="0000FF"/>
                </a:solidFill>
              </a:rPr>
              <a:t>new </a:t>
            </a:r>
            <a:r>
              <a:rPr lang="en-US" sz="1800" dirty="0"/>
              <a:t>[] {1};</a:t>
            </a:r>
            <a:br>
              <a:rPr lang="en-US" sz="1800" dirty="0"/>
            </a:br>
            <a:r>
              <a:rPr lang="en-US" sz="1800" dirty="0">
                <a:solidFill>
                  <a:srgbClr val="A9A9A9"/>
                </a:solidFill>
              </a:rPr>
              <a:t>output += </a:t>
            </a:r>
            <a:r>
              <a:rPr lang="en-US" sz="1800" dirty="0"/>
              <a:t>number1[0] + </a:t>
            </a:r>
            <a:r>
              <a:rPr lang="en-US" sz="1800" dirty="0">
                <a:solidFill>
                  <a:srgbClr val="A31515"/>
                </a:solidFill>
              </a:rPr>
              <a:t>","</a:t>
            </a:r>
            <a:r>
              <a:rPr lang="en-US" sz="1800" dirty="0"/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8E6589-83EC-6741-A6C6-040B6BEC7B17}"/>
              </a:ext>
            </a:extLst>
          </p:cNvPr>
          <p:cNvSpPr/>
          <p:nvPr/>
        </p:nvSpPr>
        <p:spPr>
          <a:xfrm>
            <a:off x="876650" y="1532879"/>
            <a:ext cx="3695350" cy="923330"/>
          </a:xfrm>
          <a:prstGeom prst="rect">
            <a:avLst/>
          </a:prstGeom>
          <a:solidFill>
            <a:srgbClr val="FFFFFF">
              <a:alpha val="73333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output = </a:t>
            </a:r>
            <a:r>
              <a:rPr lang="en-US" sz="1800" dirty="0">
                <a:solidFill>
                  <a:srgbClr val="A31515"/>
                </a:solidFill>
              </a:rPr>
              <a:t>""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number1 = 1;</a:t>
            </a:r>
            <a:br>
              <a:rPr lang="en-US" sz="1800" dirty="0"/>
            </a:br>
            <a:r>
              <a:rPr lang="en-US" sz="1800" dirty="0">
                <a:solidFill>
                  <a:srgbClr val="A9A9A9"/>
                </a:solidFill>
              </a:rPr>
              <a:t>output += </a:t>
            </a:r>
            <a:r>
              <a:rPr lang="en-US" sz="1800" dirty="0"/>
              <a:t>number1 + </a:t>
            </a:r>
            <a:r>
              <a:rPr lang="en-US" sz="1800" dirty="0">
                <a:solidFill>
                  <a:srgbClr val="A31515"/>
                </a:solidFill>
              </a:rPr>
              <a:t>","</a:t>
            </a:r>
            <a:r>
              <a:rPr lang="en-US" sz="1800" dirty="0"/>
              <a:t>;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2A83BCDB-2FE9-D740-9EF1-EBC85D752AAA}"/>
              </a:ext>
            </a:extLst>
          </p:cNvPr>
          <p:cNvSpPr/>
          <p:nvPr/>
        </p:nvSpPr>
        <p:spPr>
          <a:xfrm>
            <a:off x="2340599" y="2586993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grpSp>
        <p:nvGrpSpPr>
          <p:cNvPr id="90" name="Google Shape;90;p12"/>
          <p:cNvGrpSpPr/>
          <p:nvPr/>
        </p:nvGrpSpPr>
        <p:grpSpPr>
          <a:xfrm>
            <a:off x="6246283" y="1081005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flipH="1">
            <a:off x="7855932" y="1081005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" name="Google Shape;796;p36">
            <a:extLst>
              <a:ext uri="{FF2B5EF4-FFF2-40B4-BE49-F238E27FC236}">
                <a16:creationId xmlns:a16="http://schemas.microsoft.com/office/drawing/2014/main" id="{F3A17C9E-5E8D-BA4D-A510-D5407CE72898}"/>
              </a:ext>
            </a:extLst>
          </p:cNvPr>
          <p:cNvGrpSpPr/>
          <p:nvPr/>
        </p:nvGrpSpPr>
        <p:grpSpPr>
          <a:xfrm>
            <a:off x="6118935" y="2315549"/>
            <a:ext cx="1065613" cy="626828"/>
            <a:chOff x="5682925" y="1139232"/>
            <a:chExt cx="2115150" cy="1244200"/>
          </a:xfrm>
        </p:grpSpPr>
        <p:sp>
          <p:nvSpPr>
            <p:cNvPr id="33" name="Google Shape;797;p36">
              <a:extLst>
                <a:ext uri="{FF2B5EF4-FFF2-40B4-BE49-F238E27FC236}">
                  <a16:creationId xmlns:a16="http://schemas.microsoft.com/office/drawing/2014/main" id="{4A1AFC4C-0831-724A-B120-52A31A7FBCF8}"/>
                </a:ext>
              </a:extLst>
            </p:cNvPr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98;p36">
              <a:extLst>
                <a:ext uri="{FF2B5EF4-FFF2-40B4-BE49-F238E27FC236}">
                  <a16:creationId xmlns:a16="http://schemas.microsoft.com/office/drawing/2014/main" id="{3309819D-CD4E-EB43-A3D4-D6176104BE3B}"/>
                </a:ext>
              </a:extLst>
            </p:cNvPr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99;p36">
              <a:extLst>
                <a:ext uri="{FF2B5EF4-FFF2-40B4-BE49-F238E27FC236}">
                  <a16:creationId xmlns:a16="http://schemas.microsoft.com/office/drawing/2014/main" id="{413E6C7B-C792-514E-83C7-DF75A8AC9E28}"/>
                </a:ext>
              </a:extLst>
            </p:cNvPr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800;p36">
              <a:extLst>
                <a:ext uri="{FF2B5EF4-FFF2-40B4-BE49-F238E27FC236}">
                  <a16:creationId xmlns:a16="http://schemas.microsoft.com/office/drawing/2014/main" id="{56AD328A-B3B0-EB44-84A0-767305955FFC}"/>
                </a:ext>
              </a:extLst>
            </p:cNvPr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801;p36">
              <a:extLst>
                <a:ext uri="{FF2B5EF4-FFF2-40B4-BE49-F238E27FC236}">
                  <a16:creationId xmlns:a16="http://schemas.microsoft.com/office/drawing/2014/main" id="{B34AA393-3D5C-8A40-8606-F560BB93D6DB}"/>
                </a:ext>
              </a:extLst>
            </p:cNvPr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796;p36">
            <a:extLst>
              <a:ext uri="{FF2B5EF4-FFF2-40B4-BE49-F238E27FC236}">
                <a16:creationId xmlns:a16="http://schemas.microsoft.com/office/drawing/2014/main" id="{D2F80A73-91F8-5B4B-921B-4E3CE0FC411F}"/>
              </a:ext>
            </a:extLst>
          </p:cNvPr>
          <p:cNvGrpSpPr/>
          <p:nvPr/>
        </p:nvGrpSpPr>
        <p:grpSpPr>
          <a:xfrm>
            <a:off x="7747571" y="2315549"/>
            <a:ext cx="1065613" cy="626828"/>
            <a:chOff x="5682925" y="1139232"/>
            <a:chExt cx="2115150" cy="1244200"/>
          </a:xfrm>
        </p:grpSpPr>
        <p:sp>
          <p:nvSpPr>
            <p:cNvPr id="39" name="Google Shape;797;p36">
              <a:extLst>
                <a:ext uri="{FF2B5EF4-FFF2-40B4-BE49-F238E27FC236}">
                  <a16:creationId xmlns:a16="http://schemas.microsoft.com/office/drawing/2014/main" id="{053A7A0D-C16A-A94C-86C5-E78D39E7676F}"/>
                </a:ext>
              </a:extLst>
            </p:cNvPr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98;p36">
              <a:extLst>
                <a:ext uri="{FF2B5EF4-FFF2-40B4-BE49-F238E27FC236}">
                  <a16:creationId xmlns:a16="http://schemas.microsoft.com/office/drawing/2014/main" id="{6659CD1C-3EFA-394B-B06C-C72FE802C65F}"/>
                </a:ext>
              </a:extLst>
            </p:cNvPr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99;p36">
              <a:extLst>
                <a:ext uri="{FF2B5EF4-FFF2-40B4-BE49-F238E27FC236}">
                  <a16:creationId xmlns:a16="http://schemas.microsoft.com/office/drawing/2014/main" id="{8209F468-94DD-E647-904F-D83AF9DA5ECC}"/>
                </a:ext>
              </a:extLst>
            </p:cNvPr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800;p36">
              <a:extLst>
                <a:ext uri="{FF2B5EF4-FFF2-40B4-BE49-F238E27FC236}">
                  <a16:creationId xmlns:a16="http://schemas.microsoft.com/office/drawing/2014/main" id="{1A53C689-B1AE-0B46-A32D-A22D73C69A24}"/>
                </a:ext>
              </a:extLst>
            </p:cNvPr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801;p36">
              <a:extLst>
                <a:ext uri="{FF2B5EF4-FFF2-40B4-BE49-F238E27FC236}">
                  <a16:creationId xmlns:a16="http://schemas.microsoft.com/office/drawing/2014/main" id="{7845634F-313B-8840-BA6A-B05C91018CFE}"/>
                </a:ext>
              </a:extLst>
            </p:cNvPr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817;p36">
            <a:extLst>
              <a:ext uri="{FF2B5EF4-FFF2-40B4-BE49-F238E27FC236}">
                <a16:creationId xmlns:a16="http://schemas.microsoft.com/office/drawing/2014/main" id="{935499A1-8EBD-2E4F-9000-2FE918A3F1D8}"/>
              </a:ext>
            </a:extLst>
          </p:cNvPr>
          <p:cNvGrpSpPr/>
          <p:nvPr/>
        </p:nvGrpSpPr>
        <p:grpSpPr>
          <a:xfrm>
            <a:off x="6993380" y="3017190"/>
            <a:ext cx="950910" cy="626939"/>
            <a:chOff x="6080071" y="2960311"/>
            <a:chExt cx="1301013" cy="857763"/>
          </a:xfrm>
        </p:grpSpPr>
        <p:sp>
          <p:nvSpPr>
            <p:cNvPr id="48" name="Google Shape;818;p36">
              <a:extLst>
                <a:ext uri="{FF2B5EF4-FFF2-40B4-BE49-F238E27FC236}">
                  <a16:creationId xmlns:a16="http://schemas.microsoft.com/office/drawing/2014/main" id="{A5E01BBB-7C74-6A47-A702-8AC0F4DCBBFE}"/>
                </a:ext>
              </a:extLst>
            </p:cNvPr>
            <p:cNvSpPr/>
            <p:nvPr/>
          </p:nvSpPr>
          <p:spPr>
            <a:xfrm>
              <a:off x="6080071" y="2960311"/>
              <a:ext cx="1301013" cy="857421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819;p36">
              <a:extLst>
                <a:ext uri="{FF2B5EF4-FFF2-40B4-BE49-F238E27FC236}">
                  <a16:creationId xmlns:a16="http://schemas.microsoft.com/office/drawing/2014/main" id="{178EB8BB-B30A-3549-ACAB-50DF1C5205DD}"/>
                </a:ext>
              </a:extLst>
            </p:cNvPr>
            <p:cNvSpPr/>
            <p:nvPr/>
          </p:nvSpPr>
          <p:spPr>
            <a:xfrm>
              <a:off x="6327898" y="3465710"/>
              <a:ext cx="879268" cy="35236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820;p36">
              <a:extLst>
                <a:ext uri="{FF2B5EF4-FFF2-40B4-BE49-F238E27FC236}">
                  <a16:creationId xmlns:a16="http://schemas.microsoft.com/office/drawing/2014/main" id="{9460A163-C996-1A46-A1F1-37DED7545A82}"/>
                </a:ext>
              </a:extLst>
            </p:cNvPr>
            <p:cNvSpPr/>
            <p:nvPr/>
          </p:nvSpPr>
          <p:spPr>
            <a:xfrm>
              <a:off x="6487354" y="3095947"/>
              <a:ext cx="200728" cy="193929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821;p36">
              <a:extLst>
                <a:ext uri="{FF2B5EF4-FFF2-40B4-BE49-F238E27FC236}">
                  <a16:creationId xmlns:a16="http://schemas.microsoft.com/office/drawing/2014/main" id="{0AF1B171-4602-EA4F-898A-C01F652648F8}"/>
                </a:ext>
              </a:extLst>
            </p:cNvPr>
            <p:cNvSpPr/>
            <p:nvPr/>
          </p:nvSpPr>
          <p:spPr>
            <a:xfrm>
              <a:off x="6233989" y="3151418"/>
              <a:ext cx="172433" cy="159757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822;p36">
              <a:extLst>
                <a:ext uri="{FF2B5EF4-FFF2-40B4-BE49-F238E27FC236}">
                  <a16:creationId xmlns:a16="http://schemas.microsoft.com/office/drawing/2014/main" id="{41BB034C-E60F-304D-9B67-CC30D4050EA3}"/>
                </a:ext>
              </a:extLst>
            </p:cNvPr>
            <p:cNvSpPr/>
            <p:nvPr/>
          </p:nvSpPr>
          <p:spPr>
            <a:xfrm>
              <a:off x="7030567" y="2990920"/>
              <a:ext cx="191158" cy="259785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823;p36">
              <a:extLst>
                <a:ext uri="{FF2B5EF4-FFF2-40B4-BE49-F238E27FC236}">
                  <a16:creationId xmlns:a16="http://schemas.microsoft.com/office/drawing/2014/main" id="{7474B59D-7F7A-7244-A0FD-98D3F60BAA4E}"/>
                </a:ext>
              </a:extLst>
            </p:cNvPr>
            <p:cNvSpPr/>
            <p:nvPr/>
          </p:nvSpPr>
          <p:spPr>
            <a:xfrm>
              <a:off x="6771121" y="3039228"/>
              <a:ext cx="205138" cy="23100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F1920F2E-DA43-A745-91EF-556654940902}"/>
              </a:ext>
            </a:extLst>
          </p:cNvPr>
          <p:cNvSpPr/>
          <p:nvPr/>
        </p:nvSpPr>
        <p:spPr>
          <a:xfrm>
            <a:off x="876650" y="1532879"/>
            <a:ext cx="3695350" cy="923330"/>
          </a:xfrm>
          <a:prstGeom prst="rect">
            <a:avLst/>
          </a:prstGeom>
          <a:solidFill>
            <a:srgbClr val="FFFFFF">
              <a:alpha val="73333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output = </a:t>
            </a:r>
            <a:r>
              <a:rPr lang="en-US" sz="1800" dirty="0">
                <a:solidFill>
                  <a:srgbClr val="A31515"/>
                </a:solidFill>
              </a:rPr>
              <a:t>""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number1 = 1;</a:t>
            </a:r>
            <a:br>
              <a:rPr lang="en-US" sz="1800" dirty="0"/>
            </a:br>
            <a:r>
              <a:rPr lang="en-US" sz="1800" dirty="0">
                <a:solidFill>
                  <a:srgbClr val="A9A9A9"/>
                </a:solidFill>
              </a:rPr>
              <a:t>output += </a:t>
            </a:r>
            <a:r>
              <a:rPr lang="en-US" sz="1800" dirty="0"/>
              <a:t>number1 + </a:t>
            </a:r>
            <a:r>
              <a:rPr lang="en-US" sz="1800" dirty="0">
                <a:solidFill>
                  <a:srgbClr val="A31515"/>
                </a:solidFill>
              </a:rPr>
              <a:t>","</a:t>
            </a:r>
            <a:r>
              <a:rPr lang="en-US" sz="1800" dirty="0"/>
              <a:t>;</a:t>
            </a: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2886EE11-EAEF-6B49-BE3A-7C2A81D3C294}"/>
              </a:ext>
            </a:extLst>
          </p:cNvPr>
          <p:cNvSpPr/>
          <p:nvPr/>
        </p:nvSpPr>
        <p:spPr>
          <a:xfrm>
            <a:off x="2340599" y="2586993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1AA268-0D73-7A41-97B3-8B6B2A4753FD}"/>
              </a:ext>
            </a:extLst>
          </p:cNvPr>
          <p:cNvSpPr/>
          <p:nvPr/>
        </p:nvSpPr>
        <p:spPr>
          <a:xfrm>
            <a:off x="836300" y="3402500"/>
            <a:ext cx="3695350" cy="1477328"/>
          </a:xfrm>
          <a:prstGeom prst="rect">
            <a:avLst/>
          </a:prstGeom>
          <a:solidFill>
            <a:srgbClr val="FFFFFF">
              <a:alpha val="73333"/>
            </a:srgb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number1 = 1;</a:t>
            </a:r>
            <a:br>
              <a:rPr lang="en-US" sz="1800" dirty="0"/>
            </a:br>
            <a:r>
              <a:rPr lang="en-US" sz="1800" dirty="0">
                <a:solidFill>
                  <a:srgbClr val="0000FF"/>
                </a:solidFill>
              </a:rPr>
              <a:t>for 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1;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   output += number1 + </a:t>
            </a:r>
            <a:r>
              <a:rPr lang="en-US" sz="1800" dirty="0">
                <a:solidFill>
                  <a:srgbClr val="A31515"/>
                </a:solidFill>
              </a:rPr>
              <a:t>","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907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1E4"/>
        </a:solidFill>
        <a:effectLst/>
      </p:bgPr>
    </p:bg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38"/>
          <p:cNvSpPr txBox="1">
            <a:spLocks noGrp="1"/>
          </p:cNvSpPr>
          <p:nvPr>
            <p:ph type="title"/>
          </p:nvPr>
        </p:nvSpPr>
        <p:spPr>
          <a:xfrm>
            <a:off x="119921" y="-128817"/>
            <a:ext cx="8956623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</a:rPr>
              <a:t>https://</a:t>
            </a:r>
            <a:r>
              <a:rPr lang="en-US" sz="1800" dirty="0" err="1">
                <a:solidFill>
                  <a:schemeClr val="dk1"/>
                </a:solidFill>
              </a:rPr>
              <a:t>github.com</a:t>
            </a:r>
            <a:r>
              <a:rPr lang="en-US" sz="1800" dirty="0">
                <a:solidFill>
                  <a:schemeClr val="dk1"/>
                </a:solidFill>
              </a:rPr>
              <a:t>/</a:t>
            </a:r>
            <a:r>
              <a:rPr lang="en-US" sz="1800" dirty="0" err="1">
                <a:solidFill>
                  <a:schemeClr val="dk1"/>
                </a:solidFill>
              </a:rPr>
              <a:t>isidore</a:t>
            </a:r>
            <a:r>
              <a:rPr lang="en-US" sz="1800" dirty="0">
                <a:solidFill>
                  <a:schemeClr val="dk1"/>
                </a:solidFill>
              </a:rPr>
              <a:t>/Talks/blob/master/</a:t>
            </a:r>
            <a:r>
              <a:rPr lang="en-US" sz="1800" dirty="0" err="1">
                <a:solidFill>
                  <a:schemeClr val="dk1"/>
                </a:solidFill>
              </a:rPr>
              <a:t>Many_Of_One.md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448" name="Graphic 447">
            <a:extLst>
              <a:ext uri="{FF2B5EF4-FFF2-40B4-BE49-F238E27FC236}">
                <a16:creationId xmlns:a16="http://schemas.microsoft.com/office/drawing/2014/main" id="{56BC1EB9-750B-A04E-850C-80D87C546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59760"/>
            <a:ext cx="4766872" cy="476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30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 Parameter Array 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grpSp>
        <p:nvGrpSpPr>
          <p:cNvPr id="90" name="Google Shape;90;p12"/>
          <p:cNvGrpSpPr/>
          <p:nvPr/>
        </p:nvGrpSpPr>
        <p:grpSpPr>
          <a:xfrm rot="20848055">
            <a:off x="6246283" y="1081005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690884" flipH="1">
            <a:off x="8004932" y="1094145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" name="Google Shape;791;p36">
            <a:extLst>
              <a:ext uri="{FF2B5EF4-FFF2-40B4-BE49-F238E27FC236}">
                <a16:creationId xmlns:a16="http://schemas.microsoft.com/office/drawing/2014/main" id="{A7077BBC-F3B9-C34B-9A16-BACF6F2E1714}"/>
              </a:ext>
            </a:extLst>
          </p:cNvPr>
          <p:cNvGrpSpPr/>
          <p:nvPr/>
        </p:nvGrpSpPr>
        <p:grpSpPr>
          <a:xfrm>
            <a:off x="7733947" y="1992099"/>
            <a:ext cx="1065712" cy="998653"/>
            <a:chOff x="8438871" y="401534"/>
            <a:chExt cx="2115348" cy="1982241"/>
          </a:xfrm>
        </p:grpSpPr>
        <p:sp>
          <p:nvSpPr>
            <p:cNvPr id="33" name="Google Shape;792;p36">
              <a:extLst>
                <a:ext uri="{FF2B5EF4-FFF2-40B4-BE49-F238E27FC236}">
                  <a16:creationId xmlns:a16="http://schemas.microsoft.com/office/drawing/2014/main" id="{0716955F-EC35-054D-A466-2A299E959502}"/>
                </a:ext>
              </a:extLst>
            </p:cNvPr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93;p36">
              <a:extLst>
                <a:ext uri="{FF2B5EF4-FFF2-40B4-BE49-F238E27FC236}">
                  <a16:creationId xmlns:a16="http://schemas.microsoft.com/office/drawing/2014/main" id="{32E35FA5-6FAB-D34D-BAC3-37B4B4F2AF19}"/>
                </a:ext>
              </a:extLst>
            </p:cNvPr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94;p36">
              <a:extLst>
                <a:ext uri="{FF2B5EF4-FFF2-40B4-BE49-F238E27FC236}">
                  <a16:creationId xmlns:a16="http://schemas.microsoft.com/office/drawing/2014/main" id="{A5F96EAE-283F-F242-8EE6-542CC3D820E5}"/>
                </a:ext>
              </a:extLst>
            </p:cNvPr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95;p36">
              <a:extLst>
                <a:ext uri="{FF2B5EF4-FFF2-40B4-BE49-F238E27FC236}">
                  <a16:creationId xmlns:a16="http://schemas.microsoft.com/office/drawing/2014/main" id="{82B2BB3C-5B7F-0341-B33D-FD6A8C47F865}"/>
                </a:ext>
              </a:extLst>
            </p:cNvPr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791;p36">
            <a:extLst>
              <a:ext uri="{FF2B5EF4-FFF2-40B4-BE49-F238E27FC236}">
                <a16:creationId xmlns:a16="http://schemas.microsoft.com/office/drawing/2014/main" id="{4122ED3C-C2C9-4B4A-B31A-743B9D5779C6}"/>
              </a:ext>
            </a:extLst>
          </p:cNvPr>
          <p:cNvGrpSpPr/>
          <p:nvPr/>
        </p:nvGrpSpPr>
        <p:grpSpPr>
          <a:xfrm>
            <a:off x="6255611" y="2060395"/>
            <a:ext cx="1065712" cy="998653"/>
            <a:chOff x="8438871" y="401534"/>
            <a:chExt cx="2115348" cy="1982241"/>
          </a:xfrm>
        </p:grpSpPr>
        <p:sp>
          <p:nvSpPr>
            <p:cNvPr id="38" name="Google Shape;792;p36">
              <a:extLst>
                <a:ext uri="{FF2B5EF4-FFF2-40B4-BE49-F238E27FC236}">
                  <a16:creationId xmlns:a16="http://schemas.microsoft.com/office/drawing/2014/main" id="{CB3D7167-5B3E-F540-B1F0-C8DCB2F0EA74}"/>
                </a:ext>
              </a:extLst>
            </p:cNvPr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93;p36">
              <a:extLst>
                <a:ext uri="{FF2B5EF4-FFF2-40B4-BE49-F238E27FC236}">
                  <a16:creationId xmlns:a16="http://schemas.microsoft.com/office/drawing/2014/main" id="{451639DC-263E-1547-B7FE-FE9A36377FDA}"/>
                </a:ext>
              </a:extLst>
            </p:cNvPr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94;p36">
              <a:extLst>
                <a:ext uri="{FF2B5EF4-FFF2-40B4-BE49-F238E27FC236}">
                  <a16:creationId xmlns:a16="http://schemas.microsoft.com/office/drawing/2014/main" id="{E41A2106-5357-8446-83B6-406BAEC8BB8B}"/>
                </a:ext>
              </a:extLst>
            </p:cNvPr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95;p36">
              <a:extLst>
                <a:ext uri="{FF2B5EF4-FFF2-40B4-BE49-F238E27FC236}">
                  <a16:creationId xmlns:a16="http://schemas.microsoft.com/office/drawing/2014/main" id="{DB125CC7-0514-5340-97A9-DE8D1A7EFAEA}"/>
                </a:ext>
              </a:extLst>
            </p:cNvPr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" name="Google Shape;808;p36">
            <a:extLst>
              <a:ext uri="{FF2B5EF4-FFF2-40B4-BE49-F238E27FC236}">
                <a16:creationId xmlns:a16="http://schemas.microsoft.com/office/drawing/2014/main" id="{563705EC-9819-4A41-8E36-6190BDCB4D79}"/>
              </a:ext>
            </a:extLst>
          </p:cNvPr>
          <p:cNvGrpSpPr/>
          <p:nvPr/>
        </p:nvGrpSpPr>
        <p:grpSpPr>
          <a:xfrm>
            <a:off x="6879638" y="3249598"/>
            <a:ext cx="1289414" cy="646452"/>
            <a:chOff x="2819969" y="4365386"/>
            <a:chExt cx="1694813" cy="849700"/>
          </a:xfrm>
        </p:grpSpPr>
        <p:sp>
          <p:nvSpPr>
            <p:cNvPr id="43" name="Google Shape;809;p36">
              <a:extLst>
                <a:ext uri="{FF2B5EF4-FFF2-40B4-BE49-F238E27FC236}">
                  <a16:creationId xmlns:a16="http://schemas.microsoft.com/office/drawing/2014/main" id="{40F1C4D5-9076-CC46-8A1F-F59684F1CB54}"/>
                </a:ext>
              </a:extLst>
            </p:cNvPr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810;p36">
              <a:extLst>
                <a:ext uri="{FF2B5EF4-FFF2-40B4-BE49-F238E27FC236}">
                  <a16:creationId xmlns:a16="http://schemas.microsoft.com/office/drawing/2014/main" id="{A140E0B5-A9EB-0E41-8C22-07BCE748EAFE}"/>
                </a:ext>
              </a:extLst>
            </p:cNvPr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811;p36">
              <a:extLst>
                <a:ext uri="{FF2B5EF4-FFF2-40B4-BE49-F238E27FC236}">
                  <a16:creationId xmlns:a16="http://schemas.microsoft.com/office/drawing/2014/main" id="{CB482E06-E503-294A-BBDF-1B7076F6D86A}"/>
                </a:ext>
              </a:extLst>
            </p:cNvPr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3FE994A-9518-A14F-A409-3B27D7030860}"/>
              </a:ext>
            </a:extLst>
          </p:cNvPr>
          <p:cNvSpPr/>
          <p:nvPr/>
        </p:nvSpPr>
        <p:spPr>
          <a:xfrm>
            <a:off x="3100937" y="2466652"/>
            <a:ext cx="2813591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Merge(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668291-0237-B848-AAD6-D59D3FB4F738}"/>
              </a:ext>
            </a:extLst>
          </p:cNvPr>
          <p:cNvSpPr/>
          <p:nvPr/>
        </p:nvSpPr>
        <p:spPr>
          <a:xfrm>
            <a:off x="451437" y="1792587"/>
            <a:ext cx="4031873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Merge(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prefix, 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91A24-1256-6C46-976E-28DDB84B86FB}"/>
              </a:ext>
            </a:extLst>
          </p:cNvPr>
          <p:cNvSpPr/>
          <p:nvPr/>
        </p:nvSpPr>
        <p:spPr>
          <a:xfrm>
            <a:off x="604099" y="3794415"/>
            <a:ext cx="4993675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Merge(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prefix, </a:t>
            </a:r>
            <a:r>
              <a:rPr lang="en-US" sz="1800" dirty="0">
                <a:solidFill>
                  <a:srgbClr val="0000FF"/>
                </a:solidFill>
              </a:rPr>
              <a:t>params int</a:t>
            </a:r>
            <a:r>
              <a:rPr lang="en-US" sz="1800" dirty="0"/>
              <a:t>[] number)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E2A4E7AF-668B-9241-87D9-91A5509BC75A}"/>
              </a:ext>
            </a:extLst>
          </p:cNvPr>
          <p:cNvSpPr/>
          <p:nvPr/>
        </p:nvSpPr>
        <p:spPr>
          <a:xfrm>
            <a:off x="4064649" y="2955364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B5AB2501-F531-4A43-9AEA-B8E57B3C2BFD}"/>
              </a:ext>
            </a:extLst>
          </p:cNvPr>
          <p:cNvSpPr/>
          <p:nvPr/>
        </p:nvSpPr>
        <p:spPr>
          <a:xfrm>
            <a:off x="1685672" y="2444361"/>
            <a:ext cx="781701" cy="11925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1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49" grpId="0" animBg="1"/>
      <p:bldP spid="5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Container Parameter </a:t>
            </a:r>
            <a:br>
              <a:rPr lang="en" dirty="0"/>
            </a:br>
            <a:r>
              <a:rPr lang="en" dirty="0"/>
              <a:t>with default value 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 rot="20349864">
            <a:off x="5984301" y="907281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901670" flipH="1">
            <a:off x="8045277" y="929324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837;p36">
            <a:extLst>
              <a:ext uri="{FF2B5EF4-FFF2-40B4-BE49-F238E27FC236}">
                <a16:creationId xmlns:a16="http://schemas.microsoft.com/office/drawing/2014/main" id="{3513541A-39F8-9148-94A6-01271029AAF7}"/>
              </a:ext>
            </a:extLst>
          </p:cNvPr>
          <p:cNvGrpSpPr/>
          <p:nvPr/>
        </p:nvGrpSpPr>
        <p:grpSpPr>
          <a:xfrm rot="10068148">
            <a:off x="6832595" y="3117274"/>
            <a:ext cx="1001051" cy="556845"/>
            <a:chOff x="7096674" y="3381214"/>
            <a:chExt cx="1162931" cy="646893"/>
          </a:xfrm>
        </p:grpSpPr>
        <p:sp>
          <p:nvSpPr>
            <p:cNvPr id="33" name="Google Shape;838;p36">
              <a:extLst>
                <a:ext uri="{FF2B5EF4-FFF2-40B4-BE49-F238E27FC236}">
                  <a16:creationId xmlns:a16="http://schemas.microsoft.com/office/drawing/2014/main" id="{DE6D6A3B-1031-4F42-BEBC-BD8CE40CB5F8}"/>
                </a:ext>
              </a:extLst>
            </p:cNvPr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39;p36">
              <a:extLst>
                <a:ext uri="{FF2B5EF4-FFF2-40B4-BE49-F238E27FC236}">
                  <a16:creationId xmlns:a16="http://schemas.microsoft.com/office/drawing/2014/main" id="{8486D382-89ED-5841-82AC-E23BC880E6B1}"/>
                </a:ext>
              </a:extLst>
            </p:cNvPr>
            <p:cNvSpPr/>
            <p:nvPr/>
          </p:nvSpPr>
          <p:spPr>
            <a:xfrm>
              <a:off x="7858015" y="3522336"/>
              <a:ext cx="313698" cy="505772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841;p36">
            <a:extLst>
              <a:ext uri="{FF2B5EF4-FFF2-40B4-BE49-F238E27FC236}">
                <a16:creationId xmlns:a16="http://schemas.microsoft.com/office/drawing/2014/main" id="{D4EF2596-57BA-4D49-A8C7-E34412ACF1F6}"/>
              </a:ext>
            </a:extLst>
          </p:cNvPr>
          <p:cNvSpPr/>
          <p:nvPr/>
        </p:nvSpPr>
        <p:spPr>
          <a:xfrm>
            <a:off x="7619351" y="1671723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841;p36">
            <a:extLst>
              <a:ext uri="{FF2B5EF4-FFF2-40B4-BE49-F238E27FC236}">
                <a16:creationId xmlns:a16="http://schemas.microsoft.com/office/drawing/2014/main" id="{C25AA2D8-54F5-A747-AC88-E2B7D022CA2A}"/>
              </a:ext>
            </a:extLst>
          </p:cNvPr>
          <p:cNvSpPr/>
          <p:nvPr/>
        </p:nvSpPr>
        <p:spPr>
          <a:xfrm flipH="1">
            <a:off x="6149249" y="1587759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5C0CC8-5715-3743-A102-BEBE95D07241}"/>
              </a:ext>
            </a:extLst>
          </p:cNvPr>
          <p:cNvSpPr/>
          <p:nvPr/>
        </p:nvSpPr>
        <p:spPr>
          <a:xfrm>
            <a:off x="1919837" y="2466652"/>
            <a:ext cx="4108817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351320-B51E-5949-8EF4-B8E4BFB2C350}"/>
              </a:ext>
            </a:extLst>
          </p:cNvPr>
          <p:cNvSpPr/>
          <p:nvPr/>
        </p:nvSpPr>
        <p:spPr>
          <a:xfrm>
            <a:off x="451437" y="1792587"/>
            <a:ext cx="2787943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6400CE-AD1D-FD4C-A6F9-167DFBDAF75C}"/>
              </a:ext>
            </a:extLst>
          </p:cNvPr>
          <p:cNvSpPr/>
          <p:nvPr/>
        </p:nvSpPr>
        <p:spPr>
          <a:xfrm>
            <a:off x="604099" y="3794415"/>
            <a:ext cx="5602816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2B91AF"/>
                </a:solidFill>
              </a:rPr>
              <a:t>Options </a:t>
            </a:r>
            <a:r>
              <a:rPr lang="en-US" sz="1800" dirty="0"/>
              <a:t>options = </a:t>
            </a:r>
            <a:r>
              <a:rPr lang="en-US" sz="1800" dirty="0">
                <a:solidFill>
                  <a:srgbClr val="0000FF"/>
                </a:solidFill>
              </a:rPr>
              <a:t>default</a:t>
            </a:r>
            <a:r>
              <a:rPr lang="en-US" sz="1800" dirty="0"/>
              <a:t>)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C1DD0400-CEF1-D147-9777-4CB5874AC7A5}"/>
              </a:ext>
            </a:extLst>
          </p:cNvPr>
          <p:cNvSpPr/>
          <p:nvPr/>
        </p:nvSpPr>
        <p:spPr>
          <a:xfrm>
            <a:off x="644272" y="2444361"/>
            <a:ext cx="781701" cy="11925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2C1A7F-1E5C-5E43-8BE7-8A9039BFD1B4}"/>
              </a:ext>
            </a:extLst>
          </p:cNvPr>
          <p:cNvGrpSpPr/>
          <p:nvPr/>
        </p:nvGrpSpPr>
        <p:grpSpPr>
          <a:xfrm>
            <a:off x="4101124" y="2956632"/>
            <a:ext cx="605028" cy="646331"/>
            <a:chOff x="4101124" y="2956632"/>
            <a:chExt cx="605028" cy="64633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17D53-E2EF-E246-B439-3473013DEF51}"/>
                </a:ext>
              </a:extLst>
            </p:cNvPr>
            <p:cNvSpPr/>
            <p:nvPr/>
          </p:nvSpPr>
          <p:spPr>
            <a:xfrm rot="2707669">
              <a:off x="4101124" y="2982609"/>
              <a:ext cx="605028" cy="6050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052B48-5A5C-744F-A1E1-C9B421BCF872}"/>
                </a:ext>
              </a:extLst>
            </p:cNvPr>
            <p:cNvSpPr txBox="1"/>
            <p:nvPr/>
          </p:nvSpPr>
          <p:spPr>
            <a:xfrm>
              <a:off x="4182974" y="2956632"/>
              <a:ext cx="479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</a:lstStyle>
            <a:p>
              <a:r>
                <a:rPr lang="en-US" sz="3600" b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168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Container Parameter </a:t>
            </a:r>
            <a:br>
              <a:rPr lang="en" dirty="0"/>
            </a:br>
            <a:r>
              <a:rPr lang="en" dirty="0"/>
              <a:t>with default value 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 rot="20349864">
            <a:off x="5984301" y="907281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901670" flipH="1">
            <a:off x="8045277" y="929324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837;p36">
            <a:extLst>
              <a:ext uri="{FF2B5EF4-FFF2-40B4-BE49-F238E27FC236}">
                <a16:creationId xmlns:a16="http://schemas.microsoft.com/office/drawing/2014/main" id="{3513541A-39F8-9148-94A6-01271029AAF7}"/>
              </a:ext>
            </a:extLst>
          </p:cNvPr>
          <p:cNvGrpSpPr/>
          <p:nvPr/>
        </p:nvGrpSpPr>
        <p:grpSpPr>
          <a:xfrm rot="10068148">
            <a:off x="6832595" y="3117274"/>
            <a:ext cx="1001051" cy="556845"/>
            <a:chOff x="7096674" y="3381214"/>
            <a:chExt cx="1162931" cy="646893"/>
          </a:xfrm>
        </p:grpSpPr>
        <p:sp>
          <p:nvSpPr>
            <p:cNvPr id="33" name="Google Shape;838;p36">
              <a:extLst>
                <a:ext uri="{FF2B5EF4-FFF2-40B4-BE49-F238E27FC236}">
                  <a16:creationId xmlns:a16="http://schemas.microsoft.com/office/drawing/2014/main" id="{DE6D6A3B-1031-4F42-BEBC-BD8CE40CB5F8}"/>
                </a:ext>
              </a:extLst>
            </p:cNvPr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39;p36">
              <a:extLst>
                <a:ext uri="{FF2B5EF4-FFF2-40B4-BE49-F238E27FC236}">
                  <a16:creationId xmlns:a16="http://schemas.microsoft.com/office/drawing/2014/main" id="{8486D382-89ED-5841-82AC-E23BC880E6B1}"/>
                </a:ext>
              </a:extLst>
            </p:cNvPr>
            <p:cNvSpPr/>
            <p:nvPr/>
          </p:nvSpPr>
          <p:spPr>
            <a:xfrm>
              <a:off x="7858015" y="3522336"/>
              <a:ext cx="313698" cy="505772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841;p36">
            <a:extLst>
              <a:ext uri="{FF2B5EF4-FFF2-40B4-BE49-F238E27FC236}">
                <a16:creationId xmlns:a16="http://schemas.microsoft.com/office/drawing/2014/main" id="{D4EF2596-57BA-4D49-A8C7-E34412ACF1F6}"/>
              </a:ext>
            </a:extLst>
          </p:cNvPr>
          <p:cNvSpPr/>
          <p:nvPr/>
        </p:nvSpPr>
        <p:spPr>
          <a:xfrm>
            <a:off x="7619351" y="1671723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841;p36">
            <a:extLst>
              <a:ext uri="{FF2B5EF4-FFF2-40B4-BE49-F238E27FC236}">
                <a16:creationId xmlns:a16="http://schemas.microsoft.com/office/drawing/2014/main" id="{C25AA2D8-54F5-A747-AC88-E2B7D022CA2A}"/>
              </a:ext>
            </a:extLst>
          </p:cNvPr>
          <p:cNvSpPr/>
          <p:nvPr/>
        </p:nvSpPr>
        <p:spPr>
          <a:xfrm flipH="1">
            <a:off x="6149249" y="1587759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5C0CC8-5715-3743-A102-BEBE95D07241}"/>
              </a:ext>
            </a:extLst>
          </p:cNvPr>
          <p:cNvSpPr/>
          <p:nvPr/>
        </p:nvSpPr>
        <p:spPr>
          <a:xfrm>
            <a:off x="667060" y="1528647"/>
            <a:ext cx="4108817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6400CE-AD1D-FD4C-A6F9-167DFBDAF75C}"/>
              </a:ext>
            </a:extLst>
          </p:cNvPr>
          <p:cNvSpPr/>
          <p:nvPr/>
        </p:nvSpPr>
        <p:spPr>
          <a:xfrm>
            <a:off x="604099" y="4501119"/>
            <a:ext cx="5281729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2B91AF"/>
                </a:solidFill>
              </a:rPr>
              <a:t>Options </a:t>
            </a:r>
            <a:r>
              <a:rPr lang="en-US" sz="1800" dirty="0"/>
              <a:t>options = </a:t>
            </a:r>
            <a:r>
              <a:rPr lang="en-US" sz="1800" dirty="0">
                <a:solidFill>
                  <a:srgbClr val="0000FF"/>
                </a:solidFill>
              </a:rPr>
              <a:t>null</a:t>
            </a:r>
            <a:r>
              <a:rPr lang="en-US" sz="1800" dirty="0"/>
              <a:t>)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C1DD0400-CEF1-D147-9777-4CB5874AC7A5}"/>
              </a:ext>
            </a:extLst>
          </p:cNvPr>
          <p:cNvSpPr/>
          <p:nvPr/>
        </p:nvSpPr>
        <p:spPr>
          <a:xfrm>
            <a:off x="677941" y="2012213"/>
            <a:ext cx="781701" cy="7318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616672-D974-F04D-A2B9-536821BF7E77}"/>
              </a:ext>
            </a:extLst>
          </p:cNvPr>
          <p:cNvSpPr/>
          <p:nvPr/>
        </p:nvSpPr>
        <p:spPr>
          <a:xfrm>
            <a:off x="527578" y="2802321"/>
            <a:ext cx="5500321" cy="1200329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>
                <a:solidFill>
                  <a:srgbClr val="0000FF"/>
                </a:solidFill>
              </a:rPr>
              <a:t>return </a:t>
            </a:r>
            <a:r>
              <a:rPr lang="en-US" sz="1800" dirty="0"/>
              <a:t>Format(number, </a:t>
            </a:r>
            <a:r>
              <a:rPr lang="en-US" sz="1800" dirty="0" err="1">
                <a:solidFill>
                  <a:srgbClr val="2B91AF"/>
                </a:solidFill>
              </a:rPr>
              <a:t>Options</a:t>
            </a:r>
            <a:r>
              <a:rPr lang="en-US" sz="1800" dirty="0" err="1"/>
              <a:t>.withPrefix</a:t>
            </a:r>
            <a:r>
              <a:rPr lang="en-US" sz="1800" dirty="0"/>
              <a:t>(prefix));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61C250E0-CC2F-1D40-A705-6F2A91FB6CEB}"/>
              </a:ext>
            </a:extLst>
          </p:cNvPr>
          <p:cNvSpPr/>
          <p:nvPr/>
        </p:nvSpPr>
        <p:spPr>
          <a:xfrm>
            <a:off x="2816831" y="4098014"/>
            <a:ext cx="332770" cy="332768"/>
          </a:xfrm>
          <a:prstGeom prst="plus">
            <a:avLst>
              <a:gd name="adj" fmla="val 322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59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2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ApprovalTests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grpSp>
        <p:nvGrpSpPr>
          <p:cNvPr id="90" name="Google Shape;90;p12"/>
          <p:cNvGrpSpPr/>
          <p:nvPr/>
        </p:nvGrpSpPr>
        <p:grpSpPr>
          <a:xfrm rot="20848055">
            <a:off x="6010060" y="883735"/>
            <a:ext cx="891296" cy="901332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690884" flipH="1">
            <a:off x="8021460" y="930216"/>
            <a:ext cx="910840" cy="867323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 rot="10800000">
            <a:off x="6926059" y="622206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E2A4E7AF-668B-9241-87D9-91A5509BC75A}"/>
              </a:ext>
            </a:extLst>
          </p:cNvPr>
          <p:cNvSpPr/>
          <p:nvPr/>
        </p:nvSpPr>
        <p:spPr>
          <a:xfrm>
            <a:off x="1813226" y="2444361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21C07A-7553-D84E-93D7-30E8BFD7BB62}"/>
              </a:ext>
            </a:extLst>
          </p:cNvPr>
          <p:cNvSpPr/>
          <p:nvPr/>
        </p:nvSpPr>
        <p:spPr>
          <a:xfrm>
            <a:off x="528901" y="1528647"/>
            <a:ext cx="3662099" cy="738664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var </a:t>
            </a:r>
            <a:r>
              <a:rPr lang="en-US" dirty="0"/>
              <a:t>result = </a:t>
            </a:r>
            <a:r>
              <a:rPr lang="en-US" dirty="0" err="1"/>
              <a:t>MethodUnderTest</a:t>
            </a:r>
            <a:r>
              <a:rPr lang="en-US" dirty="0"/>
              <a:t>(1);</a:t>
            </a:r>
            <a:br>
              <a:rPr lang="en-US" dirty="0"/>
            </a:br>
            <a:r>
              <a:rPr lang="en-US" dirty="0" err="1">
                <a:solidFill>
                  <a:srgbClr val="2B91AF"/>
                </a:solidFill>
              </a:rPr>
              <a:t>Approvals</a:t>
            </a:r>
            <a:r>
              <a:rPr lang="en-US" dirty="0" err="1"/>
              <a:t>.Verify</a:t>
            </a:r>
            <a:r>
              <a:rPr lang="en-US" dirty="0"/>
              <a:t>(result);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0BF0F6-748A-9048-89A8-4FB4B48A7D04}"/>
              </a:ext>
            </a:extLst>
          </p:cNvPr>
          <p:cNvSpPr/>
          <p:nvPr/>
        </p:nvSpPr>
        <p:spPr>
          <a:xfrm>
            <a:off x="528901" y="3294285"/>
            <a:ext cx="3662099" cy="954107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var </a:t>
            </a:r>
            <a:r>
              <a:rPr lang="en-US" dirty="0" err="1"/>
              <a:t>forValues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[] {1};</a:t>
            </a:r>
            <a:br>
              <a:rPr lang="en-US" dirty="0"/>
            </a:br>
            <a:r>
              <a:rPr lang="en-US" dirty="0" err="1">
                <a:solidFill>
                  <a:srgbClr val="2B91AF"/>
                </a:solidFill>
              </a:rPr>
              <a:t>Approvals</a:t>
            </a:r>
            <a:r>
              <a:rPr lang="en-US" dirty="0" err="1"/>
              <a:t>.VerifyAll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MethodUnderTest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forValues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n =&gt; </a:t>
            </a:r>
            <a:r>
              <a:rPr lang="en-US" dirty="0">
                <a:solidFill>
                  <a:srgbClr val="A31515"/>
                </a:solidFill>
              </a:rPr>
              <a:t>$"{</a:t>
            </a:r>
            <a:r>
              <a:rPr lang="en-US" dirty="0"/>
              <a:t>n</a:t>
            </a:r>
            <a:r>
              <a:rPr lang="en-US" dirty="0">
                <a:solidFill>
                  <a:srgbClr val="A31515"/>
                </a:solidFill>
              </a:rPr>
              <a:t>} =&gt; {</a:t>
            </a:r>
            <a:r>
              <a:rPr lang="en-US" dirty="0" err="1"/>
              <a:t>MethodUnderTest</a:t>
            </a:r>
            <a:r>
              <a:rPr lang="en-US" dirty="0"/>
              <a:t>(n)</a:t>
            </a:r>
            <a:r>
              <a:rPr lang="en-US" dirty="0">
                <a:solidFill>
                  <a:srgbClr val="A31515"/>
                </a:solidFill>
              </a:rPr>
              <a:t>}"</a:t>
            </a:r>
            <a:r>
              <a:rPr lang="en-US" dirty="0"/>
              <a:t>);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06416F-5576-964C-97F9-9018D994E619}"/>
              </a:ext>
            </a:extLst>
          </p:cNvPr>
          <p:cNvGrpSpPr/>
          <p:nvPr/>
        </p:nvGrpSpPr>
        <p:grpSpPr>
          <a:xfrm>
            <a:off x="6088787" y="2167643"/>
            <a:ext cx="1065642" cy="998655"/>
            <a:chOff x="2875340" y="18743"/>
            <a:chExt cx="1065642" cy="998655"/>
          </a:xfrm>
        </p:grpSpPr>
        <p:sp>
          <p:nvSpPr>
            <p:cNvPr id="29" name="Google Shape;786;p36">
              <a:extLst>
                <a:ext uri="{FF2B5EF4-FFF2-40B4-BE49-F238E27FC236}">
                  <a16:creationId xmlns:a16="http://schemas.microsoft.com/office/drawing/2014/main" id="{6568660A-CAE6-C440-AD84-EB721E5E2037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87;p36">
              <a:extLst>
                <a:ext uri="{FF2B5EF4-FFF2-40B4-BE49-F238E27FC236}">
                  <a16:creationId xmlns:a16="http://schemas.microsoft.com/office/drawing/2014/main" id="{8C3DFBCD-A6E4-D64E-942C-099FF19FEAF7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88;p36">
              <a:extLst>
                <a:ext uri="{FF2B5EF4-FFF2-40B4-BE49-F238E27FC236}">
                  <a16:creationId xmlns:a16="http://schemas.microsoft.com/office/drawing/2014/main" id="{EECE55F3-0748-C449-A8A4-125A2718BA26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0B4118-8B61-0748-B9B4-C6BC5A7DEFE8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33" name="Google Shape;789;p36">
                <a:extLst>
                  <a:ext uri="{FF2B5EF4-FFF2-40B4-BE49-F238E27FC236}">
                    <a16:creationId xmlns:a16="http://schemas.microsoft.com/office/drawing/2014/main" id="{2078F0BC-23AD-6A41-BF79-2222CAFF4DC4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790;p36">
                <a:extLst>
                  <a:ext uri="{FF2B5EF4-FFF2-40B4-BE49-F238E27FC236}">
                    <a16:creationId xmlns:a16="http://schemas.microsoft.com/office/drawing/2014/main" id="{B05AD018-1869-D24D-9166-19236370333F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50245E9-3252-8742-9637-B20182B094DA}"/>
              </a:ext>
            </a:extLst>
          </p:cNvPr>
          <p:cNvGrpSpPr/>
          <p:nvPr/>
        </p:nvGrpSpPr>
        <p:grpSpPr>
          <a:xfrm>
            <a:off x="7744245" y="2125994"/>
            <a:ext cx="1065642" cy="998655"/>
            <a:chOff x="2875340" y="18743"/>
            <a:chExt cx="1065642" cy="998655"/>
          </a:xfrm>
        </p:grpSpPr>
        <p:sp>
          <p:nvSpPr>
            <p:cNvPr id="36" name="Google Shape;786;p36">
              <a:extLst>
                <a:ext uri="{FF2B5EF4-FFF2-40B4-BE49-F238E27FC236}">
                  <a16:creationId xmlns:a16="http://schemas.microsoft.com/office/drawing/2014/main" id="{AABC7B47-9580-F14D-8D83-96558929EB60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87;p36">
              <a:extLst>
                <a:ext uri="{FF2B5EF4-FFF2-40B4-BE49-F238E27FC236}">
                  <a16:creationId xmlns:a16="http://schemas.microsoft.com/office/drawing/2014/main" id="{ED5DE49D-E3CB-514D-83F2-4777252E017F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88;p36">
              <a:extLst>
                <a:ext uri="{FF2B5EF4-FFF2-40B4-BE49-F238E27FC236}">
                  <a16:creationId xmlns:a16="http://schemas.microsoft.com/office/drawing/2014/main" id="{54509523-A7AB-8E4F-9B56-4DACA161C898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F6531E-6662-4C44-827A-988D322B0A09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40" name="Google Shape;789;p36">
                <a:extLst>
                  <a:ext uri="{FF2B5EF4-FFF2-40B4-BE49-F238E27FC236}">
                    <a16:creationId xmlns:a16="http://schemas.microsoft.com/office/drawing/2014/main" id="{3E6AB5B7-B869-414A-B7CD-65185B695AF4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790;p36">
                <a:extLst>
                  <a:ext uri="{FF2B5EF4-FFF2-40B4-BE49-F238E27FC236}">
                    <a16:creationId xmlns:a16="http://schemas.microsoft.com/office/drawing/2014/main" id="{26E4D0D7-FCAF-ED48-BD68-21863EE849D9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E0FCF73-7FC9-0645-9182-958BC710D128}"/>
              </a:ext>
            </a:extLst>
          </p:cNvPr>
          <p:cNvGrpSpPr/>
          <p:nvPr/>
        </p:nvGrpSpPr>
        <p:grpSpPr>
          <a:xfrm>
            <a:off x="6768662" y="3015233"/>
            <a:ext cx="1361352" cy="1188825"/>
            <a:chOff x="6768662" y="3015233"/>
            <a:chExt cx="1361352" cy="1188825"/>
          </a:xfrm>
        </p:grpSpPr>
        <p:grpSp>
          <p:nvGrpSpPr>
            <p:cNvPr id="46" name="Google Shape;824;p36">
              <a:extLst>
                <a:ext uri="{FF2B5EF4-FFF2-40B4-BE49-F238E27FC236}">
                  <a16:creationId xmlns:a16="http://schemas.microsoft.com/office/drawing/2014/main" id="{B324E173-4B00-BA45-98A2-BC64996D665A}"/>
                </a:ext>
              </a:extLst>
            </p:cNvPr>
            <p:cNvGrpSpPr/>
            <p:nvPr/>
          </p:nvGrpSpPr>
          <p:grpSpPr>
            <a:xfrm>
              <a:off x="6768662" y="3015233"/>
              <a:ext cx="1361352" cy="593320"/>
              <a:chOff x="7199506" y="3084690"/>
              <a:chExt cx="1276896" cy="556446"/>
            </a:xfrm>
          </p:grpSpPr>
          <p:sp>
            <p:nvSpPr>
              <p:cNvPr id="50" name="Google Shape;825;p36">
                <a:extLst>
                  <a:ext uri="{FF2B5EF4-FFF2-40B4-BE49-F238E27FC236}">
                    <a16:creationId xmlns:a16="http://schemas.microsoft.com/office/drawing/2014/main" id="{56741F7C-9C69-404D-BC44-B0B3EB1A02EE}"/>
                  </a:ext>
                </a:extLst>
              </p:cNvPr>
              <p:cNvSpPr/>
              <p:nvPr/>
            </p:nvSpPr>
            <p:spPr>
              <a:xfrm>
                <a:off x="7199506" y="3084690"/>
                <a:ext cx="1276896" cy="556446"/>
              </a:xfrm>
              <a:custGeom>
                <a:avLst/>
                <a:gdLst/>
                <a:ahLst/>
                <a:cxnLst/>
                <a:rect l="l" t="t" r="r" b="b"/>
                <a:pathLst>
                  <a:path w="2101887" h="915961" extrusionOk="0">
                    <a:moveTo>
                      <a:pt x="2101887" y="915961"/>
                    </a:moveTo>
                    <a:cubicBezTo>
                      <a:pt x="2021749" y="335539"/>
                      <a:pt x="1486260" y="-70029"/>
                      <a:pt x="905838" y="10095"/>
                    </a:cubicBezTo>
                    <a:cubicBezTo>
                      <a:pt x="435076" y="75076"/>
                      <a:pt x="65001" y="445199"/>
                      <a:pt x="0" y="915961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827;p36">
                <a:extLst>
                  <a:ext uri="{FF2B5EF4-FFF2-40B4-BE49-F238E27FC236}">
                    <a16:creationId xmlns:a16="http://schemas.microsoft.com/office/drawing/2014/main" id="{B37ADC3E-64AE-6643-B6CB-17C7331EACA4}"/>
                  </a:ext>
                </a:extLst>
              </p:cNvPr>
              <p:cNvSpPr/>
              <p:nvPr/>
            </p:nvSpPr>
            <p:spPr>
              <a:xfrm>
                <a:off x="7342805" y="3157018"/>
                <a:ext cx="198939" cy="323411"/>
              </a:xfrm>
              <a:custGeom>
                <a:avLst/>
                <a:gdLst/>
                <a:ahLst/>
                <a:cxnLst/>
                <a:rect l="l" t="t" r="r" b="b"/>
                <a:pathLst>
                  <a:path w="327471" h="532363" extrusionOk="0">
                    <a:moveTo>
                      <a:pt x="327471" y="0"/>
                    </a:moveTo>
                    <a:cubicBezTo>
                      <a:pt x="201853" y="65241"/>
                      <a:pt x="90549" y="154893"/>
                      <a:pt x="0" y="263703"/>
                    </a:cubicBezTo>
                    <a:cubicBezTo>
                      <a:pt x="20068" y="397473"/>
                      <a:pt x="58699" y="521174"/>
                      <a:pt x="132674" y="531722"/>
                    </a:cubicBezTo>
                    <a:cubicBezTo>
                      <a:pt x="260758" y="550010"/>
                      <a:pt x="311101" y="173017"/>
                      <a:pt x="3274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828;p36">
                <a:extLst>
                  <a:ext uri="{FF2B5EF4-FFF2-40B4-BE49-F238E27FC236}">
                    <a16:creationId xmlns:a16="http://schemas.microsoft.com/office/drawing/2014/main" id="{567CE50D-FAD6-A349-A191-A40F5D929C34}"/>
                  </a:ext>
                </a:extLst>
              </p:cNvPr>
              <p:cNvSpPr/>
              <p:nvPr/>
            </p:nvSpPr>
            <p:spPr>
              <a:xfrm>
                <a:off x="8134427" y="3156684"/>
                <a:ext cx="200395" cy="330119"/>
              </a:xfrm>
              <a:custGeom>
                <a:avLst/>
                <a:gdLst/>
                <a:ahLst/>
                <a:cxnLst/>
                <a:rect l="l" t="t" r="r" b="b"/>
                <a:pathLst>
                  <a:path w="329869" h="543406" extrusionOk="0">
                    <a:moveTo>
                      <a:pt x="329869" y="265827"/>
                    </a:moveTo>
                    <a:cubicBezTo>
                      <a:pt x="238840" y="156010"/>
                      <a:pt x="126646" y="65611"/>
                      <a:pt x="0" y="0"/>
                    </a:cubicBezTo>
                    <a:cubicBezTo>
                      <a:pt x="15206" y="167469"/>
                      <a:pt x="65001" y="561654"/>
                      <a:pt x="195825" y="542750"/>
                    </a:cubicBezTo>
                    <a:cubicBezTo>
                      <a:pt x="271443" y="531927"/>
                      <a:pt x="310143" y="402952"/>
                      <a:pt x="329869" y="26582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825;p36">
              <a:extLst>
                <a:ext uri="{FF2B5EF4-FFF2-40B4-BE49-F238E27FC236}">
                  <a16:creationId xmlns:a16="http://schemas.microsoft.com/office/drawing/2014/main" id="{50876FF9-8334-5947-9DBD-ADDA11BCD3CF}"/>
                </a:ext>
              </a:extLst>
            </p:cNvPr>
            <p:cNvSpPr/>
            <p:nvPr/>
          </p:nvSpPr>
          <p:spPr>
            <a:xfrm rot="10800000">
              <a:off x="6768662" y="3605957"/>
              <a:ext cx="1361352" cy="593320"/>
            </a:xfrm>
            <a:custGeom>
              <a:avLst/>
              <a:gdLst/>
              <a:ahLst/>
              <a:cxnLst/>
              <a:rect l="l" t="t" r="r" b="b"/>
              <a:pathLst>
                <a:path w="2101887" h="915961" extrusionOk="0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819;p36">
              <a:extLst>
                <a:ext uri="{FF2B5EF4-FFF2-40B4-BE49-F238E27FC236}">
                  <a16:creationId xmlns:a16="http://schemas.microsoft.com/office/drawing/2014/main" id="{75F77B89-B26A-6A4D-A08E-3669D541148D}"/>
                </a:ext>
              </a:extLst>
            </p:cNvPr>
            <p:cNvSpPr/>
            <p:nvPr/>
          </p:nvSpPr>
          <p:spPr>
            <a:xfrm rot="10800000">
              <a:off x="7092448" y="3946514"/>
              <a:ext cx="753842" cy="257544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27;p36">
              <a:extLst>
                <a:ext uri="{FF2B5EF4-FFF2-40B4-BE49-F238E27FC236}">
                  <a16:creationId xmlns:a16="http://schemas.microsoft.com/office/drawing/2014/main" id="{FD9D4574-EFBF-9C48-9B79-B374CC8F1A20}"/>
                </a:ext>
              </a:extLst>
            </p:cNvPr>
            <p:cNvSpPr/>
            <p:nvPr/>
          </p:nvSpPr>
          <p:spPr>
            <a:xfrm rot="10626053">
              <a:off x="7765140" y="3786550"/>
              <a:ext cx="212097" cy="344842"/>
            </a:xfrm>
            <a:custGeom>
              <a:avLst/>
              <a:gdLst/>
              <a:ahLst/>
              <a:cxnLst/>
              <a:rect l="l" t="t" r="r" b="b"/>
              <a:pathLst>
                <a:path w="327471" h="532363" extrusionOk="0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28;p36">
              <a:extLst>
                <a:ext uri="{FF2B5EF4-FFF2-40B4-BE49-F238E27FC236}">
                  <a16:creationId xmlns:a16="http://schemas.microsoft.com/office/drawing/2014/main" id="{0E378812-8D0E-A049-9CC6-4CE1FAD18DC6}"/>
                </a:ext>
              </a:extLst>
            </p:cNvPr>
            <p:cNvSpPr/>
            <p:nvPr/>
          </p:nvSpPr>
          <p:spPr>
            <a:xfrm rot="11025079">
              <a:off x="6919606" y="3770517"/>
              <a:ext cx="213649" cy="351995"/>
            </a:xfrm>
            <a:custGeom>
              <a:avLst/>
              <a:gdLst/>
              <a:ahLst/>
              <a:cxnLst/>
              <a:rect l="l" t="t" r="r" b="b"/>
              <a:pathLst>
                <a:path w="329869" h="543406" extrusionOk="0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678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ApprovalTests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  <p:grpSp>
        <p:nvGrpSpPr>
          <p:cNvPr id="90" name="Google Shape;90;p12"/>
          <p:cNvGrpSpPr/>
          <p:nvPr/>
        </p:nvGrpSpPr>
        <p:grpSpPr>
          <a:xfrm rot="20848055">
            <a:off x="6010060" y="883735"/>
            <a:ext cx="891296" cy="901332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690884" flipH="1">
            <a:off x="8021460" y="930216"/>
            <a:ext cx="910840" cy="867323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 rot="10800000">
            <a:off x="6926059" y="622206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E2A4E7AF-668B-9241-87D9-91A5509BC75A}"/>
              </a:ext>
            </a:extLst>
          </p:cNvPr>
          <p:cNvSpPr/>
          <p:nvPr/>
        </p:nvSpPr>
        <p:spPr>
          <a:xfrm>
            <a:off x="1813226" y="2444361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0BF0F6-748A-9048-89A8-4FB4B48A7D04}"/>
              </a:ext>
            </a:extLst>
          </p:cNvPr>
          <p:cNvSpPr/>
          <p:nvPr/>
        </p:nvSpPr>
        <p:spPr>
          <a:xfrm>
            <a:off x="528901" y="3294285"/>
            <a:ext cx="3662099" cy="954107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var </a:t>
            </a:r>
            <a:r>
              <a:rPr lang="en-US" dirty="0" err="1"/>
              <a:t>forValues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[] {1,2,3,10,99,-1};</a:t>
            </a:r>
            <a:br>
              <a:rPr lang="en-US" dirty="0"/>
            </a:br>
            <a:r>
              <a:rPr lang="en-US" dirty="0" err="1">
                <a:solidFill>
                  <a:srgbClr val="2B91AF"/>
                </a:solidFill>
              </a:rPr>
              <a:t>Approvals</a:t>
            </a:r>
            <a:r>
              <a:rPr lang="en-US" dirty="0" err="1"/>
              <a:t>.VerifyAll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MethodUnderTest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forValues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n =&gt; </a:t>
            </a:r>
            <a:r>
              <a:rPr lang="en-US" dirty="0">
                <a:solidFill>
                  <a:srgbClr val="A31515"/>
                </a:solidFill>
              </a:rPr>
              <a:t>$"{</a:t>
            </a:r>
            <a:r>
              <a:rPr lang="en-US" dirty="0"/>
              <a:t>n</a:t>
            </a:r>
            <a:r>
              <a:rPr lang="en-US" dirty="0">
                <a:solidFill>
                  <a:srgbClr val="A31515"/>
                </a:solidFill>
              </a:rPr>
              <a:t>} =&gt; {</a:t>
            </a:r>
            <a:r>
              <a:rPr lang="en-US" dirty="0" err="1"/>
              <a:t>MethodUnderTest</a:t>
            </a:r>
            <a:r>
              <a:rPr lang="en-US" dirty="0"/>
              <a:t>(n)</a:t>
            </a:r>
            <a:r>
              <a:rPr lang="en-US" dirty="0">
                <a:solidFill>
                  <a:srgbClr val="A31515"/>
                </a:solidFill>
              </a:rPr>
              <a:t>}"</a:t>
            </a:r>
            <a:r>
              <a:rPr lang="en-US" dirty="0"/>
              <a:t>);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06416F-5576-964C-97F9-9018D994E619}"/>
              </a:ext>
            </a:extLst>
          </p:cNvPr>
          <p:cNvGrpSpPr/>
          <p:nvPr/>
        </p:nvGrpSpPr>
        <p:grpSpPr>
          <a:xfrm>
            <a:off x="6088787" y="2167643"/>
            <a:ext cx="1065642" cy="998655"/>
            <a:chOff x="2875340" y="18743"/>
            <a:chExt cx="1065642" cy="998655"/>
          </a:xfrm>
        </p:grpSpPr>
        <p:sp>
          <p:nvSpPr>
            <p:cNvPr id="29" name="Google Shape;786;p36">
              <a:extLst>
                <a:ext uri="{FF2B5EF4-FFF2-40B4-BE49-F238E27FC236}">
                  <a16:creationId xmlns:a16="http://schemas.microsoft.com/office/drawing/2014/main" id="{6568660A-CAE6-C440-AD84-EB721E5E2037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87;p36">
              <a:extLst>
                <a:ext uri="{FF2B5EF4-FFF2-40B4-BE49-F238E27FC236}">
                  <a16:creationId xmlns:a16="http://schemas.microsoft.com/office/drawing/2014/main" id="{8C3DFBCD-A6E4-D64E-942C-099FF19FEAF7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88;p36">
              <a:extLst>
                <a:ext uri="{FF2B5EF4-FFF2-40B4-BE49-F238E27FC236}">
                  <a16:creationId xmlns:a16="http://schemas.microsoft.com/office/drawing/2014/main" id="{EECE55F3-0748-C449-A8A4-125A2718BA26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0B4118-8B61-0748-B9B4-C6BC5A7DEFE8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33" name="Google Shape;789;p36">
                <a:extLst>
                  <a:ext uri="{FF2B5EF4-FFF2-40B4-BE49-F238E27FC236}">
                    <a16:creationId xmlns:a16="http://schemas.microsoft.com/office/drawing/2014/main" id="{2078F0BC-23AD-6A41-BF79-2222CAFF4DC4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790;p36">
                <a:extLst>
                  <a:ext uri="{FF2B5EF4-FFF2-40B4-BE49-F238E27FC236}">
                    <a16:creationId xmlns:a16="http://schemas.microsoft.com/office/drawing/2014/main" id="{B05AD018-1869-D24D-9166-19236370333F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50245E9-3252-8742-9637-B20182B094DA}"/>
              </a:ext>
            </a:extLst>
          </p:cNvPr>
          <p:cNvGrpSpPr/>
          <p:nvPr/>
        </p:nvGrpSpPr>
        <p:grpSpPr>
          <a:xfrm>
            <a:off x="7744245" y="2125994"/>
            <a:ext cx="1065642" cy="998655"/>
            <a:chOff x="2875340" y="18743"/>
            <a:chExt cx="1065642" cy="998655"/>
          </a:xfrm>
        </p:grpSpPr>
        <p:sp>
          <p:nvSpPr>
            <p:cNvPr id="36" name="Google Shape;786;p36">
              <a:extLst>
                <a:ext uri="{FF2B5EF4-FFF2-40B4-BE49-F238E27FC236}">
                  <a16:creationId xmlns:a16="http://schemas.microsoft.com/office/drawing/2014/main" id="{AABC7B47-9580-F14D-8D83-96558929EB60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87;p36">
              <a:extLst>
                <a:ext uri="{FF2B5EF4-FFF2-40B4-BE49-F238E27FC236}">
                  <a16:creationId xmlns:a16="http://schemas.microsoft.com/office/drawing/2014/main" id="{ED5DE49D-E3CB-514D-83F2-4777252E017F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88;p36">
              <a:extLst>
                <a:ext uri="{FF2B5EF4-FFF2-40B4-BE49-F238E27FC236}">
                  <a16:creationId xmlns:a16="http://schemas.microsoft.com/office/drawing/2014/main" id="{54509523-A7AB-8E4F-9B56-4DACA161C898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F6531E-6662-4C44-827A-988D322B0A09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40" name="Google Shape;789;p36">
                <a:extLst>
                  <a:ext uri="{FF2B5EF4-FFF2-40B4-BE49-F238E27FC236}">
                    <a16:creationId xmlns:a16="http://schemas.microsoft.com/office/drawing/2014/main" id="{3E6AB5B7-B869-414A-B7CD-65185B695AF4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790;p36">
                <a:extLst>
                  <a:ext uri="{FF2B5EF4-FFF2-40B4-BE49-F238E27FC236}">
                    <a16:creationId xmlns:a16="http://schemas.microsoft.com/office/drawing/2014/main" id="{26E4D0D7-FCAF-ED48-BD68-21863EE849D9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E0FCF73-7FC9-0645-9182-958BC710D128}"/>
              </a:ext>
            </a:extLst>
          </p:cNvPr>
          <p:cNvGrpSpPr/>
          <p:nvPr/>
        </p:nvGrpSpPr>
        <p:grpSpPr>
          <a:xfrm>
            <a:off x="6768662" y="3015233"/>
            <a:ext cx="1361352" cy="1188825"/>
            <a:chOff x="6768662" y="3015233"/>
            <a:chExt cx="1361352" cy="1188825"/>
          </a:xfrm>
        </p:grpSpPr>
        <p:grpSp>
          <p:nvGrpSpPr>
            <p:cNvPr id="46" name="Google Shape;824;p36">
              <a:extLst>
                <a:ext uri="{FF2B5EF4-FFF2-40B4-BE49-F238E27FC236}">
                  <a16:creationId xmlns:a16="http://schemas.microsoft.com/office/drawing/2014/main" id="{B324E173-4B00-BA45-98A2-BC64996D665A}"/>
                </a:ext>
              </a:extLst>
            </p:cNvPr>
            <p:cNvGrpSpPr/>
            <p:nvPr/>
          </p:nvGrpSpPr>
          <p:grpSpPr>
            <a:xfrm>
              <a:off x="6768662" y="3015233"/>
              <a:ext cx="1361352" cy="593320"/>
              <a:chOff x="7199506" y="3084690"/>
              <a:chExt cx="1276896" cy="556446"/>
            </a:xfrm>
          </p:grpSpPr>
          <p:sp>
            <p:nvSpPr>
              <p:cNvPr id="50" name="Google Shape;825;p36">
                <a:extLst>
                  <a:ext uri="{FF2B5EF4-FFF2-40B4-BE49-F238E27FC236}">
                    <a16:creationId xmlns:a16="http://schemas.microsoft.com/office/drawing/2014/main" id="{56741F7C-9C69-404D-BC44-B0B3EB1A02EE}"/>
                  </a:ext>
                </a:extLst>
              </p:cNvPr>
              <p:cNvSpPr/>
              <p:nvPr/>
            </p:nvSpPr>
            <p:spPr>
              <a:xfrm>
                <a:off x="7199506" y="3084690"/>
                <a:ext cx="1276896" cy="556446"/>
              </a:xfrm>
              <a:custGeom>
                <a:avLst/>
                <a:gdLst/>
                <a:ahLst/>
                <a:cxnLst/>
                <a:rect l="l" t="t" r="r" b="b"/>
                <a:pathLst>
                  <a:path w="2101887" h="915961" extrusionOk="0">
                    <a:moveTo>
                      <a:pt x="2101887" y="915961"/>
                    </a:moveTo>
                    <a:cubicBezTo>
                      <a:pt x="2021749" y="335539"/>
                      <a:pt x="1486260" y="-70029"/>
                      <a:pt x="905838" y="10095"/>
                    </a:cubicBezTo>
                    <a:cubicBezTo>
                      <a:pt x="435076" y="75076"/>
                      <a:pt x="65001" y="445199"/>
                      <a:pt x="0" y="915961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827;p36">
                <a:extLst>
                  <a:ext uri="{FF2B5EF4-FFF2-40B4-BE49-F238E27FC236}">
                    <a16:creationId xmlns:a16="http://schemas.microsoft.com/office/drawing/2014/main" id="{B37ADC3E-64AE-6643-B6CB-17C7331EACA4}"/>
                  </a:ext>
                </a:extLst>
              </p:cNvPr>
              <p:cNvSpPr/>
              <p:nvPr/>
            </p:nvSpPr>
            <p:spPr>
              <a:xfrm>
                <a:off x="7342805" y="3157018"/>
                <a:ext cx="198939" cy="323411"/>
              </a:xfrm>
              <a:custGeom>
                <a:avLst/>
                <a:gdLst/>
                <a:ahLst/>
                <a:cxnLst/>
                <a:rect l="l" t="t" r="r" b="b"/>
                <a:pathLst>
                  <a:path w="327471" h="532363" extrusionOk="0">
                    <a:moveTo>
                      <a:pt x="327471" y="0"/>
                    </a:moveTo>
                    <a:cubicBezTo>
                      <a:pt x="201853" y="65241"/>
                      <a:pt x="90549" y="154893"/>
                      <a:pt x="0" y="263703"/>
                    </a:cubicBezTo>
                    <a:cubicBezTo>
                      <a:pt x="20068" y="397473"/>
                      <a:pt x="58699" y="521174"/>
                      <a:pt x="132674" y="531722"/>
                    </a:cubicBezTo>
                    <a:cubicBezTo>
                      <a:pt x="260758" y="550010"/>
                      <a:pt x="311101" y="173017"/>
                      <a:pt x="3274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828;p36">
                <a:extLst>
                  <a:ext uri="{FF2B5EF4-FFF2-40B4-BE49-F238E27FC236}">
                    <a16:creationId xmlns:a16="http://schemas.microsoft.com/office/drawing/2014/main" id="{567CE50D-FAD6-A349-A191-A40F5D929C34}"/>
                  </a:ext>
                </a:extLst>
              </p:cNvPr>
              <p:cNvSpPr/>
              <p:nvPr/>
            </p:nvSpPr>
            <p:spPr>
              <a:xfrm>
                <a:off x="8134427" y="3156684"/>
                <a:ext cx="200395" cy="330119"/>
              </a:xfrm>
              <a:custGeom>
                <a:avLst/>
                <a:gdLst/>
                <a:ahLst/>
                <a:cxnLst/>
                <a:rect l="l" t="t" r="r" b="b"/>
                <a:pathLst>
                  <a:path w="329869" h="543406" extrusionOk="0">
                    <a:moveTo>
                      <a:pt x="329869" y="265827"/>
                    </a:moveTo>
                    <a:cubicBezTo>
                      <a:pt x="238840" y="156010"/>
                      <a:pt x="126646" y="65611"/>
                      <a:pt x="0" y="0"/>
                    </a:cubicBezTo>
                    <a:cubicBezTo>
                      <a:pt x="15206" y="167469"/>
                      <a:pt x="65001" y="561654"/>
                      <a:pt x="195825" y="542750"/>
                    </a:cubicBezTo>
                    <a:cubicBezTo>
                      <a:pt x="271443" y="531927"/>
                      <a:pt x="310143" y="402952"/>
                      <a:pt x="329869" y="26582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825;p36">
              <a:extLst>
                <a:ext uri="{FF2B5EF4-FFF2-40B4-BE49-F238E27FC236}">
                  <a16:creationId xmlns:a16="http://schemas.microsoft.com/office/drawing/2014/main" id="{50876FF9-8334-5947-9DBD-ADDA11BCD3CF}"/>
                </a:ext>
              </a:extLst>
            </p:cNvPr>
            <p:cNvSpPr/>
            <p:nvPr/>
          </p:nvSpPr>
          <p:spPr>
            <a:xfrm rot="10800000">
              <a:off x="6768662" y="3605957"/>
              <a:ext cx="1361352" cy="593320"/>
            </a:xfrm>
            <a:custGeom>
              <a:avLst/>
              <a:gdLst/>
              <a:ahLst/>
              <a:cxnLst/>
              <a:rect l="l" t="t" r="r" b="b"/>
              <a:pathLst>
                <a:path w="2101887" h="915961" extrusionOk="0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819;p36">
              <a:extLst>
                <a:ext uri="{FF2B5EF4-FFF2-40B4-BE49-F238E27FC236}">
                  <a16:creationId xmlns:a16="http://schemas.microsoft.com/office/drawing/2014/main" id="{75F77B89-B26A-6A4D-A08E-3669D541148D}"/>
                </a:ext>
              </a:extLst>
            </p:cNvPr>
            <p:cNvSpPr/>
            <p:nvPr/>
          </p:nvSpPr>
          <p:spPr>
            <a:xfrm rot="10800000">
              <a:off x="7092448" y="3946514"/>
              <a:ext cx="753842" cy="257544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27;p36">
              <a:extLst>
                <a:ext uri="{FF2B5EF4-FFF2-40B4-BE49-F238E27FC236}">
                  <a16:creationId xmlns:a16="http://schemas.microsoft.com/office/drawing/2014/main" id="{FD9D4574-EFBF-9C48-9B79-B374CC8F1A20}"/>
                </a:ext>
              </a:extLst>
            </p:cNvPr>
            <p:cNvSpPr/>
            <p:nvPr/>
          </p:nvSpPr>
          <p:spPr>
            <a:xfrm rot="10626053">
              <a:off x="7765140" y="3786550"/>
              <a:ext cx="212097" cy="344842"/>
            </a:xfrm>
            <a:custGeom>
              <a:avLst/>
              <a:gdLst/>
              <a:ahLst/>
              <a:cxnLst/>
              <a:rect l="l" t="t" r="r" b="b"/>
              <a:pathLst>
                <a:path w="327471" h="532363" extrusionOk="0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28;p36">
              <a:extLst>
                <a:ext uri="{FF2B5EF4-FFF2-40B4-BE49-F238E27FC236}">
                  <a16:creationId xmlns:a16="http://schemas.microsoft.com/office/drawing/2014/main" id="{0E378812-8D0E-A049-9CC6-4CE1FAD18DC6}"/>
                </a:ext>
              </a:extLst>
            </p:cNvPr>
            <p:cNvSpPr/>
            <p:nvPr/>
          </p:nvSpPr>
          <p:spPr>
            <a:xfrm rot="11025079">
              <a:off x="6919606" y="3770517"/>
              <a:ext cx="213649" cy="351995"/>
            </a:xfrm>
            <a:custGeom>
              <a:avLst/>
              <a:gdLst/>
              <a:ahLst/>
              <a:cxnLst/>
              <a:rect l="l" t="t" r="r" b="b"/>
              <a:pathLst>
                <a:path w="329869" h="543406" extrusionOk="0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9F5E39D2-D7DE-C64C-B8AD-BF8285F12E67}"/>
              </a:ext>
            </a:extLst>
          </p:cNvPr>
          <p:cNvSpPr/>
          <p:nvPr/>
        </p:nvSpPr>
        <p:spPr>
          <a:xfrm>
            <a:off x="520088" y="1400366"/>
            <a:ext cx="3662099" cy="954107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var </a:t>
            </a:r>
            <a:r>
              <a:rPr lang="en-US" dirty="0" err="1"/>
              <a:t>forValues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[] {1};</a:t>
            </a:r>
            <a:br>
              <a:rPr lang="en-US" dirty="0"/>
            </a:br>
            <a:r>
              <a:rPr lang="en-US" dirty="0" err="1">
                <a:solidFill>
                  <a:srgbClr val="2B91AF"/>
                </a:solidFill>
              </a:rPr>
              <a:t>Approvals</a:t>
            </a:r>
            <a:r>
              <a:rPr lang="en-US" dirty="0" err="1"/>
              <a:t>.VerifyAll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MethodUnderTest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forValues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n =&gt; </a:t>
            </a:r>
            <a:r>
              <a:rPr lang="en-US" dirty="0">
                <a:solidFill>
                  <a:srgbClr val="A31515"/>
                </a:solidFill>
              </a:rPr>
              <a:t>$"{</a:t>
            </a:r>
            <a:r>
              <a:rPr lang="en-US" dirty="0"/>
              <a:t>n</a:t>
            </a:r>
            <a:r>
              <a:rPr lang="en-US" dirty="0">
                <a:solidFill>
                  <a:srgbClr val="A31515"/>
                </a:solidFill>
              </a:rPr>
              <a:t>} =&gt; {</a:t>
            </a:r>
            <a:r>
              <a:rPr lang="en-US" dirty="0" err="1"/>
              <a:t>MethodUnderTest</a:t>
            </a:r>
            <a:r>
              <a:rPr lang="en-US" dirty="0"/>
              <a:t>(n)</a:t>
            </a:r>
            <a:r>
              <a:rPr lang="en-US" dirty="0">
                <a:solidFill>
                  <a:srgbClr val="A31515"/>
                </a:solidFill>
              </a:rPr>
              <a:t>}"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4080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>
            <a:extLst>
              <a:ext uri="{FF2B5EF4-FFF2-40B4-BE49-F238E27FC236}">
                <a16:creationId xmlns:a16="http://schemas.microsoft.com/office/drawing/2014/main" id="{8D5C4914-F703-AE42-BFFD-0E62B2954AA7}"/>
              </a:ext>
            </a:extLst>
          </p:cNvPr>
          <p:cNvSpPr txBox="1">
            <a:spLocks/>
          </p:cNvSpPr>
          <p:nvPr/>
        </p:nvSpPr>
        <p:spPr>
          <a:xfrm>
            <a:off x="223523" y="4442264"/>
            <a:ext cx="8667299" cy="410573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9pPr>
          </a:lstStyle>
          <a:p>
            <a:r>
              <a:rPr lang="en-US" sz="2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77"/>
              </a:rPr>
              <a:t>+ (optional)  1–on-1 consults with the instructors on your code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2F1AB92-AA4A-D14D-80A4-D394DBB7577A}"/>
              </a:ext>
            </a:extLst>
          </p:cNvPr>
          <p:cNvSpPr/>
          <p:nvPr/>
        </p:nvSpPr>
        <p:spPr>
          <a:xfrm>
            <a:off x="184496" y="639220"/>
            <a:ext cx="895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-ExtraLight"/>
                <a:sym typeface="Dosis ExtraLight"/>
              </a:rPr>
              <a:t>Testing Legacy Code Effectively with Approval Tests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700C83-4B9B-C64E-A420-FC45D641DFAD}"/>
              </a:ext>
            </a:extLst>
          </p:cNvPr>
          <p:cNvSpPr/>
          <p:nvPr/>
        </p:nvSpPr>
        <p:spPr>
          <a:xfrm>
            <a:off x="184496" y="83173"/>
            <a:ext cx="8959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-ExtraLight"/>
                <a:sym typeface="Dosis ExtraLight"/>
              </a:rPr>
              <a:t>2 Hours a week for 4 weeks: Tuesdays 8-10am pst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E802AB0-F1B4-814B-B1F2-48449B461227}"/>
              </a:ext>
            </a:extLst>
          </p:cNvPr>
          <p:cNvGrpSpPr/>
          <p:nvPr/>
        </p:nvGrpSpPr>
        <p:grpSpPr>
          <a:xfrm>
            <a:off x="4947649" y="1223995"/>
            <a:ext cx="4020892" cy="552981"/>
            <a:chOff x="165462" y="592182"/>
            <a:chExt cx="1761635" cy="242272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9C06BA16-55DA-CD4D-96EF-58A120BE2DA2}"/>
                </a:ext>
              </a:extLst>
            </p:cNvPr>
            <p:cNvSpPr/>
            <p:nvPr/>
          </p:nvSpPr>
          <p:spPr>
            <a:xfrm>
              <a:off x="165462" y="592182"/>
              <a:ext cx="1761635" cy="242272"/>
            </a:xfrm>
            <a:prstGeom prst="roundRect">
              <a:avLst/>
            </a:prstGeom>
            <a:solidFill>
              <a:srgbClr val="D3ECD6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30F5BC7-A690-1D4F-9670-BF0E41F18955}"/>
                </a:ext>
              </a:extLst>
            </p:cNvPr>
            <p:cNvSpPr/>
            <p:nvPr/>
          </p:nvSpPr>
          <p:spPr>
            <a:xfrm>
              <a:off x="573798" y="600876"/>
              <a:ext cx="1222157" cy="229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chemeClr val="accent4"/>
                  </a:solidFill>
                  <a:latin typeface="Dosis-ExtraLight"/>
                  <a:sym typeface="Dosis ExtraLight"/>
                </a:rPr>
                <a:t>Online Workshop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68" name="Google Shape;4208;p39">
              <a:extLst>
                <a:ext uri="{FF2B5EF4-FFF2-40B4-BE49-F238E27FC236}">
                  <a16:creationId xmlns:a16="http://schemas.microsoft.com/office/drawing/2014/main" id="{A6310E4C-1A3F-4445-9B8A-4F47BFF3E20E}"/>
                </a:ext>
              </a:extLst>
            </p:cNvPr>
            <p:cNvGrpSpPr/>
            <p:nvPr/>
          </p:nvGrpSpPr>
          <p:grpSpPr>
            <a:xfrm>
              <a:off x="312666" y="628322"/>
              <a:ext cx="162752" cy="156739"/>
              <a:chOff x="2583325" y="2972875"/>
              <a:chExt cx="462850" cy="445750"/>
            </a:xfrm>
          </p:grpSpPr>
          <p:sp>
            <p:nvSpPr>
              <p:cNvPr id="69" name="Google Shape;4209;p39">
                <a:extLst>
                  <a:ext uri="{FF2B5EF4-FFF2-40B4-BE49-F238E27FC236}">
                    <a16:creationId xmlns:a16="http://schemas.microsoft.com/office/drawing/2014/main" id="{8A521D3C-FFAD-624D-A8AB-8AE0F29933EF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4210;p39">
                <a:extLst>
                  <a:ext uri="{FF2B5EF4-FFF2-40B4-BE49-F238E27FC236}">
                    <a16:creationId xmlns:a16="http://schemas.microsoft.com/office/drawing/2014/main" id="{F0802851-ADBF-9848-B533-C5BFBE7FE7B9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FF25BF6D-C6C3-3A4D-99C4-404BD3F54EF6}"/>
              </a:ext>
            </a:extLst>
          </p:cNvPr>
          <p:cNvSpPr/>
          <p:nvPr/>
        </p:nvSpPr>
        <p:spPr>
          <a:xfrm>
            <a:off x="6552823" y="1848621"/>
            <a:ext cx="2307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-ExtraLight"/>
                <a:sym typeface="Dosis ExtraLight"/>
              </a:rPr>
              <a:t>£350 / $450 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7246AE80-90A0-E441-8571-55A4C060B722}"/>
              </a:ext>
            </a:extLst>
          </p:cNvPr>
          <p:cNvSpPr txBox="1">
            <a:spLocks/>
          </p:cNvSpPr>
          <p:nvPr/>
        </p:nvSpPr>
        <p:spPr>
          <a:xfrm>
            <a:off x="-739421" y="2532374"/>
            <a:ext cx="226446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9pPr>
          </a:lstStyle>
          <a:p>
            <a:pPr algn="r"/>
            <a:r>
              <a:rPr lang="en-US" sz="2800" dirty="0">
                <a:solidFill>
                  <a:schemeClr val="tx1"/>
                </a:solidFill>
              </a:rPr>
              <a:t>Sept 08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Sept 15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Sept 22 </a:t>
            </a:r>
          </a:p>
          <a:p>
            <a:pPr algn="r"/>
            <a:r>
              <a:rPr lang="en-US" sz="2800" dirty="0">
                <a:solidFill>
                  <a:schemeClr val="tx1"/>
                </a:solidFill>
              </a:rPr>
              <a:t>Sept 29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0D38281E-4976-FA4A-8E8D-6732031DD102}"/>
              </a:ext>
            </a:extLst>
          </p:cNvPr>
          <p:cNvSpPr txBox="1">
            <a:spLocks/>
          </p:cNvSpPr>
          <p:nvPr/>
        </p:nvSpPr>
        <p:spPr>
          <a:xfrm>
            <a:off x="1525044" y="2522457"/>
            <a:ext cx="6995225" cy="185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Testing existing code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Testing w/ApprovalTests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Testing Globals &amp; Services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Testing inconsistent dates and hard to invoke code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F8C3B20-A9E7-3242-9338-FDC9E220133F}"/>
              </a:ext>
            </a:extLst>
          </p:cNvPr>
          <p:cNvCxnSpPr>
            <a:cxnSpLocks/>
          </p:cNvCxnSpPr>
          <p:nvPr/>
        </p:nvCxnSpPr>
        <p:spPr>
          <a:xfrm>
            <a:off x="1543332" y="2512540"/>
            <a:ext cx="0" cy="1862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26A228-1C79-D546-AB8A-4BE9D09E1E4D}"/>
              </a:ext>
            </a:extLst>
          </p:cNvPr>
          <p:cNvCxnSpPr>
            <a:cxnSpLocks/>
          </p:cNvCxnSpPr>
          <p:nvPr/>
        </p:nvCxnSpPr>
        <p:spPr>
          <a:xfrm flipH="1">
            <a:off x="392810" y="656427"/>
            <a:ext cx="827640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75">
            <a:extLst>
              <a:ext uri="{FF2B5EF4-FFF2-40B4-BE49-F238E27FC236}">
                <a16:creationId xmlns:a16="http://schemas.microsoft.com/office/drawing/2014/main" id="{FAA1D2C0-78E2-2641-B1F9-0D2A2820F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810" y="129334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42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1E4"/>
        </a:solidFill>
        <a:effectLst/>
      </p:bgPr>
    </p:bg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38"/>
          <p:cNvSpPr txBox="1">
            <a:spLocks noGrp="1"/>
          </p:cNvSpPr>
          <p:nvPr>
            <p:ph type="title"/>
          </p:nvPr>
        </p:nvSpPr>
        <p:spPr>
          <a:xfrm>
            <a:off x="119921" y="-128817"/>
            <a:ext cx="8956623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</a:rPr>
              <a:t>https://</a:t>
            </a:r>
            <a:r>
              <a:rPr lang="en-US" sz="1800" dirty="0" err="1">
                <a:solidFill>
                  <a:schemeClr val="dk1"/>
                </a:solidFill>
              </a:rPr>
              <a:t>github.com</a:t>
            </a:r>
            <a:r>
              <a:rPr lang="en-US" sz="1800" dirty="0">
                <a:solidFill>
                  <a:schemeClr val="dk1"/>
                </a:solidFill>
              </a:rPr>
              <a:t>/</a:t>
            </a:r>
            <a:r>
              <a:rPr lang="en-US" sz="1800" dirty="0" err="1">
                <a:solidFill>
                  <a:schemeClr val="dk1"/>
                </a:solidFill>
              </a:rPr>
              <a:t>isidore</a:t>
            </a:r>
            <a:r>
              <a:rPr lang="en-US" sz="1800" dirty="0">
                <a:solidFill>
                  <a:schemeClr val="dk1"/>
                </a:solidFill>
              </a:rPr>
              <a:t>/Talks/blob/master/</a:t>
            </a:r>
            <a:r>
              <a:rPr lang="en-US" sz="1800" dirty="0" err="1">
                <a:solidFill>
                  <a:schemeClr val="dk1"/>
                </a:solidFill>
              </a:rPr>
              <a:t>Many_Of_One.md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448" name="Graphic 447">
            <a:extLst>
              <a:ext uri="{FF2B5EF4-FFF2-40B4-BE49-F238E27FC236}">
                <a16:creationId xmlns:a16="http://schemas.microsoft.com/office/drawing/2014/main" id="{56BC1EB9-750B-A04E-850C-80D87C546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59760"/>
            <a:ext cx="4766872" cy="476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87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DE6E9701-B853-4E40-811F-DDAB69A71C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874" y="452380"/>
            <a:ext cx="3981431" cy="3981431"/>
          </a:xfrm>
          <a:prstGeom prst="ellipse">
            <a:avLst/>
          </a:prstGeom>
          <a:noFill/>
          <a:ln>
            <a:noFill/>
          </a:ln>
          <a:effectLst>
            <a:outerShdw blurRad="28575" dist="28575" dir="5400000" algn="bl" rotWithShape="0">
              <a:schemeClr val="dk1">
                <a:alpha val="50000"/>
              </a:schemeClr>
            </a:outerShdw>
          </a:effectLst>
        </p:spPr>
      </p:pic>
      <p:sp>
        <p:nvSpPr>
          <p:cNvPr id="110" name="Google Shape;110;p13"/>
          <p:cNvSpPr txBox="1">
            <a:spLocks noGrp="1"/>
          </p:cNvSpPr>
          <p:nvPr>
            <p:ph type="ctrTitle" idx="4294967295"/>
          </p:nvPr>
        </p:nvSpPr>
        <p:spPr>
          <a:xfrm>
            <a:off x="855300" y="709688"/>
            <a:ext cx="3614638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Arial Rounded MT Bold" panose="020F0704030504030204" pitchFamily="34" charset="77"/>
              </a:rPr>
              <a:t>Thanks</a:t>
            </a:r>
            <a:r>
              <a:rPr lang="en" sz="8300" dirty="0">
                <a:latin typeface="Arial Rounded MT Bold" panose="020F0704030504030204" pitchFamily="34" charset="77"/>
              </a:rPr>
              <a:t>!</a:t>
            </a:r>
            <a:endParaRPr sz="8300" dirty="0">
              <a:latin typeface="Arial Rounded MT Bold" panose="020F0704030504030204" pitchFamily="34" charset="77"/>
            </a:endParaRP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294967295"/>
          </p:nvPr>
        </p:nvSpPr>
        <p:spPr>
          <a:xfrm>
            <a:off x="157874" y="1559313"/>
            <a:ext cx="4878076" cy="5500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(please connect via LinkedIn &amp; Twitter)</a:t>
            </a:r>
            <a:endParaRPr b="1" dirty="0"/>
          </a:p>
        </p:txBody>
      </p:sp>
      <p:sp>
        <p:nvSpPr>
          <p:cNvPr id="112" name="Google Shape;112;p13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  <p:grpSp>
        <p:nvGrpSpPr>
          <p:cNvPr id="114" name="Google Shape;114;p13"/>
          <p:cNvGrpSpPr/>
          <p:nvPr/>
        </p:nvGrpSpPr>
        <p:grpSpPr>
          <a:xfrm>
            <a:off x="6974440" y="927156"/>
            <a:ext cx="453116" cy="714197"/>
            <a:chOff x="1620532" y="2740711"/>
            <a:chExt cx="745257" cy="1174666"/>
          </a:xfrm>
        </p:grpSpPr>
        <p:sp>
          <p:nvSpPr>
            <p:cNvPr id="115" name="Google Shape;115;p13"/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13"/>
          <p:cNvGrpSpPr/>
          <p:nvPr/>
        </p:nvGrpSpPr>
        <p:grpSpPr>
          <a:xfrm>
            <a:off x="5442882" y="796263"/>
            <a:ext cx="453093" cy="714197"/>
            <a:chOff x="188982" y="2740711"/>
            <a:chExt cx="745218" cy="1174666"/>
          </a:xfrm>
        </p:grpSpPr>
        <p:sp>
          <p:nvSpPr>
            <p:cNvPr id="121" name="Google Shape;121;p13"/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13"/>
          <p:cNvSpPr/>
          <p:nvPr/>
        </p:nvSpPr>
        <p:spPr>
          <a:xfrm rot="965076">
            <a:off x="6655434" y="1773343"/>
            <a:ext cx="690376" cy="255563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/>
          <p:nvPr/>
        </p:nvSpPr>
        <p:spPr>
          <a:xfrm rot="20891887" flipH="1">
            <a:off x="5585058" y="1726561"/>
            <a:ext cx="690376" cy="255563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33F882-696A-AE47-BB34-A7E6790635D6}"/>
              </a:ext>
            </a:extLst>
          </p:cNvPr>
          <p:cNvSpPr/>
          <p:nvPr/>
        </p:nvSpPr>
        <p:spPr>
          <a:xfrm>
            <a:off x="220640" y="2958953"/>
            <a:ext cx="3703258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chemeClr val="dk1"/>
                </a:solidFill>
                <a:latin typeface="Quicksand Light"/>
                <a:sym typeface="Quicksand Light"/>
              </a:rPr>
              <a:t>@LlewellynFalco </a:t>
            </a:r>
          </a:p>
          <a:p>
            <a:r>
              <a:rPr lang="en-US" sz="2200" b="1" dirty="0">
                <a:solidFill>
                  <a:schemeClr val="dk1"/>
                </a:solidFill>
                <a:latin typeface="Quicksand Light"/>
                <a:sym typeface="Quicksand Light"/>
              </a:rPr>
              <a:t> </a:t>
            </a:r>
          </a:p>
          <a:p>
            <a:r>
              <a:rPr lang="en-US" sz="2200" b="1" dirty="0" err="1">
                <a:solidFill>
                  <a:schemeClr val="dk1"/>
                </a:solidFill>
                <a:latin typeface="Quicksand Light"/>
                <a:sym typeface="Quicksand Light"/>
              </a:rPr>
              <a:t>youtube.com</a:t>
            </a:r>
            <a:r>
              <a:rPr lang="en-US" sz="2200" b="1" dirty="0">
                <a:solidFill>
                  <a:schemeClr val="dk1"/>
                </a:solidFill>
                <a:latin typeface="Quicksand Light"/>
                <a:sym typeface="Quicksand Light"/>
              </a:rPr>
              <a:t>/</a:t>
            </a:r>
            <a:r>
              <a:rPr lang="en-US" sz="2200" b="1" dirty="0" err="1">
                <a:solidFill>
                  <a:schemeClr val="dk1"/>
                </a:solidFill>
                <a:latin typeface="Quicksand Light"/>
                <a:sym typeface="Quicksand Light"/>
              </a:rPr>
              <a:t>isidoreus</a:t>
            </a:r>
            <a:endParaRPr lang="en-US" sz="2200" b="1" dirty="0">
              <a:solidFill>
                <a:schemeClr val="dk1"/>
              </a:solidFill>
              <a:latin typeface="Quicksand Light"/>
              <a:sym typeface="Quicksand Light"/>
            </a:endParaRPr>
          </a:p>
          <a:p>
            <a:r>
              <a:rPr lang="en-US" sz="2200" b="1" dirty="0" err="1">
                <a:solidFill>
                  <a:schemeClr val="dk1"/>
                </a:solidFill>
                <a:latin typeface="Quicksand Light"/>
                <a:sym typeface="Quicksand Light"/>
              </a:rPr>
              <a:t>LlewellynFalco.Blogspot.com</a:t>
            </a:r>
            <a:r>
              <a:rPr lang="en-US" sz="2200" b="1" dirty="0">
                <a:solidFill>
                  <a:schemeClr val="dk1"/>
                </a:solidFill>
                <a:latin typeface="Quicksand Light"/>
                <a:sym typeface="Quicksand Light"/>
              </a:rPr>
              <a:t>  </a:t>
            </a:r>
          </a:p>
          <a:p>
            <a:r>
              <a:rPr lang="en-US" sz="2200" b="1" dirty="0" err="1">
                <a:solidFill>
                  <a:schemeClr val="dk1"/>
                </a:solidFill>
                <a:latin typeface="Quicksand Light"/>
                <a:sym typeface="Quicksand Light"/>
              </a:rPr>
              <a:t>approvaltests.com</a:t>
            </a:r>
            <a:endParaRPr lang="en-US" sz="2200" b="1" dirty="0">
              <a:solidFill>
                <a:schemeClr val="dk1"/>
              </a:solidFill>
              <a:latin typeface="Quicksand Light"/>
              <a:sym typeface="Quicksand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955010-56BA-A247-B7DE-3C6673DCC980}"/>
              </a:ext>
            </a:extLst>
          </p:cNvPr>
          <p:cNvSpPr/>
          <p:nvPr/>
        </p:nvSpPr>
        <p:spPr>
          <a:xfrm>
            <a:off x="5735945" y="-7006"/>
            <a:ext cx="3437159" cy="318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SzPts val="2400"/>
            </a:pPr>
            <a:r>
              <a:rPr lang="en-US" dirty="0"/>
              <a:t>Presentation template by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SlidesCarnival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6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74403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Extra resources · Build your own monsters</a:t>
            </a:r>
            <a:endParaRPr sz="2800" dirty="0"/>
          </a:p>
        </p:txBody>
      </p:sp>
      <p:sp>
        <p:nvSpPr>
          <p:cNvPr id="784" name="Google Shape;784;p3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  <p:grpSp>
        <p:nvGrpSpPr>
          <p:cNvPr id="785" name="Google Shape;785;p36"/>
          <p:cNvGrpSpPr/>
          <p:nvPr/>
        </p:nvGrpSpPr>
        <p:grpSpPr>
          <a:xfrm>
            <a:off x="899580" y="1606229"/>
            <a:ext cx="1065642" cy="998655"/>
            <a:chOff x="175906" y="401530"/>
            <a:chExt cx="2115209" cy="1982245"/>
          </a:xfrm>
        </p:grpSpPr>
        <p:sp>
          <p:nvSpPr>
            <p:cNvPr id="786" name="Google Shape;786;p3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854094" y="96457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1027970" y="113727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1" name="Google Shape;791;p36"/>
          <p:cNvGrpSpPr/>
          <p:nvPr/>
        </p:nvGrpSpPr>
        <p:grpSpPr>
          <a:xfrm>
            <a:off x="5519662" y="1606231"/>
            <a:ext cx="1065712" cy="998653"/>
            <a:chOff x="8438871" y="401534"/>
            <a:chExt cx="2115348" cy="1982241"/>
          </a:xfrm>
        </p:grpSpPr>
        <p:sp>
          <p:nvSpPr>
            <p:cNvPr id="792" name="Google Shape;792;p3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6" name="Google Shape;796;p36"/>
          <p:cNvGrpSpPr/>
          <p:nvPr/>
        </p:nvGrpSpPr>
        <p:grpSpPr>
          <a:xfrm>
            <a:off x="3978816" y="1977883"/>
            <a:ext cx="1065613" cy="626828"/>
            <a:chOff x="5682925" y="1139232"/>
            <a:chExt cx="2115150" cy="1244200"/>
          </a:xfrm>
        </p:grpSpPr>
        <p:sp>
          <p:nvSpPr>
            <p:cNvPr id="797" name="Google Shape;797;p36"/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2" name="Google Shape;802;p36"/>
          <p:cNvGrpSpPr/>
          <p:nvPr/>
        </p:nvGrpSpPr>
        <p:grpSpPr>
          <a:xfrm>
            <a:off x="2404642" y="1606229"/>
            <a:ext cx="1065673" cy="827532"/>
            <a:chOff x="2860826" y="401530"/>
            <a:chExt cx="2115269" cy="1642581"/>
          </a:xfrm>
        </p:grpSpPr>
        <p:sp>
          <p:nvSpPr>
            <p:cNvPr id="803" name="Google Shape;803;p36"/>
            <p:cNvSpPr/>
            <p:nvPr/>
          </p:nvSpPr>
          <p:spPr>
            <a:xfrm>
              <a:off x="2860826" y="401530"/>
              <a:ext cx="2115269" cy="1642581"/>
            </a:xfrm>
            <a:custGeom>
              <a:avLst/>
              <a:gdLst/>
              <a:ahLst/>
              <a:cxnLst/>
              <a:rect l="l" t="t" r="r" b="b"/>
              <a:pathLst>
                <a:path w="2115269" h="1642581" extrusionOk="0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2983792" y="475316"/>
              <a:ext cx="1869056" cy="1552082"/>
            </a:xfrm>
            <a:custGeom>
              <a:avLst/>
              <a:gdLst/>
              <a:ahLst/>
              <a:cxnLst/>
              <a:rect l="l" t="t" r="r" b="b"/>
              <a:pathLst>
                <a:path w="1869056" h="1552082" extrusionOk="0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3539074" y="96457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3712949" y="113727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2983798" y="1299235"/>
              <a:ext cx="1868927" cy="728163"/>
            </a:xfrm>
            <a:custGeom>
              <a:avLst/>
              <a:gdLst/>
              <a:ahLst/>
              <a:cxnLst/>
              <a:rect l="l" t="t" r="r" b="b"/>
              <a:pathLst>
                <a:path w="1868927" h="728163" extrusionOk="0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8" name="Google Shape;808;p36"/>
          <p:cNvGrpSpPr/>
          <p:nvPr/>
        </p:nvGrpSpPr>
        <p:grpSpPr>
          <a:xfrm>
            <a:off x="787694" y="2785446"/>
            <a:ext cx="1289414" cy="646452"/>
            <a:chOff x="2819969" y="4365386"/>
            <a:chExt cx="1694813" cy="849700"/>
          </a:xfrm>
        </p:grpSpPr>
        <p:sp>
          <p:nvSpPr>
            <p:cNvPr id="809" name="Google Shape;809;p36"/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2" name="Google Shape;812;p36"/>
          <p:cNvGrpSpPr/>
          <p:nvPr/>
        </p:nvGrpSpPr>
        <p:grpSpPr>
          <a:xfrm>
            <a:off x="2685236" y="2778060"/>
            <a:ext cx="473574" cy="646466"/>
            <a:chOff x="6763768" y="3011579"/>
            <a:chExt cx="660217" cy="901249"/>
          </a:xfrm>
        </p:grpSpPr>
        <p:sp>
          <p:nvSpPr>
            <p:cNvPr id="813" name="Google Shape;813;p36"/>
            <p:cNvSpPr/>
            <p:nvPr/>
          </p:nvSpPr>
          <p:spPr>
            <a:xfrm>
              <a:off x="6763768" y="3011579"/>
              <a:ext cx="660217" cy="901249"/>
            </a:xfrm>
            <a:custGeom>
              <a:avLst/>
              <a:gdLst/>
              <a:ahLst/>
              <a:cxnLst/>
              <a:rect l="l" t="t" r="r" b="b"/>
              <a:pathLst>
                <a:path w="863029" h="1178103" extrusionOk="0">
                  <a:moveTo>
                    <a:pt x="863029" y="595901"/>
                  </a:moveTo>
                  <a:cubicBezTo>
                    <a:pt x="863029" y="932551"/>
                    <a:pt x="725013" y="1178103"/>
                    <a:pt x="428090" y="1178103"/>
                  </a:cubicBezTo>
                  <a:cubicBezTo>
                    <a:pt x="131167" y="1178103"/>
                    <a:pt x="0" y="905153"/>
                    <a:pt x="0" y="568503"/>
                  </a:cubicBezTo>
                  <a:cubicBezTo>
                    <a:pt x="0" y="231853"/>
                    <a:pt x="131167" y="0"/>
                    <a:pt x="428090" y="0"/>
                  </a:cubicBezTo>
                  <a:cubicBezTo>
                    <a:pt x="725013" y="0"/>
                    <a:pt x="863029" y="259182"/>
                    <a:pt x="863029" y="59590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6827581" y="3655993"/>
              <a:ext cx="531684" cy="256751"/>
            </a:xfrm>
            <a:custGeom>
              <a:avLst/>
              <a:gdLst/>
              <a:ahLst/>
              <a:cxnLst/>
              <a:rect l="l" t="t" r="r" b="b"/>
              <a:pathLst>
                <a:path w="695012" h="335622" extrusionOk="0">
                  <a:moveTo>
                    <a:pt x="344664" y="0"/>
                  </a:moveTo>
                  <a:cubicBezTo>
                    <a:pt x="181716" y="0"/>
                    <a:pt x="68837" y="45891"/>
                    <a:pt x="0" y="123838"/>
                  </a:cubicBezTo>
                  <a:cubicBezTo>
                    <a:pt x="68837" y="253497"/>
                    <a:pt x="181784" y="335622"/>
                    <a:pt x="344664" y="335622"/>
                  </a:cubicBezTo>
                  <a:cubicBezTo>
                    <a:pt x="509050" y="335622"/>
                    <a:pt x="624463" y="260279"/>
                    <a:pt x="695013" y="136167"/>
                  </a:cubicBezTo>
                  <a:cubicBezTo>
                    <a:pt x="624463" y="52193"/>
                    <a:pt x="509050" y="0"/>
                    <a:pt x="34466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6838741" y="3028921"/>
              <a:ext cx="140218" cy="213492"/>
            </a:xfrm>
            <a:custGeom>
              <a:avLst/>
              <a:gdLst/>
              <a:ahLst/>
              <a:cxnLst/>
              <a:rect l="l" t="t" r="r" b="b"/>
              <a:pathLst>
                <a:path w="183291" h="279075" extrusionOk="0">
                  <a:moveTo>
                    <a:pt x="0" y="142331"/>
                  </a:moveTo>
                  <a:cubicBezTo>
                    <a:pt x="12329" y="212195"/>
                    <a:pt x="34247" y="273087"/>
                    <a:pt x="73700" y="278704"/>
                  </a:cubicBezTo>
                  <a:cubicBezTo>
                    <a:pt x="141235" y="288361"/>
                    <a:pt x="171442" y="107468"/>
                    <a:pt x="183291" y="0"/>
                  </a:cubicBezTo>
                  <a:cubicBezTo>
                    <a:pt x="107927" y="25487"/>
                    <a:pt x="43357" y="75631"/>
                    <a:pt x="0" y="14233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7199927" y="3029392"/>
              <a:ext cx="134768" cy="213017"/>
            </a:xfrm>
            <a:custGeom>
              <a:avLst/>
              <a:gdLst/>
              <a:ahLst/>
              <a:cxnLst/>
              <a:rect l="l" t="t" r="r" b="b"/>
              <a:pathLst>
                <a:path w="176167" h="278454" extrusionOk="0">
                  <a:moveTo>
                    <a:pt x="0" y="0"/>
                  </a:moveTo>
                  <a:cubicBezTo>
                    <a:pt x="4315" y="101920"/>
                    <a:pt x="21507" y="268567"/>
                    <a:pt x="87810" y="278087"/>
                  </a:cubicBezTo>
                  <a:cubicBezTo>
                    <a:pt x="130687" y="284183"/>
                    <a:pt x="158496" y="213497"/>
                    <a:pt x="176167" y="133564"/>
                  </a:cubicBezTo>
                  <a:cubicBezTo>
                    <a:pt x="132516" y="72042"/>
                    <a:pt x="71022" y="2541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7" name="Google Shape;817;p36"/>
          <p:cNvGrpSpPr/>
          <p:nvPr/>
        </p:nvGrpSpPr>
        <p:grpSpPr>
          <a:xfrm>
            <a:off x="4036177" y="2787823"/>
            <a:ext cx="950910" cy="626939"/>
            <a:chOff x="6080071" y="2960311"/>
            <a:chExt cx="1301013" cy="857763"/>
          </a:xfrm>
        </p:grpSpPr>
        <p:sp>
          <p:nvSpPr>
            <p:cNvPr id="818" name="Google Shape;818;p36"/>
            <p:cNvSpPr/>
            <p:nvPr/>
          </p:nvSpPr>
          <p:spPr>
            <a:xfrm>
              <a:off x="6080071" y="2960311"/>
              <a:ext cx="1301013" cy="857421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6327898" y="3465710"/>
              <a:ext cx="879268" cy="35236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6487354" y="3095947"/>
              <a:ext cx="200728" cy="193929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6233989" y="3151418"/>
              <a:ext cx="172433" cy="159757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7030567" y="2990920"/>
              <a:ext cx="191158" cy="259785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6771121" y="3039228"/>
              <a:ext cx="205138" cy="23100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4" name="Google Shape;824;p36"/>
          <p:cNvGrpSpPr/>
          <p:nvPr/>
        </p:nvGrpSpPr>
        <p:grpSpPr>
          <a:xfrm>
            <a:off x="5524799" y="2904758"/>
            <a:ext cx="1089959" cy="475333"/>
            <a:chOff x="7199506" y="3084690"/>
            <a:chExt cx="1276896" cy="556792"/>
          </a:xfrm>
        </p:grpSpPr>
        <p:sp>
          <p:nvSpPr>
            <p:cNvPr id="825" name="Google Shape;825;p36"/>
            <p:cNvSpPr/>
            <p:nvPr/>
          </p:nvSpPr>
          <p:spPr>
            <a:xfrm>
              <a:off x="7199506" y="3084690"/>
              <a:ext cx="1276896" cy="556446"/>
            </a:xfrm>
            <a:custGeom>
              <a:avLst/>
              <a:gdLst/>
              <a:ahLst/>
              <a:cxnLst/>
              <a:rect l="l" t="t" r="r" b="b"/>
              <a:pathLst>
                <a:path w="2101887" h="915961" extrusionOk="0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7632485" y="3505663"/>
              <a:ext cx="411651" cy="135819"/>
            </a:xfrm>
            <a:custGeom>
              <a:avLst/>
              <a:gdLst/>
              <a:ahLst/>
              <a:cxnLst/>
              <a:rect l="l" t="t" r="r" b="b"/>
              <a:pathLst>
                <a:path w="677615" h="223570" extrusionOk="0">
                  <a:moveTo>
                    <a:pt x="677615" y="223571"/>
                  </a:moveTo>
                  <a:cubicBezTo>
                    <a:pt x="597476" y="36451"/>
                    <a:pt x="380829" y="-50277"/>
                    <a:pt x="193702" y="29855"/>
                  </a:cubicBezTo>
                  <a:cubicBezTo>
                    <a:pt x="106646" y="67143"/>
                    <a:pt x="37261" y="136508"/>
                    <a:pt x="0" y="22357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7342805" y="3157018"/>
              <a:ext cx="198939" cy="323411"/>
            </a:xfrm>
            <a:custGeom>
              <a:avLst/>
              <a:gdLst/>
              <a:ahLst/>
              <a:cxnLst/>
              <a:rect l="l" t="t" r="r" b="b"/>
              <a:pathLst>
                <a:path w="327471" h="532363" extrusionOk="0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8134427" y="3156684"/>
              <a:ext cx="200395" cy="330119"/>
            </a:xfrm>
            <a:custGeom>
              <a:avLst/>
              <a:gdLst/>
              <a:ahLst/>
              <a:cxnLst/>
              <a:rect l="l" t="t" r="r" b="b"/>
              <a:pathLst>
                <a:path w="329869" h="543406" extrusionOk="0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9" name="Google Shape;829;p36"/>
          <p:cNvGrpSpPr/>
          <p:nvPr/>
        </p:nvGrpSpPr>
        <p:grpSpPr>
          <a:xfrm>
            <a:off x="1444783" y="3916479"/>
            <a:ext cx="1000996" cy="353491"/>
            <a:chOff x="5580309" y="2517898"/>
            <a:chExt cx="1815042" cy="640963"/>
          </a:xfrm>
        </p:grpSpPr>
        <p:sp>
          <p:nvSpPr>
            <p:cNvPr id="830" name="Google Shape;830;p36"/>
            <p:cNvSpPr/>
            <p:nvPr/>
          </p:nvSpPr>
          <p:spPr>
            <a:xfrm>
              <a:off x="5580309" y="2753538"/>
              <a:ext cx="1815042" cy="405323"/>
            </a:xfrm>
            <a:custGeom>
              <a:avLst/>
              <a:gdLst/>
              <a:ahLst/>
              <a:cxnLst/>
              <a:rect l="l" t="t" r="r" b="b"/>
              <a:pathLst>
                <a:path w="2154353" h="481096" extrusionOk="0">
                  <a:moveTo>
                    <a:pt x="0" y="414315"/>
                  </a:moveTo>
                  <a:cubicBezTo>
                    <a:pt x="73015" y="348286"/>
                    <a:pt x="155688" y="294038"/>
                    <a:pt x="240552" y="243558"/>
                  </a:cubicBezTo>
                  <a:cubicBezTo>
                    <a:pt x="326472" y="194050"/>
                    <a:pt x="416131" y="151337"/>
                    <a:pt x="508708" y="115816"/>
                  </a:cubicBezTo>
                  <a:cubicBezTo>
                    <a:pt x="694738" y="45267"/>
                    <a:pt x="893372" y="1430"/>
                    <a:pt x="1095773" y="197"/>
                  </a:cubicBezTo>
                  <a:cubicBezTo>
                    <a:pt x="1298688" y="-3241"/>
                    <a:pt x="1499849" y="38280"/>
                    <a:pt x="1684825" y="121775"/>
                  </a:cubicBezTo>
                  <a:cubicBezTo>
                    <a:pt x="1775854" y="164516"/>
                    <a:pt x="1862910" y="214653"/>
                    <a:pt x="1941199" y="276572"/>
                  </a:cubicBezTo>
                  <a:cubicBezTo>
                    <a:pt x="2019509" y="336758"/>
                    <a:pt x="2090983" y="405342"/>
                    <a:pt x="2154354" y="481097"/>
                  </a:cubicBezTo>
                  <a:cubicBezTo>
                    <a:pt x="1993187" y="369588"/>
                    <a:pt x="1826266" y="274243"/>
                    <a:pt x="1648043" y="213968"/>
                  </a:cubicBezTo>
                  <a:cubicBezTo>
                    <a:pt x="1470903" y="153125"/>
                    <a:pt x="1284557" y="123460"/>
                    <a:pt x="1097280" y="126296"/>
                  </a:cubicBezTo>
                  <a:cubicBezTo>
                    <a:pt x="910290" y="127255"/>
                    <a:pt x="723164" y="159447"/>
                    <a:pt x="539941" y="209859"/>
                  </a:cubicBezTo>
                  <a:cubicBezTo>
                    <a:pt x="354171" y="261606"/>
                    <a:pt x="173455" y="330039"/>
                    <a:pt x="0" y="414315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5880295" y="2536814"/>
              <a:ext cx="246424" cy="370459"/>
            </a:xfrm>
            <a:custGeom>
              <a:avLst/>
              <a:gdLst/>
              <a:ahLst/>
              <a:cxnLst/>
              <a:rect l="l" t="t" r="r" b="b"/>
              <a:pathLst>
                <a:path w="292491" h="439714" extrusionOk="0">
                  <a:moveTo>
                    <a:pt x="152811" y="373001"/>
                  </a:moveTo>
                  <a:cubicBezTo>
                    <a:pt x="198634" y="355604"/>
                    <a:pt x="245210" y="339782"/>
                    <a:pt x="292471" y="325877"/>
                  </a:cubicBezTo>
                  <a:cubicBezTo>
                    <a:pt x="293156" y="186697"/>
                    <a:pt x="277608" y="19296"/>
                    <a:pt x="200551" y="1351"/>
                  </a:cubicBezTo>
                  <a:cubicBezTo>
                    <a:pt x="92673" y="-23787"/>
                    <a:pt x="23083" y="308617"/>
                    <a:pt x="0" y="439715"/>
                  </a:cubicBezTo>
                  <a:cubicBezTo>
                    <a:pt x="49864" y="415331"/>
                    <a:pt x="100803" y="393091"/>
                    <a:pt x="152811" y="3730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6884115" y="2517898"/>
              <a:ext cx="245829" cy="408178"/>
            </a:xfrm>
            <a:custGeom>
              <a:avLst/>
              <a:gdLst/>
              <a:ahLst/>
              <a:cxnLst/>
              <a:rect l="l" t="t" r="r" b="b"/>
              <a:pathLst>
                <a:path w="291785" h="484484" extrusionOk="0">
                  <a:moveTo>
                    <a:pt x="137742" y="401332"/>
                  </a:moveTo>
                  <a:cubicBezTo>
                    <a:pt x="190674" y="426005"/>
                    <a:pt x="242114" y="453772"/>
                    <a:pt x="291786" y="484485"/>
                  </a:cubicBezTo>
                  <a:cubicBezTo>
                    <a:pt x="286855" y="435717"/>
                    <a:pt x="239798" y="3928"/>
                    <a:pt x="109933" y="24"/>
                  </a:cubicBezTo>
                  <a:cubicBezTo>
                    <a:pt x="25343" y="-2510"/>
                    <a:pt x="3904" y="195027"/>
                    <a:pt x="0" y="347770"/>
                  </a:cubicBezTo>
                  <a:cubicBezTo>
                    <a:pt x="46878" y="363044"/>
                    <a:pt x="92865" y="380928"/>
                    <a:pt x="137742" y="401332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3" name="Google Shape;833;p36"/>
          <p:cNvGrpSpPr/>
          <p:nvPr/>
        </p:nvGrpSpPr>
        <p:grpSpPr>
          <a:xfrm>
            <a:off x="3006411" y="3885165"/>
            <a:ext cx="1001053" cy="416107"/>
            <a:chOff x="7066322" y="2899898"/>
            <a:chExt cx="1437262" cy="597425"/>
          </a:xfrm>
        </p:grpSpPr>
        <p:sp>
          <p:nvSpPr>
            <p:cNvPr id="834" name="Google Shape;834;p36"/>
            <p:cNvSpPr/>
            <p:nvPr/>
          </p:nvSpPr>
          <p:spPr>
            <a:xfrm>
              <a:off x="7066322" y="2899898"/>
              <a:ext cx="1437262" cy="597425"/>
            </a:xfrm>
            <a:custGeom>
              <a:avLst/>
              <a:gdLst/>
              <a:ahLst/>
              <a:cxnLst/>
              <a:rect l="l" t="t" r="r" b="b"/>
              <a:pathLst>
                <a:path w="2365864" h="983416" extrusionOk="0">
                  <a:moveTo>
                    <a:pt x="0" y="791179"/>
                  </a:moveTo>
                  <a:cubicBezTo>
                    <a:pt x="0" y="354253"/>
                    <a:pt x="529598" y="0"/>
                    <a:pt x="1182898" y="0"/>
                  </a:cubicBezTo>
                  <a:cubicBezTo>
                    <a:pt x="1836197" y="0"/>
                    <a:pt x="2365865" y="354253"/>
                    <a:pt x="2365865" y="791179"/>
                  </a:cubicBezTo>
                  <a:cubicBezTo>
                    <a:pt x="2365865" y="1228104"/>
                    <a:pt x="1836197" y="783576"/>
                    <a:pt x="1182898" y="783576"/>
                  </a:cubicBezTo>
                  <a:cubicBezTo>
                    <a:pt x="529598" y="783576"/>
                    <a:pt x="0" y="1228104"/>
                    <a:pt x="0" y="791179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7344300" y="3182158"/>
              <a:ext cx="173307" cy="276881"/>
            </a:xfrm>
            <a:custGeom>
              <a:avLst/>
              <a:gdLst/>
              <a:ahLst/>
              <a:cxnLst/>
              <a:rect l="l" t="t" r="r" b="b"/>
              <a:pathLst>
                <a:path w="285279" h="455772" extrusionOk="0">
                  <a:moveTo>
                    <a:pt x="0" y="455773"/>
                  </a:moveTo>
                  <a:cubicBezTo>
                    <a:pt x="86303" y="430567"/>
                    <a:pt x="182195" y="401799"/>
                    <a:pt x="285279" y="377141"/>
                  </a:cubicBezTo>
                  <a:cubicBezTo>
                    <a:pt x="275279" y="230837"/>
                    <a:pt x="245005" y="11450"/>
                    <a:pt x="153838" y="422"/>
                  </a:cubicBezTo>
                  <a:cubicBezTo>
                    <a:pt x="44316" y="-13482"/>
                    <a:pt x="9589" y="320085"/>
                    <a:pt x="0" y="455773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8056297" y="3181999"/>
              <a:ext cx="171726" cy="277456"/>
            </a:xfrm>
            <a:custGeom>
              <a:avLst/>
              <a:gdLst/>
              <a:ahLst/>
              <a:cxnLst/>
              <a:rect l="l" t="t" r="r" b="b"/>
              <a:pathLst>
                <a:path w="282676" h="456717" extrusionOk="0">
                  <a:moveTo>
                    <a:pt x="282676" y="456718"/>
                  </a:moveTo>
                  <a:cubicBezTo>
                    <a:pt x="278567" y="331510"/>
                    <a:pt x="257333" y="14107"/>
                    <a:pt x="147194" y="408"/>
                  </a:cubicBezTo>
                  <a:cubicBezTo>
                    <a:pt x="55070" y="-11099"/>
                    <a:pt x="15823" y="223152"/>
                    <a:pt x="0" y="378566"/>
                  </a:cubicBezTo>
                  <a:cubicBezTo>
                    <a:pt x="102125" y="403155"/>
                    <a:pt x="197127" y="431718"/>
                    <a:pt x="282676" y="456718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7" name="Google Shape;837;p36"/>
          <p:cNvGrpSpPr/>
          <p:nvPr/>
        </p:nvGrpSpPr>
        <p:grpSpPr>
          <a:xfrm>
            <a:off x="4466010" y="3815991"/>
            <a:ext cx="1001051" cy="556845"/>
            <a:chOff x="7096674" y="3381214"/>
            <a:chExt cx="1162931" cy="646893"/>
          </a:xfrm>
        </p:grpSpPr>
        <p:sp>
          <p:nvSpPr>
            <p:cNvPr id="838" name="Google Shape;838;p36"/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7858015" y="3522336"/>
              <a:ext cx="313698" cy="505772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0" name="Google Shape;840;p36"/>
          <p:cNvSpPr/>
          <p:nvPr/>
        </p:nvSpPr>
        <p:spPr>
          <a:xfrm>
            <a:off x="7152463" y="2382204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36"/>
          <p:cNvSpPr/>
          <p:nvPr/>
        </p:nvSpPr>
        <p:spPr>
          <a:xfrm>
            <a:off x="7060600" y="1732875"/>
            <a:ext cx="1288701" cy="477051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2" name="Google Shape;842;p36"/>
          <p:cNvGrpSpPr/>
          <p:nvPr/>
        </p:nvGrpSpPr>
        <p:grpSpPr>
          <a:xfrm>
            <a:off x="6789958" y="3816006"/>
            <a:ext cx="453116" cy="714197"/>
            <a:chOff x="1620532" y="2740711"/>
            <a:chExt cx="745257" cy="1174666"/>
          </a:xfrm>
        </p:grpSpPr>
        <p:sp>
          <p:nvSpPr>
            <p:cNvPr id="843" name="Google Shape;843;p36"/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8" name="Google Shape;848;p36"/>
          <p:cNvGrpSpPr/>
          <p:nvPr/>
        </p:nvGrpSpPr>
        <p:grpSpPr>
          <a:xfrm>
            <a:off x="5925576" y="3816006"/>
            <a:ext cx="453093" cy="714197"/>
            <a:chOff x="188982" y="2740711"/>
            <a:chExt cx="745218" cy="1174666"/>
          </a:xfrm>
        </p:grpSpPr>
        <p:sp>
          <p:nvSpPr>
            <p:cNvPr id="849" name="Google Shape;849;p36"/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4" name="Google Shape;854;p36"/>
          <p:cNvGrpSpPr/>
          <p:nvPr/>
        </p:nvGrpSpPr>
        <p:grpSpPr>
          <a:xfrm>
            <a:off x="7535506" y="3849894"/>
            <a:ext cx="645091" cy="646416"/>
            <a:chOff x="2893887" y="2547824"/>
            <a:chExt cx="1212350" cy="1214840"/>
          </a:xfrm>
        </p:grpSpPr>
        <p:sp>
          <p:nvSpPr>
            <p:cNvPr id="855" name="Google Shape;855;p3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36"/>
          <p:cNvGrpSpPr/>
          <p:nvPr/>
        </p:nvGrpSpPr>
        <p:grpSpPr>
          <a:xfrm flipH="1">
            <a:off x="8345458" y="3849894"/>
            <a:ext cx="645091" cy="646416"/>
            <a:chOff x="2893887" y="2547824"/>
            <a:chExt cx="1212350" cy="1214840"/>
          </a:xfrm>
        </p:grpSpPr>
        <p:sp>
          <p:nvSpPr>
            <p:cNvPr id="860" name="Google Shape;860;p3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A327C5-B116-794D-A910-29B88CCA603F}"/>
              </a:ext>
            </a:extLst>
          </p:cNvPr>
          <p:cNvGrpSpPr/>
          <p:nvPr/>
        </p:nvGrpSpPr>
        <p:grpSpPr>
          <a:xfrm>
            <a:off x="2875340" y="18743"/>
            <a:ext cx="1065642" cy="998655"/>
            <a:chOff x="2875340" y="18743"/>
            <a:chExt cx="1065642" cy="998655"/>
          </a:xfrm>
        </p:grpSpPr>
        <p:sp>
          <p:nvSpPr>
            <p:cNvPr id="84" name="Google Shape;786;p36">
              <a:extLst>
                <a:ext uri="{FF2B5EF4-FFF2-40B4-BE49-F238E27FC236}">
                  <a16:creationId xmlns:a16="http://schemas.microsoft.com/office/drawing/2014/main" id="{FC2C89F4-D8BF-6540-808F-01B29AD4F631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787;p36">
              <a:extLst>
                <a:ext uri="{FF2B5EF4-FFF2-40B4-BE49-F238E27FC236}">
                  <a16:creationId xmlns:a16="http://schemas.microsoft.com/office/drawing/2014/main" id="{3882597A-3243-DD4F-92AE-B18B5DB4313D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788;p36">
              <a:extLst>
                <a:ext uri="{FF2B5EF4-FFF2-40B4-BE49-F238E27FC236}">
                  <a16:creationId xmlns:a16="http://schemas.microsoft.com/office/drawing/2014/main" id="{74054EF6-8420-4C46-A7D4-945D95A06172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55650D9-4F49-544E-93C7-920633A146E7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87" name="Google Shape;789;p36">
                <a:extLst>
                  <a:ext uri="{FF2B5EF4-FFF2-40B4-BE49-F238E27FC236}">
                    <a16:creationId xmlns:a16="http://schemas.microsoft.com/office/drawing/2014/main" id="{C0422A8A-1797-844E-ACAF-945A527C192C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790;p36">
                <a:extLst>
                  <a:ext uri="{FF2B5EF4-FFF2-40B4-BE49-F238E27FC236}">
                    <a16:creationId xmlns:a16="http://schemas.microsoft.com/office/drawing/2014/main" id="{73385BC6-EBBE-3948-95B5-E98466837878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3439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855300" y="1583350"/>
            <a:ext cx="4548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1.</a:t>
            </a: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855300" y="2840052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grpSp>
        <p:nvGrpSpPr>
          <p:cNvPr id="134" name="Google Shape;134;p14"/>
          <p:cNvGrpSpPr/>
          <p:nvPr/>
        </p:nvGrpSpPr>
        <p:grpSpPr>
          <a:xfrm>
            <a:off x="6080071" y="2960311"/>
            <a:ext cx="1302084" cy="858127"/>
            <a:chOff x="6080071" y="2960311"/>
            <a:chExt cx="1302084" cy="858127"/>
          </a:xfrm>
        </p:grpSpPr>
        <p:sp>
          <p:nvSpPr>
            <p:cNvPr id="135" name="Google Shape;135;p14"/>
            <p:cNvSpPr/>
            <p:nvPr/>
          </p:nvSpPr>
          <p:spPr>
            <a:xfrm>
              <a:off x="6080071" y="2960311"/>
              <a:ext cx="1302084" cy="858127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6327898" y="3465710"/>
              <a:ext cx="879991" cy="35265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487354" y="3095947"/>
              <a:ext cx="200893" cy="194088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6233989" y="3151418"/>
              <a:ext cx="172575" cy="159889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7030567" y="2990920"/>
              <a:ext cx="191315" cy="259998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6771121" y="3039228"/>
              <a:ext cx="205307" cy="23119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14"/>
          <p:cNvGrpSpPr/>
          <p:nvPr/>
        </p:nvGrpSpPr>
        <p:grpSpPr>
          <a:xfrm>
            <a:off x="5192282" y="1325062"/>
            <a:ext cx="3077662" cy="1635238"/>
            <a:chOff x="5181459" y="1300137"/>
            <a:chExt cx="3077662" cy="1635238"/>
          </a:xfrm>
        </p:grpSpPr>
        <p:grpSp>
          <p:nvGrpSpPr>
            <p:cNvPr id="142" name="Google Shape;142;p14"/>
            <p:cNvGrpSpPr/>
            <p:nvPr/>
          </p:nvGrpSpPr>
          <p:grpSpPr>
            <a:xfrm>
              <a:off x="7173384" y="1918087"/>
              <a:ext cx="1085737" cy="1017288"/>
              <a:chOff x="175906" y="401530"/>
              <a:chExt cx="2115209" cy="1982245"/>
            </a:xfrm>
          </p:grpSpPr>
          <p:sp>
            <p:nvSpPr>
              <p:cNvPr id="143" name="Google Shape;143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" name="Google Shape;148;p14"/>
            <p:cNvGrpSpPr/>
            <p:nvPr/>
          </p:nvGrpSpPr>
          <p:grpSpPr>
            <a:xfrm>
              <a:off x="5181459" y="1918087"/>
              <a:ext cx="1085737" cy="1017288"/>
              <a:chOff x="175906" y="401530"/>
              <a:chExt cx="2115209" cy="1982245"/>
            </a:xfrm>
          </p:grpSpPr>
          <p:sp>
            <p:nvSpPr>
              <p:cNvPr id="149" name="Google Shape;149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" name="Google Shape;154;p14"/>
            <p:cNvGrpSpPr/>
            <p:nvPr/>
          </p:nvGrpSpPr>
          <p:grpSpPr>
            <a:xfrm>
              <a:off x="6188258" y="1300137"/>
              <a:ext cx="1085737" cy="1017288"/>
              <a:chOff x="175906" y="401530"/>
              <a:chExt cx="2115209" cy="1982245"/>
            </a:xfrm>
          </p:grpSpPr>
          <p:sp>
            <p:nvSpPr>
              <p:cNvPr id="155" name="Google Shape;155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0" name="Google Shape;160;p14"/>
          <p:cNvGrpSpPr/>
          <p:nvPr/>
        </p:nvGrpSpPr>
        <p:grpSpPr>
          <a:xfrm>
            <a:off x="4846351" y="1325056"/>
            <a:ext cx="3769524" cy="714197"/>
            <a:chOff x="4846351" y="1300131"/>
            <a:chExt cx="3769524" cy="714197"/>
          </a:xfrm>
        </p:grpSpPr>
        <p:grpSp>
          <p:nvGrpSpPr>
            <p:cNvPr id="161" name="Google Shape;161;p14"/>
            <p:cNvGrpSpPr/>
            <p:nvPr/>
          </p:nvGrpSpPr>
          <p:grpSpPr>
            <a:xfrm rot="10800000">
              <a:off x="4846351" y="1300131"/>
              <a:ext cx="453116" cy="714197"/>
              <a:chOff x="1620532" y="2740711"/>
              <a:chExt cx="745257" cy="1174666"/>
            </a:xfrm>
          </p:grpSpPr>
          <p:sp>
            <p:nvSpPr>
              <p:cNvPr id="162" name="Google Shape;162;p14"/>
              <p:cNvSpPr/>
              <p:nvPr/>
            </p:nvSpPr>
            <p:spPr>
              <a:xfrm>
                <a:off x="1620532" y="2740711"/>
                <a:ext cx="745257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57" h="1174666" extrusionOk="0">
                    <a:moveTo>
                      <a:pt x="105526" y="385886"/>
                    </a:moveTo>
                    <a:cubicBezTo>
                      <a:pt x="105526" y="385886"/>
                      <a:pt x="389709" y="456640"/>
                      <a:pt x="547452" y="114511"/>
                    </a:cubicBezTo>
                    <a:cubicBezTo>
                      <a:pt x="625124" y="-53848"/>
                      <a:pt x="678481" y="-1313"/>
                      <a:pt x="704989" y="51359"/>
                    </a:cubicBezTo>
                    <a:cubicBezTo>
                      <a:pt x="763894" y="169032"/>
                      <a:pt x="825744" y="770550"/>
                      <a:pt x="360393" y="1174667"/>
                    </a:cubicBezTo>
                    <a:cubicBezTo>
                      <a:pt x="360257" y="1174598"/>
                      <a:pt x="-235850" y="1027952"/>
                      <a:pt x="105526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>
                <a:off x="1763362" y="3112760"/>
                <a:ext cx="446402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402" h="667683" extrusionOk="0">
                    <a:moveTo>
                      <a:pt x="446403" y="526996"/>
                    </a:moveTo>
                    <a:cubicBezTo>
                      <a:pt x="278523" y="500214"/>
                      <a:pt x="48382" y="393843"/>
                      <a:pt x="145028" y="0"/>
                    </a:cubicBezTo>
                    <a:cubicBezTo>
                      <a:pt x="115342" y="10103"/>
                      <a:pt x="84506" y="16432"/>
                      <a:pt x="53245" y="18836"/>
                    </a:cubicBezTo>
                    <a:cubicBezTo>
                      <a:pt x="-14085" y="183222"/>
                      <a:pt x="-95456" y="533023"/>
                      <a:pt x="348456" y="667683"/>
                    </a:cubicBezTo>
                    <a:cubicBezTo>
                      <a:pt x="384785" y="623463"/>
                      <a:pt x="417539" y="576414"/>
                      <a:pt x="446403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>
                <a:off x="1980517" y="3061527"/>
                <a:ext cx="341579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79" h="420075" extrusionOk="0">
                    <a:moveTo>
                      <a:pt x="26848" y="0"/>
                    </a:moveTo>
                    <a:cubicBezTo>
                      <a:pt x="18170" y="6301"/>
                      <a:pt x="9430" y="12103"/>
                      <a:pt x="614" y="17398"/>
                    </a:cubicBezTo>
                    <a:cubicBezTo>
                      <a:pt x="-5002" y="131783"/>
                      <a:pt x="22670" y="353020"/>
                      <a:pt x="305346" y="420076"/>
                    </a:cubicBezTo>
                    <a:cubicBezTo>
                      <a:pt x="319593" y="383294"/>
                      <a:pt x="331579" y="346719"/>
                      <a:pt x="341579" y="310485"/>
                    </a:cubicBezTo>
                    <a:cubicBezTo>
                      <a:pt x="258016" y="305280"/>
                      <a:pt x="119795" y="254114"/>
                      <a:pt x="26848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2085517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9521" y="0"/>
                    </a:moveTo>
                    <a:cubicBezTo>
                      <a:pt x="6370" y="4041"/>
                      <a:pt x="3219" y="7877"/>
                      <a:pt x="0" y="11713"/>
                    </a:cubicBezTo>
                    <a:cubicBezTo>
                      <a:pt x="34795" y="89522"/>
                      <a:pt x="117468" y="221785"/>
                      <a:pt x="272744" y="206990"/>
                    </a:cubicBezTo>
                    <a:cubicBezTo>
                      <a:pt x="275416" y="182812"/>
                      <a:pt x="277334" y="159044"/>
                      <a:pt x="278498" y="136441"/>
                    </a:cubicBezTo>
                    <a:cubicBezTo>
                      <a:pt x="201168" y="146578"/>
                      <a:pt x="103906" y="122947"/>
                      <a:pt x="9521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>
                <a:off x="1623727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43768" y="373549"/>
                    </a:moveTo>
                    <a:cubicBezTo>
                      <a:pt x="21822" y="429769"/>
                      <a:pt x="7110" y="488551"/>
                      <a:pt x="0" y="548483"/>
                    </a:cubicBezTo>
                    <a:cubicBezTo>
                      <a:pt x="270142" y="552525"/>
                      <a:pt x="564668" y="299095"/>
                      <a:pt x="602340" y="72447"/>
                    </a:cubicBezTo>
                    <a:cubicBezTo>
                      <a:pt x="620217" y="-35089"/>
                      <a:pt x="570627" y="-3855"/>
                      <a:pt x="548161" y="44433"/>
                    </a:cubicBezTo>
                    <a:cubicBezTo>
                      <a:pt x="413980" y="333343"/>
                      <a:pt x="151099" y="356905"/>
                      <a:pt x="43768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" name="Google Shape;167;p14"/>
            <p:cNvGrpSpPr/>
            <p:nvPr/>
          </p:nvGrpSpPr>
          <p:grpSpPr>
            <a:xfrm rot="10800000">
              <a:off x="8162782" y="1300131"/>
              <a:ext cx="453093" cy="714197"/>
              <a:chOff x="188982" y="2740711"/>
              <a:chExt cx="745218" cy="1174666"/>
            </a:xfrm>
          </p:grpSpPr>
          <p:sp>
            <p:nvSpPr>
              <p:cNvPr id="168" name="Google Shape;168;p14"/>
              <p:cNvSpPr/>
              <p:nvPr/>
            </p:nvSpPr>
            <p:spPr>
              <a:xfrm>
                <a:off x="188982" y="2740711"/>
                <a:ext cx="745218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18" h="1174666" extrusionOk="0">
                    <a:moveTo>
                      <a:pt x="639800" y="385886"/>
                    </a:moveTo>
                    <a:cubicBezTo>
                      <a:pt x="639800" y="385886"/>
                      <a:pt x="355617" y="456640"/>
                      <a:pt x="197806" y="114511"/>
                    </a:cubicBezTo>
                    <a:cubicBezTo>
                      <a:pt x="120133" y="-53848"/>
                      <a:pt x="66844" y="-1313"/>
                      <a:pt x="40268" y="51359"/>
                    </a:cubicBezTo>
                    <a:cubicBezTo>
                      <a:pt x="-18637" y="169032"/>
                      <a:pt x="-80487" y="770550"/>
                      <a:pt x="384864" y="1174667"/>
                    </a:cubicBezTo>
                    <a:cubicBezTo>
                      <a:pt x="384864" y="1174598"/>
                      <a:pt x="980970" y="1027952"/>
                      <a:pt x="639800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344800" y="3112760"/>
                <a:ext cx="446368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368" h="667683" extrusionOk="0">
                    <a:moveTo>
                      <a:pt x="0" y="526996"/>
                    </a:moveTo>
                    <a:cubicBezTo>
                      <a:pt x="167948" y="500214"/>
                      <a:pt x="398021" y="393843"/>
                      <a:pt x="301375" y="0"/>
                    </a:cubicBezTo>
                    <a:cubicBezTo>
                      <a:pt x="331033" y="10110"/>
                      <a:pt x="361849" y="16439"/>
                      <a:pt x="393089" y="18836"/>
                    </a:cubicBezTo>
                    <a:cubicBezTo>
                      <a:pt x="460488" y="183222"/>
                      <a:pt x="541791" y="533023"/>
                      <a:pt x="97947" y="667683"/>
                    </a:cubicBezTo>
                    <a:cubicBezTo>
                      <a:pt x="61639" y="623443"/>
                      <a:pt x="28888" y="576401"/>
                      <a:pt x="0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>
                <a:off x="232538" y="3061527"/>
                <a:ext cx="341567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67" h="420075" extrusionOk="0">
                    <a:moveTo>
                      <a:pt x="314663" y="0"/>
                    </a:moveTo>
                    <a:cubicBezTo>
                      <a:pt x="323430" y="6301"/>
                      <a:pt x="332198" y="12103"/>
                      <a:pt x="340965" y="17398"/>
                    </a:cubicBezTo>
                    <a:cubicBezTo>
                      <a:pt x="346513" y="131783"/>
                      <a:pt x="318910" y="353020"/>
                      <a:pt x="36234" y="420076"/>
                    </a:cubicBezTo>
                    <a:cubicBezTo>
                      <a:pt x="21987" y="383294"/>
                      <a:pt x="10000" y="346719"/>
                      <a:pt x="0" y="310485"/>
                    </a:cubicBezTo>
                    <a:cubicBezTo>
                      <a:pt x="83495" y="305280"/>
                      <a:pt x="221785" y="254114"/>
                      <a:pt x="314663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>
                <a:off x="190551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268977" y="0"/>
                    </a:moveTo>
                    <a:cubicBezTo>
                      <a:pt x="272128" y="4041"/>
                      <a:pt x="275347" y="7877"/>
                      <a:pt x="278498" y="11713"/>
                    </a:cubicBezTo>
                    <a:cubicBezTo>
                      <a:pt x="243703" y="89522"/>
                      <a:pt x="161099" y="221785"/>
                      <a:pt x="5754" y="206990"/>
                    </a:cubicBezTo>
                    <a:cubicBezTo>
                      <a:pt x="3082" y="182812"/>
                      <a:pt x="1233" y="159044"/>
                      <a:pt x="0" y="136441"/>
                    </a:cubicBezTo>
                    <a:cubicBezTo>
                      <a:pt x="77399" y="146578"/>
                      <a:pt x="174661" y="122947"/>
                      <a:pt x="268977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324756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562383" y="373549"/>
                    </a:moveTo>
                    <a:cubicBezTo>
                      <a:pt x="584328" y="429769"/>
                      <a:pt x="599041" y="488551"/>
                      <a:pt x="606151" y="548483"/>
                    </a:cubicBezTo>
                    <a:cubicBezTo>
                      <a:pt x="336009" y="552525"/>
                      <a:pt x="41483" y="299095"/>
                      <a:pt x="3811" y="72447"/>
                    </a:cubicBezTo>
                    <a:cubicBezTo>
                      <a:pt x="-14066" y="-35089"/>
                      <a:pt x="35524" y="-3855"/>
                      <a:pt x="57921" y="44433"/>
                    </a:cubicBezTo>
                    <a:cubicBezTo>
                      <a:pt x="192170" y="333343"/>
                      <a:pt x="455052" y="356905"/>
                      <a:pt x="562383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ctrTitle" idx="4294967295"/>
          </p:nvPr>
        </p:nvSpPr>
        <p:spPr>
          <a:xfrm>
            <a:off x="2720775" y="571800"/>
            <a:ext cx="3702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rial Rounded MT Bold" panose="020F0704030504030204" pitchFamily="34" charset="77"/>
              </a:rPr>
              <a:t>Easier, Smaller Refactoring</a:t>
            </a:r>
            <a:endParaRPr sz="3000" dirty="0">
              <a:latin typeface="Arial Rounded MT Bold" panose="020F0704030504030204" pitchFamily="34" charset="77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subTitle" idx="4294967295"/>
          </p:nvPr>
        </p:nvSpPr>
        <p:spPr>
          <a:xfrm>
            <a:off x="2720775" y="1411308"/>
            <a:ext cx="3702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buNone/>
            </a:pPr>
            <a:r>
              <a:rPr lang="en-US" dirty="0"/>
              <a:t>I</a:t>
            </a:r>
            <a:r>
              <a:rPr lang="en" dirty="0" err="1"/>
              <a:t>nch</a:t>
            </a:r>
            <a:r>
              <a:rPr lang="en" dirty="0"/>
              <a:t> by inch, it’s a </a:t>
            </a:r>
            <a:r>
              <a:rPr lang="en-US" dirty="0"/>
              <a:t>cinch</a:t>
            </a:r>
          </a:p>
          <a:p>
            <a:pPr marL="0" lvl="0" indent="0" algn="ctr">
              <a:buNone/>
            </a:pPr>
            <a:r>
              <a:rPr lang="en-US" dirty="0"/>
              <a:t>Yard by yard, makes it hard</a:t>
            </a:r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 idx="4294967295"/>
          </p:nvPr>
        </p:nvSpPr>
        <p:spPr>
          <a:xfrm>
            <a:off x="2243797" y="3200693"/>
            <a:ext cx="4825218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rial Rounded MT Bold" panose="020F0704030504030204" pitchFamily="34" charset="77"/>
              </a:rPr>
              <a:t>Backward Compatible APIs</a:t>
            </a:r>
            <a:endParaRPr sz="3000" dirty="0">
              <a:latin typeface="Arial Rounded MT Bold" panose="020F0704030504030204" pitchFamily="34" charset="77"/>
            </a:endParaRPr>
          </a:p>
        </p:txBody>
      </p:sp>
      <p:sp>
        <p:nvSpPr>
          <p:cNvPr id="468" name="Google Shape;468;p26"/>
          <p:cNvSpPr txBox="1">
            <a:spLocks noGrp="1"/>
          </p:cNvSpPr>
          <p:nvPr>
            <p:ph type="subTitle" idx="4294967295"/>
          </p:nvPr>
        </p:nvSpPr>
        <p:spPr>
          <a:xfrm>
            <a:off x="1711451" y="4040200"/>
            <a:ext cx="5721248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Moving forward without leaving others behind</a:t>
            </a:r>
            <a:endParaRPr dirty="0"/>
          </a:p>
        </p:txBody>
      </p:sp>
      <p:sp>
        <p:nvSpPr>
          <p:cNvPr id="471" name="Google Shape;471;p2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grpSp>
        <p:nvGrpSpPr>
          <p:cNvPr id="472" name="Google Shape;472;p26"/>
          <p:cNvGrpSpPr/>
          <p:nvPr/>
        </p:nvGrpSpPr>
        <p:grpSpPr>
          <a:xfrm>
            <a:off x="6650037" y="1866988"/>
            <a:ext cx="1735952" cy="1626630"/>
            <a:chOff x="175906" y="401530"/>
            <a:chExt cx="2115209" cy="1982245"/>
          </a:xfrm>
        </p:grpSpPr>
        <p:sp>
          <p:nvSpPr>
            <p:cNvPr id="473" name="Google Shape;473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371497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45372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26"/>
          <p:cNvGrpSpPr/>
          <p:nvPr/>
        </p:nvGrpSpPr>
        <p:grpSpPr>
          <a:xfrm>
            <a:off x="758172" y="1866988"/>
            <a:ext cx="1735952" cy="1626630"/>
            <a:chOff x="175906" y="401530"/>
            <a:chExt cx="2115209" cy="1982245"/>
          </a:xfrm>
        </p:grpSpPr>
        <p:sp>
          <p:nvSpPr>
            <p:cNvPr id="479" name="Google Shape;479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299972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473848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6"/>
          <p:cNvSpPr/>
          <p:nvPr/>
        </p:nvSpPr>
        <p:spPr>
          <a:xfrm rot="-427501">
            <a:off x="6360021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6"/>
          <p:cNvSpPr/>
          <p:nvPr/>
        </p:nvSpPr>
        <p:spPr>
          <a:xfrm rot="427501" flipH="1">
            <a:off x="650333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8404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>
            <a:spLocks noGrp="1"/>
          </p:cNvSpPr>
          <p:nvPr>
            <p:ph type="body" idx="1"/>
          </p:nvPr>
        </p:nvSpPr>
        <p:spPr>
          <a:xfrm>
            <a:off x="1236300" y="1018800"/>
            <a:ext cx="4504500" cy="336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grpSp>
        <p:nvGrpSpPr>
          <p:cNvPr id="179" name="Google Shape;179;p15"/>
          <p:cNvGrpSpPr/>
          <p:nvPr/>
        </p:nvGrpSpPr>
        <p:grpSpPr>
          <a:xfrm>
            <a:off x="6400259" y="1943039"/>
            <a:ext cx="1662508" cy="977941"/>
            <a:chOff x="5682925" y="1139232"/>
            <a:chExt cx="2115150" cy="1244200"/>
          </a:xfrm>
        </p:grpSpPr>
        <p:sp>
          <p:nvSpPr>
            <p:cNvPr id="180" name="Google Shape;180;p15"/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15"/>
          <p:cNvSpPr/>
          <p:nvPr/>
        </p:nvSpPr>
        <p:spPr>
          <a:xfrm>
            <a:off x="6303349" y="1132552"/>
            <a:ext cx="1858261" cy="687891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5"/>
          <p:cNvGrpSpPr/>
          <p:nvPr/>
        </p:nvGrpSpPr>
        <p:grpSpPr>
          <a:xfrm>
            <a:off x="6059076" y="3261892"/>
            <a:ext cx="2347601" cy="828886"/>
            <a:chOff x="5580309" y="2517898"/>
            <a:chExt cx="1815904" cy="641155"/>
          </a:xfrm>
        </p:grpSpPr>
        <p:sp>
          <p:nvSpPr>
            <p:cNvPr id="187" name="Google Shape;187;p15"/>
            <p:cNvSpPr/>
            <p:nvPr/>
          </p:nvSpPr>
          <p:spPr>
            <a:xfrm>
              <a:off x="5580309" y="2753538"/>
              <a:ext cx="1815904" cy="405516"/>
            </a:xfrm>
            <a:custGeom>
              <a:avLst/>
              <a:gdLst/>
              <a:ahLst/>
              <a:cxnLst/>
              <a:rect l="l" t="t" r="r" b="b"/>
              <a:pathLst>
                <a:path w="2154353" h="481096" extrusionOk="0">
                  <a:moveTo>
                    <a:pt x="0" y="414315"/>
                  </a:moveTo>
                  <a:cubicBezTo>
                    <a:pt x="73015" y="348286"/>
                    <a:pt x="155688" y="294038"/>
                    <a:pt x="240552" y="243558"/>
                  </a:cubicBezTo>
                  <a:cubicBezTo>
                    <a:pt x="326472" y="194050"/>
                    <a:pt x="416131" y="151337"/>
                    <a:pt x="508708" y="115816"/>
                  </a:cubicBezTo>
                  <a:cubicBezTo>
                    <a:pt x="694738" y="45267"/>
                    <a:pt x="893372" y="1430"/>
                    <a:pt x="1095773" y="197"/>
                  </a:cubicBezTo>
                  <a:cubicBezTo>
                    <a:pt x="1298688" y="-3241"/>
                    <a:pt x="1499849" y="38280"/>
                    <a:pt x="1684825" y="121775"/>
                  </a:cubicBezTo>
                  <a:cubicBezTo>
                    <a:pt x="1775854" y="164516"/>
                    <a:pt x="1862910" y="214653"/>
                    <a:pt x="1941199" y="276572"/>
                  </a:cubicBezTo>
                  <a:cubicBezTo>
                    <a:pt x="2019509" y="336758"/>
                    <a:pt x="2090983" y="405342"/>
                    <a:pt x="2154354" y="481097"/>
                  </a:cubicBezTo>
                  <a:cubicBezTo>
                    <a:pt x="1993187" y="369588"/>
                    <a:pt x="1826266" y="274243"/>
                    <a:pt x="1648043" y="213968"/>
                  </a:cubicBezTo>
                  <a:cubicBezTo>
                    <a:pt x="1470903" y="153125"/>
                    <a:pt x="1284557" y="123460"/>
                    <a:pt x="1097280" y="126296"/>
                  </a:cubicBezTo>
                  <a:cubicBezTo>
                    <a:pt x="910290" y="127255"/>
                    <a:pt x="723164" y="159447"/>
                    <a:pt x="539941" y="209859"/>
                  </a:cubicBezTo>
                  <a:cubicBezTo>
                    <a:pt x="354171" y="261606"/>
                    <a:pt x="173455" y="330039"/>
                    <a:pt x="0" y="414315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5880295" y="2536814"/>
              <a:ext cx="246541" cy="370635"/>
            </a:xfrm>
            <a:custGeom>
              <a:avLst/>
              <a:gdLst/>
              <a:ahLst/>
              <a:cxnLst/>
              <a:rect l="l" t="t" r="r" b="b"/>
              <a:pathLst>
                <a:path w="292491" h="439714" extrusionOk="0">
                  <a:moveTo>
                    <a:pt x="152811" y="373001"/>
                  </a:moveTo>
                  <a:cubicBezTo>
                    <a:pt x="198634" y="355604"/>
                    <a:pt x="245210" y="339782"/>
                    <a:pt x="292471" y="325877"/>
                  </a:cubicBezTo>
                  <a:cubicBezTo>
                    <a:pt x="293156" y="186697"/>
                    <a:pt x="277608" y="19296"/>
                    <a:pt x="200551" y="1351"/>
                  </a:cubicBezTo>
                  <a:cubicBezTo>
                    <a:pt x="92673" y="-23787"/>
                    <a:pt x="23083" y="308617"/>
                    <a:pt x="0" y="439715"/>
                  </a:cubicBezTo>
                  <a:cubicBezTo>
                    <a:pt x="49864" y="415331"/>
                    <a:pt x="100803" y="393091"/>
                    <a:pt x="152811" y="3730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6884115" y="2517898"/>
              <a:ext cx="245946" cy="408372"/>
            </a:xfrm>
            <a:custGeom>
              <a:avLst/>
              <a:gdLst/>
              <a:ahLst/>
              <a:cxnLst/>
              <a:rect l="l" t="t" r="r" b="b"/>
              <a:pathLst>
                <a:path w="291785" h="484484" extrusionOk="0">
                  <a:moveTo>
                    <a:pt x="137742" y="401332"/>
                  </a:moveTo>
                  <a:cubicBezTo>
                    <a:pt x="190674" y="426005"/>
                    <a:pt x="242114" y="453772"/>
                    <a:pt x="291786" y="484485"/>
                  </a:cubicBezTo>
                  <a:cubicBezTo>
                    <a:pt x="286855" y="435717"/>
                    <a:pt x="239798" y="3928"/>
                    <a:pt x="109933" y="24"/>
                  </a:cubicBezTo>
                  <a:cubicBezTo>
                    <a:pt x="25343" y="-2510"/>
                    <a:pt x="3904" y="195027"/>
                    <a:pt x="0" y="347770"/>
                  </a:cubicBezTo>
                  <a:cubicBezTo>
                    <a:pt x="46878" y="363044"/>
                    <a:pt x="92865" y="380928"/>
                    <a:pt x="137742" y="401332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6"/>
          <p:cNvGrpSpPr/>
          <p:nvPr/>
        </p:nvGrpSpPr>
        <p:grpSpPr>
          <a:xfrm>
            <a:off x="6583953" y="2917211"/>
            <a:ext cx="1510417" cy="757338"/>
            <a:chOff x="2819969" y="4365386"/>
            <a:chExt cx="1694813" cy="849700"/>
          </a:xfrm>
        </p:grpSpPr>
        <p:sp>
          <p:nvSpPr>
            <p:cNvPr id="195" name="Google Shape;195;p16"/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6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slide title</a:t>
            </a:r>
            <a:endParaRPr dirty="0"/>
          </a:p>
        </p:txBody>
      </p:sp>
      <p:sp>
        <p:nvSpPr>
          <p:cNvPr id="199" name="Google Shape;199;p16"/>
          <p:cNvSpPr txBox="1">
            <a:spLocks noGrp="1"/>
          </p:cNvSpPr>
          <p:nvPr>
            <p:ph type="body" idx="1"/>
          </p:nvPr>
        </p:nvSpPr>
        <p:spPr>
          <a:xfrm>
            <a:off x="855300" y="1509926"/>
            <a:ext cx="4693500" cy="264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➜"/>
            </a:pPr>
            <a:r>
              <a:rPr lang="en"/>
              <a:t>Here you have a list of items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➜"/>
            </a:pPr>
            <a:r>
              <a:rPr lang="en"/>
              <a:t>And some text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➜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  <p:grpSp>
        <p:nvGrpSpPr>
          <p:cNvPr id="201" name="Google Shape;201;p16"/>
          <p:cNvGrpSpPr/>
          <p:nvPr/>
        </p:nvGrpSpPr>
        <p:grpSpPr>
          <a:xfrm>
            <a:off x="5936742" y="2037464"/>
            <a:ext cx="1101462" cy="1032153"/>
            <a:chOff x="8438871" y="401534"/>
            <a:chExt cx="2115348" cy="1982241"/>
          </a:xfrm>
        </p:grpSpPr>
        <p:sp>
          <p:nvSpPr>
            <p:cNvPr id="202" name="Google Shape;202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16"/>
          <p:cNvGrpSpPr/>
          <p:nvPr/>
        </p:nvGrpSpPr>
        <p:grpSpPr>
          <a:xfrm>
            <a:off x="7595347" y="2037464"/>
            <a:ext cx="1101462" cy="1032153"/>
            <a:chOff x="8438871" y="401534"/>
            <a:chExt cx="2115348" cy="1982241"/>
          </a:xfrm>
        </p:grpSpPr>
        <p:sp>
          <p:nvSpPr>
            <p:cNvPr id="207" name="Google Shape;207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6"/>
          <p:cNvGrpSpPr/>
          <p:nvPr/>
        </p:nvGrpSpPr>
        <p:grpSpPr>
          <a:xfrm>
            <a:off x="5712265" y="1759100"/>
            <a:ext cx="3222023" cy="517515"/>
            <a:chOff x="5712265" y="930863"/>
            <a:chExt cx="3222023" cy="517515"/>
          </a:xfrm>
        </p:grpSpPr>
        <p:sp>
          <p:nvSpPr>
            <p:cNvPr id="212" name="Google Shape;212;p16"/>
            <p:cNvSpPr/>
            <p:nvPr/>
          </p:nvSpPr>
          <p:spPr>
            <a:xfrm>
              <a:off x="7536277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 flipH="1">
              <a:off x="5712265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6"/>
          <p:cNvGrpSpPr/>
          <p:nvPr/>
        </p:nvGrpSpPr>
        <p:grpSpPr>
          <a:xfrm>
            <a:off x="6007738" y="1109495"/>
            <a:ext cx="516461" cy="517522"/>
            <a:chOff x="2893887" y="2547824"/>
            <a:chExt cx="1212350" cy="1214840"/>
          </a:xfrm>
        </p:grpSpPr>
        <p:sp>
          <p:nvSpPr>
            <p:cNvPr id="215" name="Google Shape;215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16"/>
          <p:cNvGrpSpPr/>
          <p:nvPr/>
        </p:nvGrpSpPr>
        <p:grpSpPr>
          <a:xfrm flipH="1">
            <a:off x="8154119" y="1109495"/>
            <a:ext cx="516461" cy="517522"/>
            <a:chOff x="2893887" y="2547824"/>
            <a:chExt cx="1212350" cy="1214840"/>
          </a:xfrm>
        </p:grpSpPr>
        <p:sp>
          <p:nvSpPr>
            <p:cNvPr id="220" name="Google Shape;220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>
            <a:spLocks noGrp="1"/>
          </p:cNvSpPr>
          <p:nvPr>
            <p:ph type="ctrTitle" idx="4294967295"/>
          </p:nvPr>
        </p:nvSpPr>
        <p:spPr>
          <a:xfrm>
            <a:off x="855300" y="960950"/>
            <a:ext cx="4626600" cy="207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 dirty="0">
                <a:latin typeface="Arial Rounded MT Bold" panose="020F0704030504030204" pitchFamily="34" charset="77"/>
              </a:rPr>
              <a:t>Big concept</a:t>
            </a:r>
            <a:endParaRPr sz="7400" dirty="0">
              <a:latin typeface="Arial Rounded MT Bold" panose="020F0704030504030204" pitchFamily="34" charset="77"/>
            </a:endParaRPr>
          </a:p>
        </p:txBody>
      </p:sp>
      <p:sp>
        <p:nvSpPr>
          <p:cNvPr id="229" name="Google Shape;229;p17"/>
          <p:cNvSpPr txBox="1">
            <a:spLocks noGrp="1"/>
          </p:cNvSpPr>
          <p:nvPr>
            <p:ph type="subTitle" idx="4294967295"/>
          </p:nvPr>
        </p:nvSpPr>
        <p:spPr>
          <a:xfrm>
            <a:off x="855300" y="3021549"/>
            <a:ext cx="4626600" cy="116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230" name="Google Shape;230;p17"/>
          <p:cNvSpPr/>
          <p:nvPr/>
        </p:nvSpPr>
        <p:spPr>
          <a:xfrm>
            <a:off x="6716311" y="1310552"/>
            <a:ext cx="1912772" cy="1938238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rgbClr val="FF4D82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7"/>
          <p:cNvSpPr/>
          <p:nvPr/>
        </p:nvSpPr>
        <p:spPr>
          <a:xfrm rot="1473072">
            <a:off x="4977133" y="2278313"/>
            <a:ext cx="1118341" cy="108939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8575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6346359" y="1125325"/>
            <a:ext cx="489599" cy="47576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gradFill>
            <a:gsLst>
              <a:gs pos="0">
                <a:srgbClr val="F0E0C7"/>
              </a:gs>
              <a:gs pos="50000">
                <a:srgbClr val="F8F1E4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  <a:effectLst>
            <a:outerShdw blurRad="28575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7"/>
          <p:cNvSpPr/>
          <p:nvPr/>
        </p:nvSpPr>
        <p:spPr>
          <a:xfrm rot="2487309">
            <a:off x="6031480" y="3284146"/>
            <a:ext cx="348345" cy="3385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gradFill>
            <a:gsLst>
              <a:gs pos="0">
                <a:srgbClr val="F0E0C7"/>
              </a:gs>
              <a:gs pos="50000">
                <a:srgbClr val="F8F1E4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  <a:effectLst>
            <a:outerShdw blurRad="28575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"/>
          <p:cNvSpPr/>
          <p:nvPr/>
        </p:nvSpPr>
        <p:spPr>
          <a:xfrm rot="10800000">
            <a:off x="6874900" y="991175"/>
            <a:ext cx="1507492" cy="1116515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8"/>
          <p:cNvSpPr txBox="1">
            <a:spLocks noGrp="1"/>
          </p:cNvSpPr>
          <p:nvPr>
            <p:ph type="body" idx="1"/>
          </p:nvPr>
        </p:nvSpPr>
        <p:spPr>
          <a:xfrm>
            <a:off x="855275" y="1509925"/>
            <a:ext cx="24168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also split your content</a:t>
            </a:r>
            <a:endParaRPr dirty="0"/>
          </a:p>
        </p:txBody>
      </p:sp>
      <p:sp>
        <p:nvSpPr>
          <p:cNvPr id="242" name="Google Shape;242;p18"/>
          <p:cNvSpPr txBox="1">
            <a:spLocks noGrp="1"/>
          </p:cNvSpPr>
          <p:nvPr>
            <p:ph type="body" idx="2"/>
          </p:nvPr>
        </p:nvSpPr>
        <p:spPr>
          <a:xfrm>
            <a:off x="3610974" y="1509925"/>
            <a:ext cx="24168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 dirty="0"/>
          </a:p>
        </p:txBody>
      </p:sp>
      <p:grpSp>
        <p:nvGrpSpPr>
          <p:cNvPr id="244" name="Google Shape;244;p18"/>
          <p:cNvGrpSpPr/>
          <p:nvPr/>
        </p:nvGrpSpPr>
        <p:grpSpPr>
          <a:xfrm>
            <a:off x="6699702" y="1762684"/>
            <a:ext cx="1682696" cy="1306837"/>
            <a:chOff x="2860826" y="401530"/>
            <a:chExt cx="2115269" cy="1642581"/>
          </a:xfrm>
        </p:grpSpPr>
        <p:sp>
          <p:nvSpPr>
            <p:cNvPr id="245" name="Google Shape;245;p18"/>
            <p:cNvSpPr/>
            <p:nvPr/>
          </p:nvSpPr>
          <p:spPr>
            <a:xfrm>
              <a:off x="2860826" y="401530"/>
              <a:ext cx="2115269" cy="1642581"/>
            </a:xfrm>
            <a:custGeom>
              <a:avLst/>
              <a:gdLst/>
              <a:ahLst/>
              <a:cxnLst/>
              <a:rect l="l" t="t" r="r" b="b"/>
              <a:pathLst>
                <a:path w="2115269" h="1642581" extrusionOk="0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2983792" y="475316"/>
              <a:ext cx="1869056" cy="1552082"/>
            </a:xfrm>
            <a:custGeom>
              <a:avLst/>
              <a:gdLst/>
              <a:ahLst/>
              <a:cxnLst/>
              <a:rect l="l" t="t" r="r" b="b"/>
              <a:pathLst>
                <a:path w="1869056" h="1552082" extrusionOk="0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3347496" y="96457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FF4D8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3521371" y="113727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2983798" y="1299235"/>
              <a:ext cx="1868927" cy="728163"/>
            </a:xfrm>
            <a:custGeom>
              <a:avLst/>
              <a:gdLst/>
              <a:ahLst/>
              <a:cxnLst/>
              <a:rect l="l" t="t" r="r" b="b"/>
              <a:pathLst>
                <a:path w="1868927" h="728163" extrusionOk="0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0" name="Google Shape;250;p18"/>
          <p:cNvGrpSpPr/>
          <p:nvPr/>
        </p:nvGrpSpPr>
        <p:grpSpPr>
          <a:xfrm>
            <a:off x="7096674" y="3381214"/>
            <a:ext cx="1162931" cy="646893"/>
            <a:chOff x="7096674" y="3381214"/>
            <a:chExt cx="1162931" cy="646893"/>
          </a:xfrm>
        </p:grpSpPr>
        <p:sp>
          <p:nvSpPr>
            <p:cNvPr id="251" name="Google Shape;251;p18"/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7858015" y="3522336"/>
              <a:ext cx="313698" cy="505772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/>
          <p:nvPr/>
        </p:nvSpPr>
        <p:spPr>
          <a:xfrm>
            <a:off x="6944516" y="3231052"/>
            <a:ext cx="1548319" cy="1207803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9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8284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two or three columns</a:t>
            </a:r>
            <a:endParaRPr dirty="0"/>
          </a:p>
        </p:txBody>
      </p:sp>
      <p:sp>
        <p:nvSpPr>
          <p:cNvPr id="259" name="Google Shape;259;p19"/>
          <p:cNvSpPr txBox="1">
            <a:spLocks noGrp="1"/>
          </p:cNvSpPr>
          <p:nvPr>
            <p:ph type="body" idx="1"/>
          </p:nvPr>
        </p:nvSpPr>
        <p:spPr>
          <a:xfrm>
            <a:off x="855300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60" name="Google Shape;260;p19"/>
          <p:cNvSpPr txBox="1">
            <a:spLocks noGrp="1"/>
          </p:cNvSpPr>
          <p:nvPr>
            <p:ph type="body" idx="2"/>
          </p:nvPr>
        </p:nvSpPr>
        <p:spPr>
          <a:xfrm>
            <a:off x="2861673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body" idx="3"/>
          </p:nvPr>
        </p:nvSpPr>
        <p:spPr>
          <a:xfrm>
            <a:off x="4868047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 dirty="0"/>
          </a:p>
        </p:txBody>
      </p:sp>
      <p:grpSp>
        <p:nvGrpSpPr>
          <p:cNvPr id="263" name="Google Shape;263;p19"/>
          <p:cNvGrpSpPr/>
          <p:nvPr/>
        </p:nvGrpSpPr>
        <p:grpSpPr>
          <a:xfrm>
            <a:off x="7142484" y="1495299"/>
            <a:ext cx="1286132" cy="1205203"/>
            <a:chOff x="8438871" y="401534"/>
            <a:chExt cx="2115348" cy="1982241"/>
          </a:xfrm>
        </p:grpSpPr>
        <p:sp>
          <p:nvSpPr>
            <p:cNvPr id="264" name="Google Shape;264;p19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9177188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p19"/>
          <p:cNvGrpSpPr/>
          <p:nvPr/>
        </p:nvGrpSpPr>
        <p:grpSpPr>
          <a:xfrm>
            <a:off x="7490520" y="704648"/>
            <a:ext cx="590051" cy="591263"/>
            <a:chOff x="2893887" y="2547824"/>
            <a:chExt cx="1212350" cy="1214840"/>
          </a:xfrm>
        </p:grpSpPr>
        <p:sp>
          <p:nvSpPr>
            <p:cNvPr id="269" name="Google Shape;269;p19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19"/>
          <p:cNvGrpSpPr/>
          <p:nvPr/>
        </p:nvGrpSpPr>
        <p:grpSpPr>
          <a:xfrm>
            <a:off x="7066322" y="2899898"/>
            <a:ext cx="1437262" cy="597425"/>
            <a:chOff x="7066322" y="2899898"/>
            <a:chExt cx="1437262" cy="597425"/>
          </a:xfrm>
        </p:grpSpPr>
        <p:sp>
          <p:nvSpPr>
            <p:cNvPr id="274" name="Google Shape;274;p19"/>
            <p:cNvSpPr/>
            <p:nvPr/>
          </p:nvSpPr>
          <p:spPr>
            <a:xfrm>
              <a:off x="7066322" y="2899898"/>
              <a:ext cx="1437262" cy="597425"/>
            </a:xfrm>
            <a:custGeom>
              <a:avLst/>
              <a:gdLst/>
              <a:ahLst/>
              <a:cxnLst/>
              <a:rect l="l" t="t" r="r" b="b"/>
              <a:pathLst>
                <a:path w="2365864" h="983416" extrusionOk="0">
                  <a:moveTo>
                    <a:pt x="0" y="791179"/>
                  </a:moveTo>
                  <a:cubicBezTo>
                    <a:pt x="0" y="354253"/>
                    <a:pt x="529598" y="0"/>
                    <a:pt x="1182898" y="0"/>
                  </a:cubicBezTo>
                  <a:cubicBezTo>
                    <a:pt x="1836197" y="0"/>
                    <a:pt x="2365865" y="354253"/>
                    <a:pt x="2365865" y="791179"/>
                  </a:cubicBezTo>
                  <a:cubicBezTo>
                    <a:pt x="2365865" y="1228104"/>
                    <a:pt x="1836197" y="783576"/>
                    <a:pt x="1182898" y="783576"/>
                  </a:cubicBezTo>
                  <a:cubicBezTo>
                    <a:pt x="529598" y="783576"/>
                    <a:pt x="0" y="1228104"/>
                    <a:pt x="0" y="791179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7344300" y="3182158"/>
              <a:ext cx="173307" cy="276881"/>
            </a:xfrm>
            <a:custGeom>
              <a:avLst/>
              <a:gdLst/>
              <a:ahLst/>
              <a:cxnLst/>
              <a:rect l="l" t="t" r="r" b="b"/>
              <a:pathLst>
                <a:path w="285279" h="455772" extrusionOk="0">
                  <a:moveTo>
                    <a:pt x="0" y="455773"/>
                  </a:moveTo>
                  <a:cubicBezTo>
                    <a:pt x="86303" y="430567"/>
                    <a:pt x="182195" y="401799"/>
                    <a:pt x="285279" y="377141"/>
                  </a:cubicBezTo>
                  <a:cubicBezTo>
                    <a:pt x="275279" y="230837"/>
                    <a:pt x="245005" y="11450"/>
                    <a:pt x="153838" y="422"/>
                  </a:cubicBezTo>
                  <a:cubicBezTo>
                    <a:pt x="44316" y="-13482"/>
                    <a:pt x="9589" y="320085"/>
                    <a:pt x="0" y="455773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8056297" y="3181999"/>
              <a:ext cx="171726" cy="277456"/>
            </a:xfrm>
            <a:custGeom>
              <a:avLst/>
              <a:gdLst/>
              <a:ahLst/>
              <a:cxnLst/>
              <a:rect l="l" t="t" r="r" b="b"/>
              <a:pathLst>
                <a:path w="282676" h="456717" extrusionOk="0">
                  <a:moveTo>
                    <a:pt x="282676" y="456718"/>
                  </a:moveTo>
                  <a:cubicBezTo>
                    <a:pt x="278567" y="331510"/>
                    <a:pt x="257333" y="14107"/>
                    <a:pt x="147194" y="408"/>
                  </a:cubicBezTo>
                  <a:cubicBezTo>
                    <a:pt x="55070" y="-11099"/>
                    <a:pt x="15823" y="223152"/>
                    <a:pt x="0" y="378566"/>
                  </a:cubicBezTo>
                  <a:cubicBezTo>
                    <a:pt x="102125" y="403155"/>
                    <a:pt x="197127" y="431718"/>
                    <a:pt x="282676" y="456718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855300" y="1095438"/>
            <a:ext cx="3240300" cy="93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/>
              <a:t>A picture is worth a thousand words</a:t>
            </a:r>
            <a:endParaRPr sz="2900" dirty="0"/>
          </a:p>
        </p:txBody>
      </p:sp>
      <p:sp>
        <p:nvSpPr>
          <p:cNvPr id="282" name="Google Shape;282;p20"/>
          <p:cNvSpPr txBox="1">
            <a:spLocks noGrp="1"/>
          </p:cNvSpPr>
          <p:nvPr>
            <p:ph type="body" idx="1"/>
          </p:nvPr>
        </p:nvSpPr>
        <p:spPr>
          <a:xfrm>
            <a:off x="855300" y="2148163"/>
            <a:ext cx="3240300" cy="189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pic>
        <p:nvPicPr>
          <p:cNvPr id="283" name="Google Shape;283;p20"/>
          <p:cNvPicPr preferRelativeResize="0"/>
          <p:nvPr/>
        </p:nvPicPr>
        <p:blipFill rotWithShape="1">
          <a:blip r:embed="rId3">
            <a:alphaModFix/>
          </a:blip>
          <a:srcRect t="3741" b="30620"/>
          <a:stretch/>
        </p:blipFill>
        <p:spPr>
          <a:xfrm>
            <a:off x="5090100" y="0"/>
            <a:ext cx="4053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 dirty="0"/>
          </a:p>
        </p:txBody>
      </p:sp>
      <p:grpSp>
        <p:nvGrpSpPr>
          <p:cNvPr id="285" name="Google Shape;285;p20"/>
          <p:cNvGrpSpPr/>
          <p:nvPr/>
        </p:nvGrpSpPr>
        <p:grpSpPr>
          <a:xfrm rot="-887741">
            <a:off x="6093557" y="1145667"/>
            <a:ext cx="590098" cy="591310"/>
            <a:chOff x="2893887" y="2547824"/>
            <a:chExt cx="1212350" cy="1214840"/>
          </a:xfrm>
        </p:grpSpPr>
        <p:sp>
          <p:nvSpPr>
            <p:cNvPr id="286" name="Google Shape;286;p20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20"/>
          <p:cNvGrpSpPr/>
          <p:nvPr/>
        </p:nvGrpSpPr>
        <p:grpSpPr>
          <a:xfrm rot="887741" flipH="1">
            <a:off x="7479010" y="1274141"/>
            <a:ext cx="590098" cy="591310"/>
            <a:chOff x="2893887" y="2547824"/>
            <a:chExt cx="1212350" cy="1214840"/>
          </a:xfrm>
        </p:grpSpPr>
        <p:sp>
          <p:nvSpPr>
            <p:cNvPr id="291" name="Google Shape;291;p20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 txBox="1">
            <a:spLocks noGrp="1"/>
          </p:cNvSpPr>
          <p:nvPr>
            <p:ph type="title"/>
          </p:nvPr>
        </p:nvSpPr>
        <p:spPr>
          <a:xfrm>
            <a:off x="4019375" y="720350"/>
            <a:ext cx="45561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Want big impact?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big image.</a:t>
            </a:r>
            <a:endParaRPr dirty="0"/>
          </a:p>
        </p:txBody>
      </p:sp>
      <p:sp>
        <p:nvSpPr>
          <p:cNvPr id="300" name="Google Shape;300;p21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diagrams to explain your ideas</a:t>
            </a:r>
            <a:endParaRPr dirty="0"/>
          </a:p>
        </p:txBody>
      </p:sp>
      <p:sp>
        <p:nvSpPr>
          <p:cNvPr id="306" name="Google Shape;306;p2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 dirty="0"/>
          </a:p>
        </p:txBody>
      </p:sp>
      <p:grpSp>
        <p:nvGrpSpPr>
          <p:cNvPr id="307" name="Google Shape;307;p22"/>
          <p:cNvGrpSpPr/>
          <p:nvPr/>
        </p:nvGrpSpPr>
        <p:grpSpPr>
          <a:xfrm>
            <a:off x="5575395" y="878971"/>
            <a:ext cx="3157483" cy="3233149"/>
            <a:chOff x="5575395" y="955171"/>
            <a:chExt cx="3157483" cy="3233149"/>
          </a:xfrm>
        </p:grpSpPr>
        <p:grpSp>
          <p:nvGrpSpPr>
            <p:cNvPr id="308" name="Google Shape;308;p22"/>
            <p:cNvGrpSpPr/>
            <p:nvPr/>
          </p:nvGrpSpPr>
          <p:grpSpPr>
            <a:xfrm>
              <a:off x="6169433" y="3369626"/>
              <a:ext cx="1969582" cy="818694"/>
              <a:chOff x="6169433" y="3369626"/>
              <a:chExt cx="1969582" cy="818694"/>
            </a:xfrm>
          </p:grpSpPr>
          <p:sp>
            <p:nvSpPr>
              <p:cNvPr id="309" name="Google Shape;309;p22"/>
              <p:cNvSpPr/>
              <p:nvPr/>
            </p:nvSpPr>
            <p:spPr>
              <a:xfrm rot="10800000">
                <a:off x="6169433" y="3369626"/>
                <a:ext cx="1969582" cy="818694"/>
              </a:xfrm>
              <a:custGeom>
                <a:avLst/>
                <a:gdLst/>
                <a:ahLst/>
                <a:cxnLst/>
                <a:rect l="l" t="t" r="r" b="b"/>
                <a:pathLst>
                  <a:path w="2365864" h="983416" extrusionOk="0">
                    <a:moveTo>
                      <a:pt x="0" y="791179"/>
                    </a:moveTo>
                    <a:cubicBezTo>
                      <a:pt x="0" y="354253"/>
                      <a:pt x="529598" y="0"/>
                      <a:pt x="1182898" y="0"/>
                    </a:cubicBezTo>
                    <a:cubicBezTo>
                      <a:pt x="1836197" y="0"/>
                      <a:pt x="2365865" y="354253"/>
                      <a:pt x="2365865" y="791179"/>
                    </a:cubicBezTo>
                    <a:cubicBezTo>
                      <a:pt x="2365865" y="1228104"/>
                      <a:pt x="1836197" y="783576"/>
                      <a:pt x="1182898" y="783576"/>
                    </a:cubicBezTo>
                    <a:cubicBezTo>
                      <a:pt x="529598" y="783576"/>
                      <a:pt x="0" y="1228104"/>
                      <a:pt x="0" y="791179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22"/>
              <p:cNvSpPr/>
              <p:nvPr/>
            </p:nvSpPr>
            <p:spPr>
              <a:xfrm rot="10800000">
                <a:off x="7520552" y="3422053"/>
                <a:ext cx="237495" cy="379430"/>
              </a:xfrm>
              <a:custGeom>
                <a:avLst/>
                <a:gdLst/>
                <a:ahLst/>
                <a:cxnLst/>
                <a:rect l="l" t="t" r="r" b="b"/>
                <a:pathLst>
                  <a:path w="285279" h="455772" extrusionOk="0">
                    <a:moveTo>
                      <a:pt x="0" y="455773"/>
                    </a:moveTo>
                    <a:cubicBezTo>
                      <a:pt x="86303" y="430567"/>
                      <a:pt x="182195" y="401799"/>
                      <a:pt x="285279" y="377141"/>
                    </a:cubicBezTo>
                    <a:cubicBezTo>
                      <a:pt x="275279" y="230837"/>
                      <a:pt x="245005" y="11450"/>
                      <a:pt x="153838" y="422"/>
                    </a:cubicBezTo>
                    <a:cubicBezTo>
                      <a:pt x="44316" y="-13482"/>
                      <a:pt x="9589" y="320085"/>
                      <a:pt x="0" y="4557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16200038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22"/>
              <p:cNvSpPr/>
              <p:nvPr/>
            </p:nvSpPr>
            <p:spPr>
              <a:xfrm rot="10800000">
                <a:off x="6546927" y="3421483"/>
                <a:ext cx="235328" cy="380217"/>
              </a:xfrm>
              <a:custGeom>
                <a:avLst/>
                <a:gdLst/>
                <a:ahLst/>
                <a:cxnLst/>
                <a:rect l="l" t="t" r="r" b="b"/>
                <a:pathLst>
                  <a:path w="282676" h="456717" extrusionOk="0">
                    <a:moveTo>
                      <a:pt x="282676" y="456718"/>
                    </a:moveTo>
                    <a:cubicBezTo>
                      <a:pt x="278567" y="331510"/>
                      <a:pt x="257333" y="14107"/>
                      <a:pt x="147194" y="408"/>
                    </a:cubicBezTo>
                    <a:cubicBezTo>
                      <a:pt x="55070" y="-11099"/>
                      <a:pt x="15823" y="223152"/>
                      <a:pt x="0" y="378566"/>
                    </a:cubicBezTo>
                    <a:cubicBezTo>
                      <a:pt x="102125" y="403155"/>
                      <a:pt x="197127" y="431718"/>
                      <a:pt x="282676" y="45671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16200038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" name="Google Shape;312;p22"/>
            <p:cNvGrpSpPr/>
            <p:nvPr/>
          </p:nvGrpSpPr>
          <p:grpSpPr>
            <a:xfrm>
              <a:off x="8241903" y="1453229"/>
              <a:ext cx="490975" cy="773870"/>
              <a:chOff x="1620532" y="2740711"/>
              <a:chExt cx="745257" cy="1174666"/>
            </a:xfrm>
          </p:grpSpPr>
          <p:sp>
            <p:nvSpPr>
              <p:cNvPr id="313" name="Google Shape;313;p22"/>
              <p:cNvSpPr/>
              <p:nvPr/>
            </p:nvSpPr>
            <p:spPr>
              <a:xfrm>
                <a:off x="1620532" y="2740711"/>
                <a:ext cx="745257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57" h="1174666" extrusionOk="0">
                    <a:moveTo>
                      <a:pt x="105526" y="385886"/>
                    </a:moveTo>
                    <a:cubicBezTo>
                      <a:pt x="105526" y="385886"/>
                      <a:pt x="389709" y="456640"/>
                      <a:pt x="547452" y="114511"/>
                    </a:cubicBezTo>
                    <a:cubicBezTo>
                      <a:pt x="625124" y="-53848"/>
                      <a:pt x="678481" y="-1313"/>
                      <a:pt x="704989" y="51359"/>
                    </a:cubicBezTo>
                    <a:cubicBezTo>
                      <a:pt x="763894" y="169032"/>
                      <a:pt x="825744" y="770550"/>
                      <a:pt x="360393" y="1174667"/>
                    </a:cubicBezTo>
                    <a:cubicBezTo>
                      <a:pt x="360257" y="1174598"/>
                      <a:pt x="-235850" y="1027952"/>
                      <a:pt x="105526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2"/>
              <p:cNvSpPr/>
              <p:nvPr/>
            </p:nvSpPr>
            <p:spPr>
              <a:xfrm>
                <a:off x="1763362" y="3112760"/>
                <a:ext cx="446402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402" h="667683" extrusionOk="0">
                    <a:moveTo>
                      <a:pt x="446403" y="526996"/>
                    </a:moveTo>
                    <a:cubicBezTo>
                      <a:pt x="278523" y="500214"/>
                      <a:pt x="48382" y="393843"/>
                      <a:pt x="145028" y="0"/>
                    </a:cubicBezTo>
                    <a:cubicBezTo>
                      <a:pt x="115342" y="10103"/>
                      <a:pt x="84506" y="16432"/>
                      <a:pt x="53245" y="18836"/>
                    </a:cubicBezTo>
                    <a:cubicBezTo>
                      <a:pt x="-14085" y="183222"/>
                      <a:pt x="-95456" y="533023"/>
                      <a:pt x="348456" y="667683"/>
                    </a:cubicBezTo>
                    <a:cubicBezTo>
                      <a:pt x="384785" y="623463"/>
                      <a:pt x="417539" y="576414"/>
                      <a:pt x="446403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2"/>
              <p:cNvSpPr/>
              <p:nvPr/>
            </p:nvSpPr>
            <p:spPr>
              <a:xfrm>
                <a:off x="1980517" y="3061527"/>
                <a:ext cx="341579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79" h="420075" extrusionOk="0">
                    <a:moveTo>
                      <a:pt x="26848" y="0"/>
                    </a:moveTo>
                    <a:cubicBezTo>
                      <a:pt x="18170" y="6301"/>
                      <a:pt x="9430" y="12103"/>
                      <a:pt x="614" y="17398"/>
                    </a:cubicBezTo>
                    <a:cubicBezTo>
                      <a:pt x="-5002" y="131783"/>
                      <a:pt x="22670" y="353020"/>
                      <a:pt x="305346" y="420076"/>
                    </a:cubicBezTo>
                    <a:cubicBezTo>
                      <a:pt x="319593" y="383294"/>
                      <a:pt x="331579" y="346719"/>
                      <a:pt x="341579" y="310485"/>
                    </a:cubicBezTo>
                    <a:cubicBezTo>
                      <a:pt x="258016" y="305280"/>
                      <a:pt x="119795" y="254114"/>
                      <a:pt x="26848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22"/>
              <p:cNvSpPr/>
              <p:nvPr/>
            </p:nvSpPr>
            <p:spPr>
              <a:xfrm>
                <a:off x="2085517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9521" y="0"/>
                    </a:moveTo>
                    <a:cubicBezTo>
                      <a:pt x="6370" y="4041"/>
                      <a:pt x="3219" y="7877"/>
                      <a:pt x="0" y="11713"/>
                    </a:cubicBezTo>
                    <a:cubicBezTo>
                      <a:pt x="34795" y="89522"/>
                      <a:pt x="117468" y="221785"/>
                      <a:pt x="272744" y="206990"/>
                    </a:cubicBezTo>
                    <a:cubicBezTo>
                      <a:pt x="275416" y="182812"/>
                      <a:pt x="277334" y="159044"/>
                      <a:pt x="278498" y="136441"/>
                    </a:cubicBezTo>
                    <a:cubicBezTo>
                      <a:pt x="201168" y="146578"/>
                      <a:pt x="103906" y="122947"/>
                      <a:pt x="9521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22"/>
              <p:cNvSpPr/>
              <p:nvPr/>
            </p:nvSpPr>
            <p:spPr>
              <a:xfrm>
                <a:off x="1623727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43768" y="373549"/>
                    </a:moveTo>
                    <a:cubicBezTo>
                      <a:pt x="21822" y="429769"/>
                      <a:pt x="7110" y="488551"/>
                      <a:pt x="0" y="548483"/>
                    </a:cubicBezTo>
                    <a:cubicBezTo>
                      <a:pt x="270142" y="552525"/>
                      <a:pt x="564668" y="299095"/>
                      <a:pt x="602340" y="72447"/>
                    </a:cubicBezTo>
                    <a:cubicBezTo>
                      <a:pt x="620217" y="-35089"/>
                      <a:pt x="570627" y="-3855"/>
                      <a:pt x="548161" y="44433"/>
                    </a:cubicBezTo>
                    <a:cubicBezTo>
                      <a:pt x="413980" y="333343"/>
                      <a:pt x="151099" y="356905"/>
                      <a:pt x="43768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" name="Google Shape;318;p22"/>
            <p:cNvGrpSpPr/>
            <p:nvPr/>
          </p:nvGrpSpPr>
          <p:grpSpPr>
            <a:xfrm>
              <a:off x="5575395" y="1453229"/>
              <a:ext cx="490950" cy="773870"/>
              <a:chOff x="188982" y="2740711"/>
              <a:chExt cx="745218" cy="1174666"/>
            </a:xfrm>
          </p:grpSpPr>
          <p:sp>
            <p:nvSpPr>
              <p:cNvPr id="319" name="Google Shape;319;p22"/>
              <p:cNvSpPr/>
              <p:nvPr/>
            </p:nvSpPr>
            <p:spPr>
              <a:xfrm>
                <a:off x="188982" y="2740711"/>
                <a:ext cx="745218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18" h="1174666" extrusionOk="0">
                    <a:moveTo>
                      <a:pt x="639800" y="385886"/>
                    </a:moveTo>
                    <a:cubicBezTo>
                      <a:pt x="639800" y="385886"/>
                      <a:pt x="355617" y="456640"/>
                      <a:pt x="197806" y="114511"/>
                    </a:cubicBezTo>
                    <a:cubicBezTo>
                      <a:pt x="120133" y="-53848"/>
                      <a:pt x="66844" y="-1313"/>
                      <a:pt x="40268" y="51359"/>
                    </a:cubicBezTo>
                    <a:cubicBezTo>
                      <a:pt x="-18637" y="169032"/>
                      <a:pt x="-80487" y="770550"/>
                      <a:pt x="384864" y="1174667"/>
                    </a:cubicBezTo>
                    <a:cubicBezTo>
                      <a:pt x="384864" y="1174598"/>
                      <a:pt x="980970" y="1027952"/>
                      <a:pt x="639800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2"/>
              <p:cNvSpPr/>
              <p:nvPr/>
            </p:nvSpPr>
            <p:spPr>
              <a:xfrm>
                <a:off x="344800" y="3112760"/>
                <a:ext cx="446368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368" h="667683" extrusionOk="0">
                    <a:moveTo>
                      <a:pt x="0" y="526996"/>
                    </a:moveTo>
                    <a:cubicBezTo>
                      <a:pt x="167948" y="500214"/>
                      <a:pt x="398021" y="393843"/>
                      <a:pt x="301375" y="0"/>
                    </a:cubicBezTo>
                    <a:cubicBezTo>
                      <a:pt x="331033" y="10110"/>
                      <a:pt x="361849" y="16439"/>
                      <a:pt x="393089" y="18836"/>
                    </a:cubicBezTo>
                    <a:cubicBezTo>
                      <a:pt x="460488" y="183222"/>
                      <a:pt x="541791" y="533023"/>
                      <a:pt x="97947" y="667683"/>
                    </a:cubicBezTo>
                    <a:cubicBezTo>
                      <a:pt x="61639" y="623443"/>
                      <a:pt x="28888" y="576401"/>
                      <a:pt x="0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2"/>
              <p:cNvSpPr/>
              <p:nvPr/>
            </p:nvSpPr>
            <p:spPr>
              <a:xfrm>
                <a:off x="232538" y="3061527"/>
                <a:ext cx="341567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67" h="420075" extrusionOk="0">
                    <a:moveTo>
                      <a:pt x="314663" y="0"/>
                    </a:moveTo>
                    <a:cubicBezTo>
                      <a:pt x="323430" y="6301"/>
                      <a:pt x="332198" y="12103"/>
                      <a:pt x="340965" y="17398"/>
                    </a:cubicBezTo>
                    <a:cubicBezTo>
                      <a:pt x="346513" y="131783"/>
                      <a:pt x="318910" y="353020"/>
                      <a:pt x="36234" y="420076"/>
                    </a:cubicBezTo>
                    <a:cubicBezTo>
                      <a:pt x="21987" y="383294"/>
                      <a:pt x="10000" y="346719"/>
                      <a:pt x="0" y="310485"/>
                    </a:cubicBezTo>
                    <a:cubicBezTo>
                      <a:pt x="83495" y="305280"/>
                      <a:pt x="221785" y="254114"/>
                      <a:pt x="314663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2"/>
              <p:cNvSpPr/>
              <p:nvPr/>
            </p:nvSpPr>
            <p:spPr>
              <a:xfrm>
                <a:off x="190551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268977" y="0"/>
                    </a:moveTo>
                    <a:cubicBezTo>
                      <a:pt x="272128" y="4041"/>
                      <a:pt x="275347" y="7877"/>
                      <a:pt x="278498" y="11713"/>
                    </a:cubicBezTo>
                    <a:cubicBezTo>
                      <a:pt x="243703" y="89522"/>
                      <a:pt x="161099" y="221785"/>
                      <a:pt x="5754" y="206990"/>
                    </a:cubicBezTo>
                    <a:cubicBezTo>
                      <a:pt x="3082" y="182812"/>
                      <a:pt x="1233" y="159044"/>
                      <a:pt x="0" y="136441"/>
                    </a:cubicBezTo>
                    <a:cubicBezTo>
                      <a:pt x="77399" y="146578"/>
                      <a:pt x="174661" y="122947"/>
                      <a:pt x="268977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2"/>
              <p:cNvSpPr/>
              <p:nvPr/>
            </p:nvSpPr>
            <p:spPr>
              <a:xfrm>
                <a:off x="324756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562383" y="373549"/>
                    </a:moveTo>
                    <a:cubicBezTo>
                      <a:pt x="584328" y="429769"/>
                      <a:pt x="599041" y="488551"/>
                      <a:pt x="606151" y="548483"/>
                    </a:cubicBezTo>
                    <a:cubicBezTo>
                      <a:pt x="336009" y="552525"/>
                      <a:pt x="41483" y="299095"/>
                      <a:pt x="3811" y="72447"/>
                    </a:cubicBezTo>
                    <a:cubicBezTo>
                      <a:pt x="-14066" y="-35089"/>
                      <a:pt x="35524" y="-3855"/>
                      <a:pt x="57921" y="44433"/>
                    </a:cubicBezTo>
                    <a:cubicBezTo>
                      <a:pt x="192170" y="333343"/>
                      <a:pt x="455052" y="356905"/>
                      <a:pt x="562383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4" name="Google Shape;324;p22"/>
            <p:cNvSpPr/>
            <p:nvPr/>
          </p:nvSpPr>
          <p:spPr>
            <a:xfrm rot="10800000">
              <a:off x="6297810" y="955171"/>
              <a:ext cx="1808990" cy="1572953"/>
            </a:xfrm>
            <a:custGeom>
              <a:avLst/>
              <a:gdLst/>
              <a:ahLst/>
              <a:cxnLst/>
              <a:rect l="l" t="t" r="r" b="b"/>
              <a:pathLst>
                <a:path w="1256243" h="1404422" extrusionOk="0">
                  <a:moveTo>
                    <a:pt x="136989" y="466050"/>
                  </a:moveTo>
                  <a:cubicBezTo>
                    <a:pt x="136989" y="466050"/>
                    <a:pt x="267128" y="-13411"/>
                    <a:pt x="705492" y="288"/>
                  </a:cubicBezTo>
                  <a:cubicBezTo>
                    <a:pt x="1198652" y="15699"/>
                    <a:pt x="1243790" y="411254"/>
                    <a:pt x="1253447" y="589340"/>
                  </a:cubicBezTo>
                  <a:cubicBezTo>
                    <a:pt x="1267146" y="842769"/>
                    <a:pt x="1239748" y="1020854"/>
                    <a:pt x="958921" y="1150994"/>
                  </a:cubicBezTo>
                  <a:cubicBezTo>
                    <a:pt x="958921" y="1150994"/>
                    <a:pt x="1137007" y="911263"/>
                    <a:pt x="1013717" y="719479"/>
                  </a:cubicBezTo>
                  <a:cubicBezTo>
                    <a:pt x="1013717" y="719479"/>
                    <a:pt x="965771" y="1301681"/>
                    <a:pt x="404117" y="1404423"/>
                  </a:cubicBezTo>
                  <a:cubicBezTo>
                    <a:pt x="404117" y="1404423"/>
                    <a:pt x="657546" y="1157843"/>
                    <a:pt x="506858" y="801672"/>
                  </a:cubicBezTo>
                  <a:cubicBezTo>
                    <a:pt x="506858" y="801672"/>
                    <a:pt x="520557" y="1144144"/>
                    <a:pt x="123290" y="1130445"/>
                  </a:cubicBezTo>
                  <a:cubicBezTo>
                    <a:pt x="123290" y="1130445"/>
                    <a:pt x="363020" y="993457"/>
                    <a:pt x="294526" y="746877"/>
                  </a:cubicBezTo>
                  <a:cubicBezTo>
                    <a:pt x="253429" y="842769"/>
                    <a:pt x="157537" y="904414"/>
                    <a:pt x="0" y="870167"/>
                  </a:cubicBezTo>
                  <a:cubicBezTo>
                    <a:pt x="116440" y="801672"/>
                    <a:pt x="116440" y="561942"/>
                    <a:pt x="136989" y="466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65000">
                  <a:srgbClr val="FF4D6A"/>
                </a:gs>
                <a:gs pos="100000">
                  <a:srgbClr val="FF4D6A"/>
                </a:gs>
              </a:gsLst>
              <a:lin ang="5400012" scaled="0"/>
            </a:gra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5" name="Google Shape;325;p22"/>
            <p:cNvGrpSpPr/>
            <p:nvPr/>
          </p:nvGrpSpPr>
          <p:grpSpPr>
            <a:xfrm>
              <a:off x="5738625" y="2150990"/>
              <a:ext cx="1316755" cy="1022671"/>
              <a:chOff x="2860826" y="401530"/>
              <a:chExt cx="2115269" cy="1642581"/>
            </a:xfrm>
          </p:grpSpPr>
          <p:sp>
            <p:nvSpPr>
              <p:cNvPr id="326" name="Google Shape;326;p22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2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2"/>
              <p:cNvSpPr/>
              <p:nvPr/>
            </p:nvSpPr>
            <p:spPr>
              <a:xfrm>
                <a:off x="3347496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95F16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2"/>
              <p:cNvSpPr/>
              <p:nvPr/>
            </p:nvSpPr>
            <p:spPr>
              <a:xfrm>
                <a:off x="3521371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2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22"/>
            <p:cNvGrpSpPr/>
            <p:nvPr/>
          </p:nvGrpSpPr>
          <p:grpSpPr>
            <a:xfrm>
              <a:off x="7270325" y="2150990"/>
              <a:ext cx="1316755" cy="1022671"/>
              <a:chOff x="2860826" y="401530"/>
              <a:chExt cx="2115269" cy="1642581"/>
            </a:xfrm>
          </p:grpSpPr>
          <p:sp>
            <p:nvSpPr>
              <p:cNvPr id="332" name="Google Shape;332;p22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2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2"/>
              <p:cNvSpPr/>
              <p:nvPr/>
            </p:nvSpPr>
            <p:spPr>
              <a:xfrm>
                <a:off x="3347496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95F16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2"/>
              <p:cNvSpPr/>
              <p:nvPr/>
            </p:nvSpPr>
            <p:spPr>
              <a:xfrm>
                <a:off x="3521371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2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7" name="Google Shape;337;p22"/>
          <p:cNvSpPr/>
          <p:nvPr/>
        </p:nvSpPr>
        <p:spPr>
          <a:xfrm>
            <a:off x="2730920" y="1647725"/>
            <a:ext cx="1103100" cy="442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28575" dist="95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Lorem Ipsum</a:t>
            </a:r>
            <a:endParaRPr>
              <a:solidFill>
                <a:schemeClr val="accent5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38" name="Google Shape;338;p22"/>
          <p:cNvSpPr/>
          <p:nvPr/>
        </p:nvSpPr>
        <p:spPr>
          <a:xfrm>
            <a:off x="4000409" y="2547425"/>
            <a:ext cx="1103100" cy="442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28575" dist="95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Lorem Ipsum</a:t>
            </a:r>
            <a:endParaRPr>
              <a:solidFill>
                <a:schemeClr val="accent4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39" name="Google Shape;339;p22"/>
          <p:cNvSpPr/>
          <p:nvPr/>
        </p:nvSpPr>
        <p:spPr>
          <a:xfrm>
            <a:off x="1461431" y="2547425"/>
            <a:ext cx="1103100" cy="442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28575" dist="95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Lorem Ipsum</a:t>
            </a:r>
            <a:endParaRPr>
              <a:solidFill>
                <a:schemeClr val="accent4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40" name="Google Shape;340;p22"/>
          <p:cNvSpPr/>
          <p:nvPr/>
        </p:nvSpPr>
        <p:spPr>
          <a:xfrm>
            <a:off x="855300" y="3447126"/>
            <a:ext cx="1103100" cy="442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28575" dist="95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Lorem Ipsum</a:t>
            </a:r>
            <a:endParaRPr>
              <a:solidFill>
                <a:schemeClr val="accent3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41" name="Google Shape;341;p22"/>
          <p:cNvSpPr/>
          <p:nvPr/>
        </p:nvSpPr>
        <p:spPr>
          <a:xfrm>
            <a:off x="2067562" y="3447126"/>
            <a:ext cx="1103100" cy="442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28575" dist="95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Lorem Ipsum</a:t>
            </a:r>
            <a:endParaRPr>
              <a:solidFill>
                <a:schemeClr val="accent3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42" name="Google Shape;342;p22"/>
          <p:cNvSpPr/>
          <p:nvPr/>
        </p:nvSpPr>
        <p:spPr>
          <a:xfrm>
            <a:off x="3394283" y="3447126"/>
            <a:ext cx="1103100" cy="442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28575" dist="95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Lorem Ipsum</a:t>
            </a:r>
            <a:endParaRPr>
              <a:solidFill>
                <a:schemeClr val="accent3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43" name="Google Shape;343;p22"/>
          <p:cNvSpPr/>
          <p:nvPr/>
        </p:nvSpPr>
        <p:spPr>
          <a:xfrm>
            <a:off x="4606545" y="3447126"/>
            <a:ext cx="1103100" cy="442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28575" dist="95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Lorem Ipsum</a:t>
            </a:r>
            <a:endParaRPr>
              <a:solidFill>
                <a:schemeClr val="accent3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cxnSp>
        <p:nvCxnSpPr>
          <p:cNvPr id="344" name="Google Shape;344;p22"/>
          <p:cNvCxnSpPr>
            <a:stCxn id="337" idx="2"/>
            <a:endCxn id="338" idx="0"/>
          </p:cNvCxnSpPr>
          <p:nvPr/>
        </p:nvCxnSpPr>
        <p:spPr>
          <a:xfrm rot="-5400000" flipH="1">
            <a:off x="3688670" y="1684025"/>
            <a:ext cx="457200" cy="1269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5" name="Google Shape;345;p22"/>
          <p:cNvCxnSpPr>
            <a:stCxn id="339" idx="0"/>
            <a:endCxn id="337" idx="2"/>
          </p:cNvCxnSpPr>
          <p:nvPr/>
        </p:nvCxnSpPr>
        <p:spPr>
          <a:xfrm rot="-5400000">
            <a:off x="2419181" y="1684025"/>
            <a:ext cx="457200" cy="1269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6" name="Google Shape;346;p22"/>
          <p:cNvCxnSpPr>
            <a:stCxn id="339" idx="2"/>
            <a:endCxn id="341" idx="0"/>
          </p:cNvCxnSpPr>
          <p:nvPr/>
        </p:nvCxnSpPr>
        <p:spPr>
          <a:xfrm rot="-5400000" flipH="1">
            <a:off x="2087381" y="2915525"/>
            <a:ext cx="457200" cy="606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7" name="Google Shape;347;p22"/>
          <p:cNvCxnSpPr>
            <a:stCxn id="340" idx="0"/>
            <a:endCxn id="339" idx="2"/>
          </p:cNvCxnSpPr>
          <p:nvPr/>
        </p:nvCxnSpPr>
        <p:spPr>
          <a:xfrm rot="-5400000">
            <a:off x="1481250" y="2915526"/>
            <a:ext cx="457200" cy="606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22"/>
          <p:cNvCxnSpPr>
            <a:stCxn id="338" idx="2"/>
            <a:endCxn id="343" idx="0"/>
          </p:cNvCxnSpPr>
          <p:nvPr/>
        </p:nvCxnSpPr>
        <p:spPr>
          <a:xfrm rot="-5400000" flipH="1">
            <a:off x="4626359" y="2915525"/>
            <a:ext cx="457200" cy="606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349;p22"/>
          <p:cNvCxnSpPr>
            <a:stCxn id="342" idx="0"/>
            <a:endCxn id="338" idx="2"/>
          </p:cNvCxnSpPr>
          <p:nvPr/>
        </p:nvCxnSpPr>
        <p:spPr>
          <a:xfrm rot="-5400000">
            <a:off x="4020233" y="2915526"/>
            <a:ext cx="457200" cy="606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00000">
              <a:srgbClr val="FF6B4B"/>
            </a:gs>
          </a:gsLst>
          <a:lin ang="0" scaled="0"/>
        </a:gra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/>
          <p:nvPr/>
        </p:nvSpPr>
        <p:spPr>
          <a:xfrm rot="10800000">
            <a:off x="5897526" y="1501911"/>
            <a:ext cx="1388149" cy="1028739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65000">
                <a:schemeClr val="accent6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3"/>
          <p:cNvSpPr/>
          <p:nvPr/>
        </p:nvSpPr>
        <p:spPr>
          <a:xfrm rot="10800000">
            <a:off x="7517901" y="1501911"/>
            <a:ext cx="1388149" cy="1028739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65000">
                <a:schemeClr val="accent6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3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 tables to compare data</a:t>
            </a:r>
            <a:endParaRPr dirty="0"/>
          </a:p>
        </p:txBody>
      </p:sp>
      <p:graphicFrame>
        <p:nvGraphicFramePr>
          <p:cNvPr id="357" name="Google Shape;357;p23"/>
          <p:cNvGraphicFramePr/>
          <p:nvPr/>
        </p:nvGraphicFramePr>
        <p:xfrm>
          <a:off x="855300" y="1564481"/>
          <a:ext cx="4693500" cy="2734200"/>
        </p:xfrm>
        <a:graphic>
          <a:graphicData uri="http://schemas.openxmlformats.org/drawingml/2006/table">
            <a:tbl>
              <a:tblPr>
                <a:noFill/>
                <a:tableStyleId>{4C47D525-7973-43D5-937F-014B81E019FB}</a:tableStyleId>
              </a:tblPr>
              <a:tblGrid>
                <a:gridCol w="117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A</a:t>
                      </a:r>
                      <a:endParaRPr sz="11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B</a:t>
                      </a:r>
                      <a:endParaRPr sz="11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C</a:t>
                      </a:r>
                      <a:endParaRPr sz="11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Yellow</a:t>
                      </a:r>
                      <a:endParaRPr sz="11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10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20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7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Blue</a:t>
                      </a:r>
                      <a:endParaRPr sz="11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30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15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10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Orange</a:t>
                      </a:r>
                      <a:endParaRPr sz="11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5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24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16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8" name="Google Shape;358;p23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 dirty="0"/>
          </a:p>
        </p:txBody>
      </p:sp>
      <p:grpSp>
        <p:nvGrpSpPr>
          <p:cNvPr id="359" name="Google Shape;359;p23"/>
          <p:cNvGrpSpPr/>
          <p:nvPr/>
        </p:nvGrpSpPr>
        <p:grpSpPr>
          <a:xfrm>
            <a:off x="5913493" y="2173056"/>
            <a:ext cx="1286011" cy="756474"/>
            <a:chOff x="5682925" y="1139232"/>
            <a:chExt cx="2115150" cy="1244200"/>
          </a:xfrm>
        </p:grpSpPr>
        <p:sp>
          <p:nvSpPr>
            <p:cNvPr id="360" name="Google Shape;360;p23"/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95F16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5" name="Google Shape;365;p23"/>
          <p:cNvGrpSpPr/>
          <p:nvPr/>
        </p:nvGrpSpPr>
        <p:grpSpPr>
          <a:xfrm>
            <a:off x="7199506" y="3084690"/>
            <a:ext cx="1276896" cy="556792"/>
            <a:chOff x="7199506" y="3084690"/>
            <a:chExt cx="1276896" cy="556792"/>
          </a:xfrm>
        </p:grpSpPr>
        <p:sp>
          <p:nvSpPr>
            <p:cNvPr id="366" name="Google Shape;366;p23"/>
            <p:cNvSpPr/>
            <p:nvPr/>
          </p:nvSpPr>
          <p:spPr>
            <a:xfrm>
              <a:off x="7199506" y="3084690"/>
              <a:ext cx="1276896" cy="556446"/>
            </a:xfrm>
            <a:custGeom>
              <a:avLst/>
              <a:gdLst/>
              <a:ahLst/>
              <a:cxnLst/>
              <a:rect l="l" t="t" r="r" b="b"/>
              <a:pathLst>
                <a:path w="2101887" h="915961" extrusionOk="0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7632485" y="3505663"/>
              <a:ext cx="411651" cy="135819"/>
            </a:xfrm>
            <a:custGeom>
              <a:avLst/>
              <a:gdLst/>
              <a:ahLst/>
              <a:cxnLst/>
              <a:rect l="l" t="t" r="r" b="b"/>
              <a:pathLst>
                <a:path w="677615" h="223570" extrusionOk="0">
                  <a:moveTo>
                    <a:pt x="677615" y="223571"/>
                  </a:moveTo>
                  <a:cubicBezTo>
                    <a:pt x="597476" y="36451"/>
                    <a:pt x="380829" y="-50277"/>
                    <a:pt x="193702" y="29855"/>
                  </a:cubicBezTo>
                  <a:cubicBezTo>
                    <a:pt x="106646" y="67143"/>
                    <a:pt x="37261" y="136508"/>
                    <a:pt x="0" y="22357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7342805" y="3157018"/>
              <a:ext cx="198939" cy="323411"/>
            </a:xfrm>
            <a:custGeom>
              <a:avLst/>
              <a:gdLst/>
              <a:ahLst/>
              <a:cxnLst/>
              <a:rect l="l" t="t" r="r" b="b"/>
              <a:pathLst>
                <a:path w="327471" h="532363" extrusionOk="0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8134427" y="3156684"/>
              <a:ext cx="200395" cy="330119"/>
            </a:xfrm>
            <a:custGeom>
              <a:avLst/>
              <a:gdLst/>
              <a:ahLst/>
              <a:cxnLst/>
              <a:rect l="l" t="t" r="r" b="b"/>
              <a:pathLst>
                <a:path w="329869" h="543406" extrusionOk="0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0" name="Google Shape;370;p23"/>
          <p:cNvGrpSpPr/>
          <p:nvPr/>
        </p:nvGrpSpPr>
        <p:grpSpPr>
          <a:xfrm>
            <a:off x="7517893" y="2173056"/>
            <a:ext cx="1286011" cy="756474"/>
            <a:chOff x="5682925" y="1139232"/>
            <a:chExt cx="2115150" cy="1244200"/>
          </a:xfrm>
        </p:grpSpPr>
        <p:sp>
          <p:nvSpPr>
            <p:cNvPr id="371" name="Google Shape;371;p23"/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95F16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4"/>
          <p:cNvSpPr/>
          <p:nvPr/>
        </p:nvSpPr>
        <p:spPr>
          <a:xfrm>
            <a:off x="514725" y="7139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rgbClr val="F0E0C7"/>
              </a:gs>
              <a:gs pos="50000">
                <a:srgbClr val="F8F1E4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  <a:effectLst>
            <a:outerShdw blurRad="28575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4"/>
          <p:cNvSpPr txBox="1">
            <a:spLocks noGrp="1"/>
          </p:cNvSpPr>
          <p:nvPr>
            <p:ph type="title"/>
          </p:nvPr>
        </p:nvSpPr>
        <p:spPr>
          <a:xfrm>
            <a:off x="855300" y="402650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Maps</a:t>
            </a:r>
            <a:endParaRPr dirty="0"/>
          </a:p>
        </p:txBody>
      </p:sp>
      <p:sp>
        <p:nvSpPr>
          <p:cNvPr id="382" name="Google Shape;382;p24"/>
          <p:cNvSpPr/>
          <p:nvPr/>
        </p:nvSpPr>
        <p:spPr>
          <a:xfrm>
            <a:off x="2038525" y="1597325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our office</a:t>
            </a:r>
            <a:endParaRPr sz="10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83" name="Google Shape;383;p2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 dirty="0"/>
          </a:p>
        </p:txBody>
      </p:sp>
      <p:sp>
        <p:nvSpPr>
          <p:cNvPr id="384" name="Google Shape;384;p24"/>
          <p:cNvSpPr txBox="1">
            <a:spLocks noGrp="1"/>
          </p:cNvSpPr>
          <p:nvPr>
            <p:ph type="body" idx="4294967295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maps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  <p:grpSp>
        <p:nvGrpSpPr>
          <p:cNvPr id="385" name="Google Shape;385;p24"/>
          <p:cNvGrpSpPr/>
          <p:nvPr/>
        </p:nvGrpSpPr>
        <p:grpSpPr>
          <a:xfrm>
            <a:off x="1126089" y="1865162"/>
            <a:ext cx="236529" cy="236894"/>
            <a:chOff x="2893887" y="2547824"/>
            <a:chExt cx="1212350" cy="1214840"/>
          </a:xfrm>
        </p:grpSpPr>
        <p:sp>
          <p:nvSpPr>
            <p:cNvPr id="386" name="Google Shape;386;p24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4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0" name="Google Shape;390;p24"/>
          <p:cNvGrpSpPr/>
          <p:nvPr/>
        </p:nvGrpSpPr>
        <p:grpSpPr>
          <a:xfrm>
            <a:off x="2711664" y="3575012"/>
            <a:ext cx="236529" cy="236894"/>
            <a:chOff x="2893887" y="2547824"/>
            <a:chExt cx="1212350" cy="1214840"/>
          </a:xfrm>
        </p:grpSpPr>
        <p:sp>
          <p:nvSpPr>
            <p:cNvPr id="391" name="Google Shape;391;p24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5" name="Google Shape;395;p24"/>
          <p:cNvGrpSpPr/>
          <p:nvPr/>
        </p:nvGrpSpPr>
        <p:grpSpPr>
          <a:xfrm>
            <a:off x="4539964" y="3860850"/>
            <a:ext cx="236529" cy="236894"/>
            <a:chOff x="2893887" y="2547824"/>
            <a:chExt cx="1212350" cy="1214840"/>
          </a:xfrm>
        </p:grpSpPr>
        <p:sp>
          <p:nvSpPr>
            <p:cNvPr id="396" name="Google Shape;396;p24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0" name="Google Shape;400;p24"/>
          <p:cNvGrpSpPr/>
          <p:nvPr/>
        </p:nvGrpSpPr>
        <p:grpSpPr>
          <a:xfrm>
            <a:off x="3822289" y="1628262"/>
            <a:ext cx="236529" cy="236894"/>
            <a:chOff x="2893887" y="2547824"/>
            <a:chExt cx="1212350" cy="1214840"/>
          </a:xfrm>
        </p:grpSpPr>
        <p:sp>
          <p:nvSpPr>
            <p:cNvPr id="401" name="Google Shape;401;p24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24"/>
          <p:cNvGrpSpPr/>
          <p:nvPr/>
        </p:nvGrpSpPr>
        <p:grpSpPr>
          <a:xfrm>
            <a:off x="7289339" y="3811912"/>
            <a:ext cx="236529" cy="236894"/>
            <a:chOff x="2893887" y="2547824"/>
            <a:chExt cx="1212350" cy="1214840"/>
          </a:xfrm>
        </p:grpSpPr>
        <p:sp>
          <p:nvSpPr>
            <p:cNvPr id="406" name="Google Shape;406;p24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0" name="Google Shape;410;p24"/>
          <p:cNvGrpSpPr/>
          <p:nvPr/>
        </p:nvGrpSpPr>
        <p:grpSpPr>
          <a:xfrm>
            <a:off x="6657689" y="2210687"/>
            <a:ext cx="236529" cy="236894"/>
            <a:chOff x="2893887" y="2547824"/>
            <a:chExt cx="1212350" cy="1214840"/>
          </a:xfrm>
        </p:grpSpPr>
        <p:sp>
          <p:nvSpPr>
            <p:cNvPr id="411" name="Google Shape;411;p24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4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855300" y="1583350"/>
            <a:ext cx="4548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Patterns</a:t>
            </a:r>
            <a:endParaRPr dirty="0"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855300" y="2840052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grpSp>
        <p:nvGrpSpPr>
          <p:cNvPr id="134" name="Google Shape;134;p14"/>
          <p:cNvGrpSpPr/>
          <p:nvPr/>
        </p:nvGrpSpPr>
        <p:grpSpPr>
          <a:xfrm>
            <a:off x="6080071" y="2960311"/>
            <a:ext cx="1302084" cy="858127"/>
            <a:chOff x="6080071" y="2960311"/>
            <a:chExt cx="1302084" cy="858127"/>
          </a:xfrm>
        </p:grpSpPr>
        <p:sp>
          <p:nvSpPr>
            <p:cNvPr id="135" name="Google Shape;135;p14"/>
            <p:cNvSpPr/>
            <p:nvPr/>
          </p:nvSpPr>
          <p:spPr>
            <a:xfrm>
              <a:off x="6080071" y="2960311"/>
              <a:ext cx="1302084" cy="858127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6327898" y="3465710"/>
              <a:ext cx="879991" cy="35265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487354" y="3095947"/>
              <a:ext cx="200893" cy="194088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6233989" y="3151418"/>
              <a:ext cx="172575" cy="159889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7030567" y="2990920"/>
              <a:ext cx="191315" cy="259998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6771121" y="3039228"/>
              <a:ext cx="205307" cy="23119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14"/>
          <p:cNvGrpSpPr/>
          <p:nvPr/>
        </p:nvGrpSpPr>
        <p:grpSpPr>
          <a:xfrm>
            <a:off x="5192282" y="1325062"/>
            <a:ext cx="3077662" cy="1635238"/>
            <a:chOff x="5181459" y="1300137"/>
            <a:chExt cx="3077662" cy="1635238"/>
          </a:xfrm>
        </p:grpSpPr>
        <p:grpSp>
          <p:nvGrpSpPr>
            <p:cNvPr id="142" name="Google Shape;142;p14"/>
            <p:cNvGrpSpPr/>
            <p:nvPr/>
          </p:nvGrpSpPr>
          <p:grpSpPr>
            <a:xfrm>
              <a:off x="7173384" y="1918087"/>
              <a:ext cx="1085737" cy="1017288"/>
              <a:chOff x="175906" y="401530"/>
              <a:chExt cx="2115209" cy="1982245"/>
            </a:xfrm>
          </p:grpSpPr>
          <p:sp>
            <p:nvSpPr>
              <p:cNvPr id="143" name="Google Shape;143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" name="Google Shape;148;p14"/>
            <p:cNvGrpSpPr/>
            <p:nvPr/>
          </p:nvGrpSpPr>
          <p:grpSpPr>
            <a:xfrm>
              <a:off x="5181459" y="1918087"/>
              <a:ext cx="1085737" cy="1017288"/>
              <a:chOff x="175906" y="401530"/>
              <a:chExt cx="2115209" cy="1982245"/>
            </a:xfrm>
          </p:grpSpPr>
          <p:sp>
            <p:nvSpPr>
              <p:cNvPr id="149" name="Google Shape;149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" name="Google Shape;154;p14"/>
            <p:cNvGrpSpPr/>
            <p:nvPr/>
          </p:nvGrpSpPr>
          <p:grpSpPr>
            <a:xfrm>
              <a:off x="6188258" y="1300137"/>
              <a:ext cx="1085737" cy="1017288"/>
              <a:chOff x="175906" y="401530"/>
              <a:chExt cx="2115209" cy="1982245"/>
            </a:xfrm>
          </p:grpSpPr>
          <p:sp>
            <p:nvSpPr>
              <p:cNvPr id="155" name="Google Shape;155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0" name="Google Shape;160;p14"/>
          <p:cNvGrpSpPr/>
          <p:nvPr/>
        </p:nvGrpSpPr>
        <p:grpSpPr>
          <a:xfrm>
            <a:off x="4846351" y="1325056"/>
            <a:ext cx="3769524" cy="714197"/>
            <a:chOff x="4846351" y="1300131"/>
            <a:chExt cx="3769524" cy="714197"/>
          </a:xfrm>
        </p:grpSpPr>
        <p:grpSp>
          <p:nvGrpSpPr>
            <p:cNvPr id="161" name="Google Shape;161;p14"/>
            <p:cNvGrpSpPr/>
            <p:nvPr/>
          </p:nvGrpSpPr>
          <p:grpSpPr>
            <a:xfrm rot="10800000">
              <a:off x="4846351" y="1300131"/>
              <a:ext cx="453116" cy="714197"/>
              <a:chOff x="1620532" y="2740711"/>
              <a:chExt cx="745257" cy="1174666"/>
            </a:xfrm>
          </p:grpSpPr>
          <p:sp>
            <p:nvSpPr>
              <p:cNvPr id="162" name="Google Shape;162;p14"/>
              <p:cNvSpPr/>
              <p:nvPr/>
            </p:nvSpPr>
            <p:spPr>
              <a:xfrm>
                <a:off x="1620532" y="2740711"/>
                <a:ext cx="745257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57" h="1174666" extrusionOk="0">
                    <a:moveTo>
                      <a:pt x="105526" y="385886"/>
                    </a:moveTo>
                    <a:cubicBezTo>
                      <a:pt x="105526" y="385886"/>
                      <a:pt x="389709" y="456640"/>
                      <a:pt x="547452" y="114511"/>
                    </a:cubicBezTo>
                    <a:cubicBezTo>
                      <a:pt x="625124" y="-53848"/>
                      <a:pt x="678481" y="-1313"/>
                      <a:pt x="704989" y="51359"/>
                    </a:cubicBezTo>
                    <a:cubicBezTo>
                      <a:pt x="763894" y="169032"/>
                      <a:pt x="825744" y="770550"/>
                      <a:pt x="360393" y="1174667"/>
                    </a:cubicBezTo>
                    <a:cubicBezTo>
                      <a:pt x="360257" y="1174598"/>
                      <a:pt x="-235850" y="1027952"/>
                      <a:pt x="105526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>
                <a:off x="1763362" y="3112760"/>
                <a:ext cx="446402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402" h="667683" extrusionOk="0">
                    <a:moveTo>
                      <a:pt x="446403" y="526996"/>
                    </a:moveTo>
                    <a:cubicBezTo>
                      <a:pt x="278523" y="500214"/>
                      <a:pt x="48382" y="393843"/>
                      <a:pt x="145028" y="0"/>
                    </a:cubicBezTo>
                    <a:cubicBezTo>
                      <a:pt x="115342" y="10103"/>
                      <a:pt x="84506" y="16432"/>
                      <a:pt x="53245" y="18836"/>
                    </a:cubicBezTo>
                    <a:cubicBezTo>
                      <a:pt x="-14085" y="183222"/>
                      <a:pt x="-95456" y="533023"/>
                      <a:pt x="348456" y="667683"/>
                    </a:cubicBezTo>
                    <a:cubicBezTo>
                      <a:pt x="384785" y="623463"/>
                      <a:pt x="417539" y="576414"/>
                      <a:pt x="446403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>
                <a:off x="1980517" y="3061527"/>
                <a:ext cx="341579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79" h="420075" extrusionOk="0">
                    <a:moveTo>
                      <a:pt x="26848" y="0"/>
                    </a:moveTo>
                    <a:cubicBezTo>
                      <a:pt x="18170" y="6301"/>
                      <a:pt x="9430" y="12103"/>
                      <a:pt x="614" y="17398"/>
                    </a:cubicBezTo>
                    <a:cubicBezTo>
                      <a:pt x="-5002" y="131783"/>
                      <a:pt x="22670" y="353020"/>
                      <a:pt x="305346" y="420076"/>
                    </a:cubicBezTo>
                    <a:cubicBezTo>
                      <a:pt x="319593" y="383294"/>
                      <a:pt x="331579" y="346719"/>
                      <a:pt x="341579" y="310485"/>
                    </a:cubicBezTo>
                    <a:cubicBezTo>
                      <a:pt x="258016" y="305280"/>
                      <a:pt x="119795" y="254114"/>
                      <a:pt x="26848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2085517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9521" y="0"/>
                    </a:moveTo>
                    <a:cubicBezTo>
                      <a:pt x="6370" y="4041"/>
                      <a:pt x="3219" y="7877"/>
                      <a:pt x="0" y="11713"/>
                    </a:cubicBezTo>
                    <a:cubicBezTo>
                      <a:pt x="34795" y="89522"/>
                      <a:pt x="117468" y="221785"/>
                      <a:pt x="272744" y="206990"/>
                    </a:cubicBezTo>
                    <a:cubicBezTo>
                      <a:pt x="275416" y="182812"/>
                      <a:pt x="277334" y="159044"/>
                      <a:pt x="278498" y="136441"/>
                    </a:cubicBezTo>
                    <a:cubicBezTo>
                      <a:pt x="201168" y="146578"/>
                      <a:pt x="103906" y="122947"/>
                      <a:pt x="9521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>
                <a:off x="1623727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43768" y="373549"/>
                    </a:moveTo>
                    <a:cubicBezTo>
                      <a:pt x="21822" y="429769"/>
                      <a:pt x="7110" y="488551"/>
                      <a:pt x="0" y="548483"/>
                    </a:cubicBezTo>
                    <a:cubicBezTo>
                      <a:pt x="270142" y="552525"/>
                      <a:pt x="564668" y="299095"/>
                      <a:pt x="602340" y="72447"/>
                    </a:cubicBezTo>
                    <a:cubicBezTo>
                      <a:pt x="620217" y="-35089"/>
                      <a:pt x="570627" y="-3855"/>
                      <a:pt x="548161" y="44433"/>
                    </a:cubicBezTo>
                    <a:cubicBezTo>
                      <a:pt x="413980" y="333343"/>
                      <a:pt x="151099" y="356905"/>
                      <a:pt x="43768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" name="Google Shape;167;p14"/>
            <p:cNvGrpSpPr/>
            <p:nvPr/>
          </p:nvGrpSpPr>
          <p:grpSpPr>
            <a:xfrm rot="10800000">
              <a:off x="8162782" y="1300131"/>
              <a:ext cx="453093" cy="714197"/>
              <a:chOff x="188982" y="2740711"/>
              <a:chExt cx="745218" cy="1174666"/>
            </a:xfrm>
          </p:grpSpPr>
          <p:sp>
            <p:nvSpPr>
              <p:cNvPr id="168" name="Google Shape;168;p14"/>
              <p:cNvSpPr/>
              <p:nvPr/>
            </p:nvSpPr>
            <p:spPr>
              <a:xfrm>
                <a:off x="188982" y="2740711"/>
                <a:ext cx="745218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18" h="1174666" extrusionOk="0">
                    <a:moveTo>
                      <a:pt x="639800" y="385886"/>
                    </a:moveTo>
                    <a:cubicBezTo>
                      <a:pt x="639800" y="385886"/>
                      <a:pt x="355617" y="456640"/>
                      <a:pt x="197806" y="114511"/>
                    </a:cubicBezTo>
                    <a:cubicBezTo>
                      <a:pt x="120133" y="-53848"/>
                      <a:pt x="66844" y="-1313"/>
                      <a:pt x="40268" y="51359"/>
                    </a:cubicBezTo>
                    <a:cubicBezTo>
                      <a:pt x="-18637" y="169032"/>
                      <a:pt x="-80487" y="770550"/>
                      <a:pt x="384864" y="1174667"/>
                    </a:cubicBezTo>
                    <a:cubicBezTo>
                      <a:pt x="384864" y="1174598"/>
                      <a:pt x="980970" y="1027952"/>
                      <a:pt x="639800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344800" y="3112760"/>
                <a:ext cx="446368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368" h="667683" extrusionOk="0">
                    <a:moveTo>
                      <a:pt x="0" y="526996"/>
                    </a:moveTo>
                    <a:cubicBezTo>
                      <a:pt x="167948" y="500214"/>
                      <a:pt x="398021" y="393843"/>
                      <a:pt x="301375" y="0"/>
                    </a:cubicBezTo>
                    <a:cubicBezTo>
                      <a:pt x="331033" y="10110"/>
                      <a:pt x="361849" y="16439"/>
                      <a:pt x="393089" y="18836"/>
                    </a:cubicBezTo>
                    <a:cubicBezTo>
                      <a:pt x="460488" y="183222"/>
                      <a:pt x="541791" y="533023"/>
                      <a:pt x="97947" y="667683"/>
                    </a:cubicBezTo>
                    <a:cubicBezTo>
                      <a:pt x="61639" y="623443"/>
                      <a:pt x="28888" y="576401"/>
                      <a:pt x="0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>
                <a:off x="232538" y="3061527"/>
                <a:ext cx="341567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67" h="420075" extrusionOk="0">
                    <a:moveTo>
                      <a:pt x="314663" y="0"/>
                    </a:moveTo>
                    <a:cubicBezTo>
                      <a:pt x="323430" y="6301"/>
                      <a:pt x="332198" y="12103"/>
                      <a:pt x="340965" y="17398"/>
                    </a:cubicBezTo>
                    <a:cubicBezTo>
                      <a:pt x="346513" y="131783"/>
                      <a:pt x="318910" y="353020"/>
                      <a:pt x="36234" y="420076"/>
                    </a:cubicBezTo>
                    <a:cubicBezTo>
                      <a:pt x="21987" y="383294"/>
                      <a:pt x="10000" y="346719"/>
                      <a:pt x="0" y="310485"/>
                    </a:cubicBezTo>
                    <a:cubicBezTo>
                      <a:pt x="83495" y="305280"/>
                      <a:pt x="221785" y="254114"/>
                      <a:pt x="314663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>
                <a:off x="190551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268977" y="0"/>
                    </a:moveTo>
                    <a:cubicBezTo>
                      <a:pt x="272128" y="4041"/>
                      <a:pt x="275347" y="7877"/>
                      <a:pt x="278498" y="11713"/>
                    </a:cubicBezTo>
                    <a:cubicBezTo>
                      <a:pt x="243703" y="89522"/>
                      <a:pt x="161099" y="221785"/>
                      <a:pt x="5754" y="206990"/>
                    </a:cubicBezTo>
                    <a:cubicBezTo>
                      <a:pt x="3082" y="182812"/>
                      <a:pt x="1233" y="159044"/>
                      <a:pt x="0" y="136441"/>
                    </a:cubicBezTo>
                    <a:cubicBezTo>
                      <a:pt x="77399" y="146578"/>
                      <a:pt x="174661" y="122947"/>
                      <a:pt x="268977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324756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562383" y="373549"/>
                    </a:moveTo>
                    <a:cubicBezTo>
                      <a:pt x="584328" y="429769"/>
                      <a:pt x="599041" y="488551"/>
                      <a:pt x="606151" y="548483"/>
                    </a:cubicBezTo>
                    <a:cubicBezTo>
                      <a:pt x="336009" y="552525"/>
                      <a:pt x="41483" y="299095"/>
                      <a:pt x="3811" y="72447"/>
                    </a:cubicBezTo>
                    <a:cubicBezTo>
                      <a:pt x="-14066" y="-35089"/>
                      <a:pt x="35524" y="-3855"/>
                      <a:pt x="57921" y="44433"/>
                    </a:cubicBezTo>
                    <a:cubicBezTo>
                      <a:pt x="192170" y="333343"/>
                      <a:pt x="455052" y="356905"/>
                      <a:pt x="562383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5596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5"/>
          <p:cNvSpPr/>
          <p:nvPr/>
        </p:nvSpPr>
        <p:spPr>
          <a:xfrm rot="5400000" flipH="1">
            <a:off x="1695526" y="2563911"/>
            <a:ext cx="1388149" cy="1028739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65000">
                <a:schemeClr val="accent6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5"/>
          <p:cNvSpPr/>
          <p:nvPr/>
        </p:nvSpPr>
        <p:spPr>
          <a:xfrm rot="-5400000">
            <a:off x="6060326" y="2563911"/>
            <a:ext cx="1388149" cy="1028739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65000">
                <a:schemeClr val="accent6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5"/>
          <p:cNvSpPr txBox="1">
            <a:spLocks noGrp="1"/>
          </p:cNvSpPr>
          <p:nvPr>
            <p:ph type="ctrTitle" idx="4294967295"/>
          </p:nvPr>
        </p:nvSpPr>
        <p:spPr>
          <a:xfrm>
            <a:off x="855300" y="668950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latin typeface="Arial Rounded MT Bold" panose="020F0704030504030204" pitchFamily="34" charset="77"/>
              </a:rPr>
              <a:t>89,526,124</a:t>
            </a:r>
            <a:endParaRPr sz="9600" dirty="0">
              <a:latin typeface="Arial Rounded MT Bold" panose="020F0704030504030204" pitchFamily="34" charset="77"/>
            </a:endParaRPr>
          </a:p>
        </p:txBody>
      </p:sp>
      <p:sp>
        <p:nvSpPr>
          <p:cNvPr id="422" name="Google Shape;422;p25"/>
          <p:cNvSpPr txBox="1">
            <a:spLocks noGrp="1"/>
          </p:cNvSpPr>
          <p:nvPr>
            <p:ph type="subTitle" idx="4294967295"/>
          </p:nvPr>
        </p:nvSpPr>
        <p:spPr>
          <a:xfrm>
            <a:off x="855300" y="1773251"/>
            <a:ext cx="7433400" cy="5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423" name="Google Shape;423;p2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 dirty="0"/>
          </a:p>
        </p:txBody>
      </p:sp>
      <p:grpSp>
        <p:nvGrpSpPr>
          <p:cNvPr id="424" name="Google Shape;424;p25"/>
          <p:cNvGrpSpPr/>
          <p:nvPr/>
        </p:nvGrpSpPr>
        <p:grpSpPr>
          <a:xfrm>
            <a:off x="3921496" y="3632986"/>
            <a:ext cx="1301013" cy="857763"/>
            <a:chOff x="6080071" y="2960311"/>
            <a:chExt cx="1301013" cy="857763"/>
          </a:xfrm>
        </p:grpSpPr>
        <p:sp>
          <p:nvSpPr>
            <p:cNvPr id="425" name="Google Shape;425;p25"/>
            <p:cNvSpPr/>
            <p:nvPr/>
          </p:nvSpPr>
          <p:spPr>
            <a:xfrm>
              <a:off x="6080071" y="2960311"/>
              <a:ext cx="1301013" cy="857421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6327898" y="3465710"/>
              <a:ext cx="879268" cy="35236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6487354" y="3095947"/>
              <a:ext cx="200728" cy="193929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6233989" y="3151418"/>
              <a:ext cx="172433" cy="159757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7030567" y="2990920"/>
              <a:ext cx="191158" cy="259785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6771121" y="3039228"/>
              <a:ext cx="205138" cy="23100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1" name="Google Shape;431;p25"/>
          <p:cNvGrpSpPr/>
          <p:nvPr/>
        </p:nvGrpSpPr>
        <p:grpSpPr>
          <a:xfrm>
            <a:off x="3073375" y="2733105"/>
            <a:ext cx="1008772" cy="783347"/>
            <a:chOff x="2860826" y="401530"/>
            <a:chExt cx="2115269" cy="1642581"/>
          </a:xfrm>
        </p:grpSpPr>
        <p:sp>
          <p:nvSpPr>
            <p:cNvPr id="432" name="Google Shape;432;p25"/>
            <p:cNvSpPr/>
            <p:nvPr/>
          </p:nvSpPr>
          <p:spPr>
            <a:xfrm>
              <a:off x="2860826" y="401530"/>
              <a:ext cx="2115269" cy="1642581"/>
            </a:xfrm>
            <a:custGeom>
              <a:avLst/>
              <a:gdLst/>
              <a:ahLst/>
              <a:cxnLst/>
              <a:rect l="l" t="t" r="r" b="b"/>
              <a:pathLst>
                <a:path w="2115269" h="1642581" extrusionOk="0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2983792" y="475316"/>
              <a:ext cx="1869056" cy="1552082"/>
            </a:xfrm>
            <a:custGeom>
              <a:avLst/>
              <a:gdLst/>
              <a:ahLst/>
              <a:cxnLst/>
              <a:rect l="l" t="t" r="r" b="b"/>
              <a:pathLst>
                <a:path w="1869056" h="1552082" extrusionOk="0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3539074" y="67724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3712949" y="84994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2983798" y="1299235"/>
              <a:ext cx="1868927" cy="728163"/>
            </a:xfrm>
            <a:custGeom>
              <a:avLst/>
              <a:gdLst/>
              <a:ahLst/>
              <a:cxnLst/>
              <a:rect l="l" t="t" r="r" b="b"/>
              <a:pathLst>
                <a:path w="1868927" h="728163" extrusionOk="0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" name="Google Shape;437;p25"/>
          <p:cNvGrpSpPr/>
          <p:nvPr/>
        </p:nvGrpSpPr>
        <p:grpSpPr>
          <a:xfrm>
            <a:off x="4067614" y="2580705"/>
            <a:ext cx="1008772" cy="783347"/>
            <a:chOff x="2860826" y="401530"/>
            <a:chExt cx="2115269" cy="1642581"/>
          </a:xfrm>
        </p:grpSpPr>
        <p:sp>
          <p:nvSpPr>
            <p:cNvPr id="438" name="Google Shape;438;p25"/>
            <p:cNvSpPr/>
            <p:nvPr/>
          </p:nvSpPr>
          <p:spPr>
            <a:xfrm>
              <a:off x="2860826" y="401530"/>
              <a:ext cx="2115269" cy="1642581"/>
            </a:xfrm>
            <a:custGeom>
              <a:avLst/>
              <a:gdLst/>
              <a:ahLst/>
              <a:cxnLst/>
              <a:rect l="l" t="t" r="r" b="b"/>
              <a:pathLst>
                <a:path w="2115269" h="1642581" extrusionOk="0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2983792" y="475316"/>
              <a:ext cx="1869056" cy="1552082"/>
            </a:xfrm>
            <a:custGeom>
              <a:avLst/>
              <a:gdLst/>
              <a:ahLst/>
              <a:cxnLst/>
              <a:rect l="l" t="t" r="r" b="b"/>
              <a:pathLst>
                <a:path w="1869056" h="1552082" extrusionOk="0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3539074" y="67724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3712949" y="84994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2983798" y="1299235"/>
              <a:ext cx="1868927" cy="728163"/>
            </a:xfrm>
            <a:custGeom>
              <a:avLst/>
              <a:gdLst/>
              <a:ahLst/>
              <a:cxnLst/>
              <a:rect l="l" t="t" r="r" b="b"/>
              <a:pathLst>
                <a:path w="1868927" h="728163" extrusionOk="0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" name="Google Shape;443;p25"/>
          <p:cNvGrpSpPr/>
          <p:nvPr/>
        </p:nvGrpSpPr>
        <p:grpSpPr>
          <a:xfrm>
            <a:off x="5061853" y="2733105"/>
            <a:ext cx="1008772" cy="783347"/>
            <a:chOff x="2860826" y="401530"/>
            <a:chExt cx="2115269" cy="1642581"/>
          </a:xfrm>
        </p:grpSpPr>
        <p:sp>
          <p:nvSpPr>
            <p:cNvPr id="444" name="Google Shape;444;p25"/>
            <p:cNvSpPr/>
            <p:nvPr/>
          </p:nvSpPr>
          <p:spPr>
            <a:xfrm>
              <a:off x="2860826" y="401530"/>
              <a:ext cx="2115269" cy="1642581"/>
            </a:xfrm>
            <a:custGeom>
              <a:avLst/>
              <a:gdLst/>
              <a:ahLst/>
              <a:cxnLst/>
              <a:rect l="l" t="t" r="r" b="b"/>
              <a:pathLst>
                <a:path w="2115269" h="1642581" extrusionOk="0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2983792" y="475316"/>
              <a:ext cx="1869056" cy="1552082"/>
            </a:xfrm>
            <a:custGeom>
              <a:avLst/>
              <a:gdLst/>
              <a:ahLst/>
              <a:cxnLst/>
              <a:rect l="l" t="t" r="r" b="b"/>
              <a:pathLst>
                <a:path w="1869056" h="1552082" extrusionOk="0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3539074" y="67724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3712949" y="84994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2983798" y="1299235"/>
              <a:ext cx="1868927" cy="728163"/>
            </a:xfrm>
            <a:custGeom>
              <a:avLst/>
              <a:gdLst/>
              <a:ahLst/>
              <a:cxnLst/>
              <a:rect l="l" t="t" r="r" b="b"/>
              <a:pathLst>
                <a:path w="1868927" h="728163" extrusionOk="0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6310201" y="2609645"/>
            <a:ext cx="361673" cy="570065"/>
            <a:chOff x="1620532" y="2740711"/>
            <a:chExt cx="745257" cy="1174666"/>
          </a:xfrm>
        </p:grpSpPr>
        <p:sp>
          <p:nvSpPr>
            <p:cNvPr id="450" name="Google Shape;450;p25"/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" name="Google Shape;455;p25"/>
          <p:cNvGrpSpPr/>
          <p:nvPr/>
        </p:nvGrpSpPr>
        <p:grpSpPr>
          <a:xfrm>
            <a:off x="2472120" y="2609645"/>
            <a:ext cx="361654" cy="570065"/>
            <a:chOff x="188982" y="2740711"/>
            <a:chExt cx="745218" cy="1174666"/>
          </a:xfrm>
        </p:grpSpPr>
        <p:sp>
          <p:nvSpPr>
            <p:cNvPr id="456" name="Google Shape;456;p25"/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ctrTitle" idx="4294967295"/>
          </p:nvPr>
        </p:nvSpPr>
        <p:spPr>
          <a:xfrm>
            <a:off x="2720775" y="571800"/>
            <a:ext cx="3702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rial Rounded MT Bold" panose="020F0704030504030204" pitchFamily="34" charset="77"/>
              </a:rPr>
              <a:t>89,526,124$</a:t>
            </a:r>
            <a:endParaRPr sz="3000" dirty="0">
              <a:latin typeface="Arial Rounded MT Bold" panose="020F0704030504030204" pitchFamily="34" charset="77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subTitle" idx="4294967295"/>
          </p:nvPr>
        </p:nvSpPr>
        <p:spPr>
          <a:xfrm>
            <a:off x="2720775" y="1411308"/>
            <a:ext cx="3702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 idx="4294967295"/>
          </p:nvPr>
        </p:nvSpPr>
        <p:spPr>
          <a:xfrm>
            <a:off x="2720775" y="3200693"/>
            <a:ext cx="3702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rial Rounded MT Bold" panose="020F0704030504030204" pitchFamily="34" charset="77"/>
              </a:rPr>
              <a:t>100%</a:t>
            </a:r>
            <a:endParaRPr sz="3000" dirty="0">
              <a:latin typeface="Arial Rounded MT Bold" panose="020F0704030504030204" pitchFamily="34" charset="77"/>
            </a:endParaRPr>
          </a:p>
        </p:txBody>
      </p:sp>
      <p:sp>
        <p:nvSpPr>
          <p:cNvPr id="468" name="Google Shape;468;p26"/>
          <p:cNvSpPr txBox="1">
            <a:spLocks noGrp="1"/>
          </p:cNvSpPr>
          <p:nvPr>
            <p:ph type="subTitle" idx="4294967295"/>
          </p:nvPr>
        </p:nvSpPr>
        <p:spPr>
          <a:xfrm>
            <a:off x="2720775" y="4040200"/>
            <a:ext cx="3702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469" name="Google Shape;469;p26"/>
          <p:cNvSpPr txBox="1">
            <a:spLocks noGrp="1"/>
          </p:cNvSpPr>
          <p:nvPr>
            <p:ph type="ctrTitle" idx="4294967295"/>
          </p:nvPr>
        </p:nvSpPr>
        <p:spPr>
          <a:xfrm>
            <a:off x="2720775" y="1886246"/>
            <a:ext cx="3702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rial Rounded MT Bold" panose="020F0704030504030204" pitchFamily="34" charset="77"/>
              </a:rPr>
              <a:t>185,244 users</a:t>
            </a:r>
            <a:endParaRPr sz="3000" dirty="0">
              <a:latin typeface="Arial Rounded MT Bold" panose="020F0704030504030204" pitchFamily="34" charset="77"/>
            </a:endParaRPr>
          </a:p>
        </p:txBody>
      </p:sp>
      <p:sp>
        <p:nvSpPr>
          <p:cNvPr id="470" name="Google Shape;470;p26"/>
          <p:cNvSpPr txBox="1">
            <a:spLocks noGrp="1"/>
          </p:cNvSpPr>
          <p:nvPr>
            <p:ph type="subTitle" idx="4294967295"/>
          </p:nvPr>
        </p:nvSpPr>
        <p:spPr>
          <a:xfrm>
            <a:off x="2720775" y="2725754"/>
            <a:ext cx="3702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471" name="Google Shape;471;p2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 dirty="0"/>
          </a:p>
        </p:txBody>
      </p:sp>
      <p:grpSp>
        <p:nvGrpSpPr>
          <p:cNvPr id="472" name="Google Shape;472;p26"/>
          <p:cNvGrpSpPr/>
          <p:nvPr/>
        </p:nvGrpSpPr>
        <p:grpSpPr>
          <a:xfrm>
            <a:off x="6650037" y="1866988"/>
            <a:ext cx="1735952" cy="1626630"/>
            <a:chOff x="175906" y="401530"/>
            <a:chExt cx="2115209" cy="1982245"/>
          </a:xfrm>
        </p:grpSpPr>
        <p:sp>
          <p:nvSpPr>
            <p:cNvPr id="473" name="Google Shape;473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371497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45372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26"/>
          <p:cNvGrpSpPr/>
          <p:nvPr/>
        </p:nvGrpSpPr>
        <p:grpSpPr>
          <a:xfrm>
            <a:off x="758172" y="1866988"/>
            <a:ext cx="1735952" cy="1626630"/>
            <a:chOff x="175906" y="401530"/>
            <a:chExt cx="2115209" cy="1982245"/>
          </a:xfrm>
        </p:grpSpPr>
        <p:sp>
          <p:nvSpPr>
            <p:cNvPr id="479" name="Google Shape;479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299972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473848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6"/>
          <p:cNvSpPr/>
          <p:nvPr/>
        </p:nvSpPr>
        <p:spPr>
          <a:xfrm rot="-427501">
            <a:off x="6360021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6"/>
          <p:cNvSpPr/>
          <p:nvPr/>
        </p:nvSpPr>
        <p:spPr>
          <a:xfrm rot="427501" flipH="1">
            <a:off x="650333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"/>
          <p:cNvSpPr txBox="1">
            <a:spLocks noGrp="1"/>
          </p:cNvSpPr>
          <p:nvPr>
            <p:ph type="title"/>
          </p:nvPr>
        </p:nvSpPr>
        <p:spPr>
          <a:xfrm>
            <a:off x="855300" y="5339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process is easy</a:t>
            </a:r>
            <a:endParaRPr dirty="0"/>
          </a:p>
        </p:txBody>
      </p:sp>
      <p:sp>
        <p:nvSpPr>
          <p:cNvPr id="491" name="Google Shape;491;p2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 dirty="0"/>
          </a:p>
        </p:txBody>
      </p:sp>
      <p:grpSp>
        <p:nvGrpSpPr>
          <p:cNvPr id="492" name="Google Shape;492;p27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493" name="Google Shape;493;p27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cxnSp>
          <p:nvCxnSpPr>
            <p:cNvPr id="494" name="Google Shape;494;p27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495" name="Google Shape;495;p27"/>
          <p:cNvGrpSpPr/>
          <p:nvPr/>
        </p:nvGrpSpPr>
        <p:grpSpPr>
          <a:xfrm>
            <a:off x="5209838" y="1060350"/>
            <a:ext cx="3610650" cy="1289700"/>
            <a:chOff x="5209838" y="1060350"/>
            <a:chExt cx="3610650" cy="1289700"/>
          </a:xfrm>
        </p:grpSpPr>
        <p:sp>
          <p:nvSpPr>
            <p:cNvPr id="496" name="Google Shape;496;p27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cxnSp>
          <p:nvCxnSpPr>
            <p:cNvPr id="497" name="Google Shape;497;p27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498" name="Google Shape;498;p27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499" name="Google Shape;499;p27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cxnSp>
          <p:nvCxnSpPr>
            <p:cNvPr id="500" name="Google Shape;500;p27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501" name="Google Shape;501;p27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502" name="Google Shape;502;p27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5" name="Google Shape;505;p27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506" name="Google Shape;506;p27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7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8" name="Google Shape;508;p27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509" name="Google Shape;509;p27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7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1" name="Google Shape;511;p27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512" name="Google Shape;512;p27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7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4" name="Google Shape;514;p27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1"/>
                  </a:solidFill>
                  <a:latin typeface="Arial Rounded MT Bold" panose="020F0704030504030204" pitchFamily="34" charset="77"/>
                  <a:ea typeface="Atma"/>
                  <a:cs typeface="Atma"/>
                  <a:sym typeface="Atma"/>
                </a:rPr>
                <a:t>03 </a:t>
              </a:r>
              <a:endParaRPr sz="1600" b="1" dirty="0">
                <a:solidFill>
                  <a:schemeClr val="lt1"/>
                </a:solidFill>
                <a:latin typeface="Arial Rounded MT Bold" panose="020F0704030504030204" pitchFamily="34" charset="77"/>
                <a:ea typeface="Atma"/>
                <a:cs typeface="Atma"/>
                <a:sym typeface="Atma"/>
              </a:endParaRPr>
            </a:p>
          </p:txBody>
        </p:sp>
        <p:sp>
          <p:nvSpPr>
            <p:cNvPr id="515" name="Google Shape;515;p27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1"/>
                  </a:solidFill>
                  <a:latin typeface="Arial Rounded MT Bold" panose="020F0704030504030204" pitchFamily="34" charset="77"/>
                  <a:ea typeface="Atma"/>
                  <a:cs typeface="Atma"/>
                  <a:sym typeface="Atma"/>
                </a:rPr>
                <a:t>01 </a:t>
              </a:r>
              <a:endParaRPr sz="1600" b="1" dirty="0">
                <a:solidFill>
                  <a:schemeClr val="lt1"/>
                </a:solidFill>
                <a:latin typeface="Arial Rounded MT Bold" panose="020F0704030504030204" pitchFamily="34" charset="77"/>
                <a:ea typeface="Atma"/>
                <a:cs typeface="Atma"/>
                <a:sym typeface="Atma"/>
              </a:endParaRPr>
            </a:p>
          </p:txBody>
        </p:sp>
        <p:sp>
          <p:nvSpPr>
            <p:cNvPr id="516" name="Google Shape;516;p27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1"/>
                  </a:solidFill>
                  <a:latin typeface="Arial Rounded MT Bold" panose="020F0704030504030204" pitchFamily="34" charset="77"/>
                  <a:ea typeface="Atma"/>
                  <a:cs typeface="Atma"/>
                  <a:sym typeface="Atma"/>
                </a:rPr>
                <a:t>02 </a:t>
              </a:r>
              <a:endParaRPr sz="1600" b="1" dirty="0">
                <a:solidFill>
                  <a:schemeClr val="lt1"/>
                </a:solidFill>
                <a:latin typeface="Arial Rounded MT Bold" panose="020F0704030504030204" pitchFamily="34" charset="77"/>
                <a:ea typeface="Atma"/>
                <a:cs typeface="Atma"/>
                <a:sym typeface="Atma"/>
              </a:endParaRPr>
            </a:p>
          </p:txBody>
        </p:sp>
      </p:grpSp>
      <p:grpSp>
        <p:nvGrpSpPr>
          <p:cNvPr id="517" name="Google Shape;517;p27"/>
          <p:cNvGrpSpPr/>
          <p:nvPr/>
        </p:nvGrpSpPr>
        <p:grpSpPr>
          <a:xfrm>
            <a:off x="3637200" y="1755525"/>
            <a:ext cx="1864768" cy="1773227"/>
            <a:chOff x="175901" y="401534"/>
            <a:chExt cx="2115209" cy="1912866"/>
          </a:xfrm>
        </p:grpSpPr>
        <p:sp>
          <p:nvSpPr>
            <p:cNvPr id="518" name="Google Shape;518;p27"/>
            <p:cNvSpPr/>
            <p:nvPr/>
          </p:nvSpPr>
          <p:spPr>
            <a:xfrm>
              <a:off x="175901" y="401534"/>
              <a:ext cx="2115209" cy="1912866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876780" y="975922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1050656" y="1148619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8"/>
          <p:cNvSpPr/>
          <p:nvPr/>
        </p:nvSpPr>
        <p:spPr>
          <a:xfrm rot="-7196807" flipH="1">
            <a:off x="7605748" y="1453785"/>
            <a:ext cx="1547670" cy="120806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28"/>
          <p:cNvSpPr/>
          <p:nvPr/>
        </p:nvSpPr>
        <p:spPr>
          <a:xfrm rot="7196807">
            <a:off x="6005548" y="1453785"/>
            <a:ext cx="1547670" cy="120806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108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28"/>
          <p:cNvSpPr txBox="1">
            <a:spLocks noGrp="1"/>
          </p:cNvSpPr>
          <p:nvPr>
            <p:ph type="title"/>
          </p:nvPr>
        </p:nvSpPr>
        <p:spPr>
          <a:xfrm>
            <a:off x="855300" y="686375"/>
            <a:ext cx="58284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review some concepts</a:t>
            </a:r>
            <a:endParaRPr dirty="0"/>
          </a:p>
        </p:txBody>
      </p:sp>
      <p:sp>
        <p:nvSpPr>
          <p:cNvPr id="530" name="Google Shape;530;p28"/>
          <p:cNvSpPr txBox="1">
            <a:spLocks noGrp="1"/>
          </p:cNvSpPr>
          <p:nvPr>
            <p:ph type="body" idx="1"/>
          </p:nvPr>
        </p:nvSpPr>
        <p:spPr>
          <a:xfrm>
            <a:off x="855300" y="1205125"/>
            <a:ext cx="1815600" cy="17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31" name="Google Shape;531;p28"/>
          <p:cNvSpPr txBox="1">
            <a:spLocks noGrp="1"/>
          </p:cNvSpPr>
          <p:nvPr>
            <p:ph type="body" idx="2"/>
          </p:nvPr>
        </p:nvSpPr>
        <p:spPr>
          <a:xfrm>
            <a:off x="2861674" y="1205125"/>
            <a:ext cx="1815600" cy="17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32" name="Google Shape;532;p28"/>
          <p:cNvSpPr txBox="1">
            <a:spLocks noGrp="1"/>
          </p:cNvSpPr>
          <p:nvPr>
            <p:ph type="body" idx="3"/>
          </p:nvPr>
        </p:nvSpPr>
        <p:spPr>
          <a:xfrm>
            <a:off x="4868049" y="1205125"/>
            <a:ext cx="1815600" cy="17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33" name="Google Shape;533;p2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 dirty="0"/>
          </a:p>
        </p:txBody>
      </p:sp>
      <p:sp>
        <p:nvSpPr>
          <p:cNvPr id="534" name="Google Shape;534;p28"/>
          <p:cNvSpPr txBox="1">
            <a:spLocks noGrp="1"/>
          </p:cNvSpPr>
          <p:nvPr>
            <p:ph type="body" idx="1"/>
          </p:nvPr>
        </p:nvSpPr>
        <p:spPr>
          <a:xfrm>
            <a:off x="855300" y="2859325"/>
            <a:ext cx="1815600" cy="17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35" name="Google Shape;535;p28"/>
          <p:cNvSpPr txBox="1">
            <a:spLocks noGrp="1"/>
          </p:cNvSpPr>
          <p:nvPr>
            <p:ph type="body" idx="2"/>
          </p:nvPr>
        </p:nvSpPr>
        <p:spPr>
          <a:xfrm>
            <a:off x="2861674" y="2859325"/>
            <a:ext cx="1815600" cy="17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36" name="Google Shape;536;p28"/>
          <p:cNvSpPr txBox="1">
            <a:spLocks noGrp="1"/>
          </p:cNvSpPr>
          <p:nvPr>
            <p:ph type="body" idx="3"/>
          </p:nvPr>
        </p:nvSpPr>
        <p:spPr>
          <a:xfrm>
            <a:off x="4868049" y="2859325"/>
            <a:ext cx="1815600" cy="17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537" name="Google Shape;537;p28"/>
          <p:cNvGrpSpPr/>
          <p:nvPr/>
        </p:nvGrpSpPr>
        <p:grpSpPr>
          <a:xfrm>
            <a:off x="7059482" y="2189101"/>
            <a:ext cx="1103789" cy="1034333"/>
            <a:chOff x="8438871" y="401534"/>
            <a:chExt cx="2115348" cy="1982241"/>
          </a:xfrm>
        </p:grpSpPr>
        <p:sp>
          <p:nvSpPr>
            <p:cNvPr id="538" name="Google Shape;538;p28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9177188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2" name="Google Shape;542;p28"/>
          <p:cNvGrpSpPr/>
          <p:nvPr/>
        </p:nvGrpSpPr>
        <p:grpSpPr>
          <a:xfrm>
            <a:off x="8061942" y="1734374"/>
            <a:ext cx="410413" cy="646889"/>
            <a:chOff x="1620532" y="2740711"/>
            <a:chExt cx="745257" cy="1174666"/>
          </a:xfrm>
        </p:grpSpPr>
        <p:sp>
          <p:nvSpPr>
            <p:cNvPr id="543" name="Google Shape;543;p28"/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8" name="Google Shape;548;p28"/>
          <p:cNvGrpSpPr/>
          <p:nvPr/>
        </p:nvGrpSpPr>
        <p:grpSpPr>
          <a:xfrm>
            <a:off x="6750389" y="1734374"/>
            <a:ext cx="410392" cy="646889"/>
            <a:chOff x="188982" y="2740711"/>
            <a:chExt cx="745218" cy="1174666"/>
          </a:xfrm>
        </p:grpSpPr>
        <p:sp>
          <p:nvSpPr>
            <p:cNvPr id="549" name="Google Shape;549;p28"/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4" name="Google Shape;554;p28"/>
          <p:cNvGrpSpPr/>
          <p:nvPr/>
        </p:nvGrpSpPr>
        <p:grpSpPr>
          <a:xfrm>
            <a:off x="7066399" y="3364428"/>
            <a:ext cx="1089959" cy="475038"/>
            <a:chOff x="7066399" y="3364428"/>
            <a:chExt cx="1089959" cy="475038"/>
          </a:xfrm>
        </p:grpSpPr>
        <p:sp>
          <p:nvSpPr>
            <p:cNvPr id="555" name="Google Shape;555;p28"/>
            <p:cNvSpPr/>
            <p:nvPr/>
          </p:nvSpPr>
          <p:spPr>
            <a:xfrm rot="10800000">
              <a:off x="7066399" y="3364428"/>
              <a:ext cx="1089959" cy="475038"/>
            </a:xfrm>
            <a:custGeom>
              <a:avLst/>
              <a:gdLst/>
              <a:ahLst/>
              <a:cxnLst/>
              <a:rect l="l" t="t" r="r" b="b"/>
              <a:pathLst>
                <a:path w="2101887" h="915961" extrusionOk="0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28"/>
            <p:cNvSpPr/>
            <p:nvPr/>
          </p:nvSpPr>
          <p:spPr>
            <a:xfrm rot="10800000">
              <a:off x="7864223" y="3501624"/>
              <a:ext cx="169814" cy="276096"/>
            </a:xfrm>
            <a:custGeom>
              <a:avLst/>
              <a:gdLst/>
              <a:ahLst/>
              <a:cxnLst/>
              <a:rect l="l" t="t" r="r" b="b"/>
              <a:pathLst>
                <a:path w="327471" h="532363" extrusionOk="0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28"/>
            <p:cNvSpPr/>
            <p:nvPr/>
          </p:nvSpPr>
          <p:spPr>
            <a:xfrm rot="10800000">
              <a:off x="7187252" y="3496181"/>
              <a:ext cx="171058" cy="281823"/>
            </a:xfrm>
            <a:custGeom>
              <a:avLst/>
              <a:gdLst/>
              <a:ahLst/>
              <a:cxnLst/>
              <a:rect l="l" t="t" r="r" b="b"/>
              <a:pathLst>
                <a:path w="329869" h="543406" extrusionOk="0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9"/>
          <p:cNvSpPr txBox="1">
            <a:spLocks noGrp="1"/>
          </p:cNvSpPr>
          <p:nvPr>
            <p:ph type="body" idx="1"/>
          </p:nvPr>
        </p:nvSpPr>
        <p:spPr>
          <a:xfrm>
            <a:off x="855300" y="4101500"/>
            <a:ext cx="74334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563" name="Google Shape;563;p2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 dirty="0"/>
          </a:p>
        </p:txBody>
      </p:sp>
      <p:pic>
        <p:nvPicPr>
          <p:cNvPr id="564" name="Google Shape;564;p2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925" y="381000"/>
            <a:ext cx="4338154" cy="37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0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70" name="Google Shape;570;p30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3305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b="1" dirty="0">
                <a:latin typeface="Arial Rounded MT Bold" panose="020F0704030504030204" pitchFamily="34" charset="77"/>
                <a:ea typeface="Atma"/>
                <a:cs typeface="Atma"/>
                <a:sym typeface="Atma"/>
              </a:rPr>
              <a:t>Mobile project</a:t>
            </a:r>
            <a:endParaRPr sz="2600" b="1" dirty="0">
              <a:latin typeface="Arial Rounded MT Bold" panose="020F0704030504030204" pitchFamily="34" charset="77"/>
              <a:ea typeface="Atma"/>
              <a:cs typeface="Atma"/>
              <a:sym typeface="Atm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Show and explain your web, app or software projects using these gadget templates.</a:t>
            </a:r>
            <a:endParaRPr dirty="0"/>
          </a:p>
        </p:txBody>
      </p:sp>
      <p:sp>
        <p:nvSpPr>
          <p:cNvPr id="571" name="Google Shape;571;p3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 dirty="0"/>
          </a:p>
        </p:txBody>
      </p:sp>
      <p:grpSp>
        <p:nvGrpSpPr>
          <p:cNvPr id="572" name="Google Shape;572;p30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573" name="Google Shape;573;p30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8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30"/>
          <p:cNvGrpSpPr/>
          <p:nvPr/>
        </p:nvGrpSpPr>
        <p:grpSpPr>
          <a:xfrm>
            <a:off x="3679566" y="454276"/>
            <a:ext cx="1394980" cy="1307291"/>
            <a:chOff x="175906" y="401530"/>
            <a:chExt cx="2115209" cy="1982245"/>
          </a:xfrm>
        </p:grpSpPr>
        <p:sp>
          <p:nvSpPr>
            <p:cNvPr id="578" name="Google Shape;578;p30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1000455" y="1110445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1221912" y="1330391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3" name="Google Shape;583;p30"/>
          <p:cNvGrpSpPr/>
          <p:nvPr/>
        </p:nvGrpSpPr>
        <p:grpSpPr>
          <a:xfrm>
            <a:off x="7685088" y="1030760"/>
            <a:ext cx="1151308" cy="1078936"/>
            <a:chOff x="175906" y="401530"/>
            <a:chExt cx="2115209" cy="1982245"/>
          </a:xfrm>
        </p:grpSpPr>
        <p:sp>
          <p:nvSpPr>
            <p:cNvPr id="584" name="Google Shape;584;p30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440469" y="970448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661926" y="1190395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9" name="Google Shape;589;p30"/>
          <p:cNvGrpSpPr/>
          <p:nvPr/>
        </p:nvGrpSpPr>
        <p:grpSpPr>
          <a:xfrm>
            <a:off x="4297649" y="2491745"/>
            <a:ext cx="759360" cy="711626"/>
            <a:chOff x="175906" y="401530"/>
            <a:chExt cx="2115209" cy="1982245"/>
          </a:xfrm>
        </p:grpSpPr>
        <p:sp>
          <p:nvSpPr>
            <p:cNvPr id="590" name="Google Shape;590;p30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1113560" y="873401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1335017" y="1093347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5" name="Google Shape;595;p30"/>
          <p:cNvGrpSpPr/>
          <p:nvPr/>
        </p:nvGrpSpPr>
        <p:grpSpPr>
          <a:xfrm>
            <a:off x="3720434" y="3273008"/>
            <a:ext cx="1125926" cy="1055149"/>
            <a:chOff x="175906" y="401530"/>
            <a:chExt cx="2115209" cy="1982245"/>
          </a:xfrm>
        </p:grpSpPr>
        <p:sp>
          <p:nvSpPr>
            <p:cNvPr id="596" name="Google Shape;596;p30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1143607" y="824140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1365064" y="1044086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1" name="Google Shape;601;p30"/>
          <p:cNvGrpSpPr/>
          <p:nvPr/>
        </p:nvGrpSpPr>
        <p:grpSpPr>
          <a:xfrm>
            <a:off x="7768957" y="2803108"/>
            <a:ext cx="1627230" cy="1524941"/>
            <a:chOff x="175906" y="401530"/>
            <a:chExt cx="2115209" cy="1982245"/>
          </a:xfrm>
        </p:grpSpPr>
        <p:sp>
          <p:nvSpPr>
            <p:cNvPr id="602" name="Google Shape;602;p30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406148" y="813291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95F16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627605" y="1033238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1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12" name="Google Shape;612;p31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 dirty="0"/>
          </a:p>
        </p:txBody>
      </p:sp>
      <p:grpSp>
        <p:nvGrpSpPr>
          <p:cNvPr id="613" name="Google Shape;613;p31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614" name="Google Shape;614;p31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8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31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3305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b="1" dirty="0">
                <a:latin typeface="Arial Rounded MT Bold" panose="020F0704030504030204" pitchFamily="34" charset="77"/>
                <a:ea typeface="Atma"/>
                <a:cs typeface="Atma"/>
                <a:sym typeface="Atma"/>
              </a:rPr>
              <a:t>Tablet project</a:t>
            </a:r>
            <a:endParaRPr sz="2600" b="1" dirty="0">
              <a:latin typeface="Arial Rounded MT Bold" panose="020F0704030504030204" pitchFamily="34" charset="77"/>
              <a:ea typeface="Atma"/>
              <a:cs typeface="Atma"/>
              <a:sym typeface="Atm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Show and explain your web, app or software projects using these gadget templates.</a:t>
            </a:r>
            <a:endParaRPr dirty="0"/>
          </a:p>
        </p:txBody>
      </p:sp>
      <p:grpSp>
        <p:nvGrpSpPr>
          <p:cNvPr id="619" name="Google Shape;619;p31"/>
          <p:cNvGrpSpPr/>
          <p:nvPr/>
        </p:nvGrpSpPr>
        <p:grpSpPr>
          <a:xfrm>
            <a:off x="3341391" y="373576"/>
            <a:ext cx="1394980" cy="1307291"/>
            <a:chOff x="175906" y="401530"/>
            <a:chExt cx="2115209" cy="1982245"/>
          </a:xfrm>
        </p:grpSpPr>
        <p:sp>
          <p:nvSpPr>
            <p:cNvPr id="620" name="Google Shape;620;p31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1000455" y="1110445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1221912" y="1330391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5" name="Google Shape;625;p31"/>
          <p:cNvGrpSpPr/>
          <p:nvPr/>
        </p:nvGrpSpPr>
        <p:grpSpPr>
          <a:xfrm>
            <a:off x="7809688" y="1030760"/>
            <a:ext cx="1151308" cy="1078936"/>
            <a:chOff x="175906" y="401530"/>
            <a:chExt cx="2115209" cy="1982245"/>
          </a:xfrm>
        </p:grpSpPr>
        <p:sp>
          <p:nvSpPr>
            <p:cNvPr id="626" name="Google Shape;626;p31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40469" y="970448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661926" y="1190395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1" name="Google Shape;631;p31"/>
          <p:cNvGrpSpPr/>
          <p:nvPr/>
        </p:nvGrpSpPr>
        <p:grpSpPr>
          <a:xfrm>
            <a:off x="4457824" y="2500645"/>
            <a:ext cx="759360" cy="711626"/>
            <a:chOff x="175906" y="401530"/>
            <a:chExt cx="2115209" cy="1982245"/>
          </a:xfrm>
        </p:grpSpPr>
        <p:sp>
          <p:nvSpPr>
            <p:cNvPr id="632" name="Google Shape;632;p31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1113560" y="873401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1335017" y="1093347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7" name="Google Shape;637;p31"/>
          <p:cNvGrpSpPr/>
          <p:nvPr/>
        </p:nvGrpSpPr>
        <p:grpSpPr>
          <a:xfrm>
            <a:off x="3720434" y="3273008"/>
            <a:ext cx="1125926" cy="1055149"/>
            <a:chOff x="175906" y="401530"/>
            <a:chExt cx="2115209" cy="1982245"/>
          </a:xfrm>
        </p:grpSpPr>
        <p:sp>
          <p:nvSpPr>
            <p:cNvPr id="638" name="Google Shape;638;p31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1143607" y="824140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1365064" y="1044086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3" name="Google Shape;643;p31"/>
          <p:cNvGrpSpPr/>
          <p:nvPr/>
        </p:nvGrpSpPr>
        <p:grpSpPr>
          <a:xfrm>
            <a:off x="7768957" y="2803108"/>
            <a:ext cx="1627230" cy="1524941"/>
            <a:chOff x="175906" y="401530"/>
            <a:chExt cx="2115209" cy="1982245"/>
          </a:xfrm>
        </p:grpSpPr>
        <p:sp>
          <p:nvSpPr>
            <p:cNvPr id="644" name="Google Shape;644;p31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406148" y="813291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95F16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627605" y="1033238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100000">
              <a:srgbClr val="95F163"/>
            </a:gs>
          </a:gsLst>
          <a:lin ang="0" scaled="0"/>
        </a:gradFill>
        <a:effectLst/>
      </p:bgPr>
    </p:bg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2"/>
          <p:cNvSpPr/>
          <p:nvPr/>
        </p:nvSpPr>
        <p:spPr>
          <a:xfrm>
            <a:off x="4443225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54" name="Google Shape;654;p3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 dirty="0"/>
          </a:p>
        </p:txBody>
      </p:sp>
      <p:grpSp>
        <p:nvGrpSpPr>
          <p:cNvPr id="655" name="Google Shape;655;p32"/>
          <p:cNvGrpSpPr/>
          <p:nvPr/>
        </p:nvGrpSpPr>
        <p:grpSpPr>
          <a:xfrm>
            <a:off x="3938374" y="1241129"/>
            <a:ext cx="4542205" cy="2661224"/>
            <a:chOff x="1177450" y="241631"/>
            <a:chExt cx="6173152" cy="3616776"/>
          </a:xfrm>
        </p:grpSpPr>
        <p:sp>
          <p:nvSpPr>
            <p:cNvPr id="656" name="Google Shape;656;p32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8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0" name="Google Shape;660;p32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3305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b="1" dirty="0">
                <a:latin typeface="Arial Rounded MT Bold" panose="020F0704030504030204" pitchFamily="34" charset="77"/>
                <a:ea typeface="Atma"/>
                <a:cs typeface="Atma"/>
                <a:sym typeface="Atma"/>
              </a:rPr>
              <a:t>Desktop project</a:t>
            </a:r>
            <a:endParaRPr sz="2600" b="1" dirty="0">
              <a:latin typeface="Arial Rounded MT Bold" panose="020F0704030504030204" pitchFamily="34" charset="77"/>
              <a:ea typeface="Atma"/>
              <a:cs typeface="Atma"/>
              <a:sym typeface="Atm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Show and explain your web, app or software projects using these gadget templates.</a:t>
            </a:r>
            <a:endParaRPr dirty="0"/>
          </a:p>
        </p:txBody>
      </p:sp>
      <p:grpSp>
        <p:nvGrpSpPr>
          <p:cNvPr id="661" name="Google Shape;661;p32"/>
          <p:cNvGrpSpPr/>
          <p:nvPr/>
        </p:nvGrpSpPr>
        <p:grpSpPr>
          <a:xfrm>
            <a:off x="3585891" y="329676"/>
            <a:ext cx="1394980" cy="1307291"/>
            <a:chOff x="175906" y="401530"/>
            <a:chExt cx="2115209" cy="1982245"/>
          </a:xfrm>
        </p:grpSpPr>
        <p:sp>
          <p:nvSpPr>
            <p:cNvPr id="662" name="Google Shape;662;p3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1000455" y="1110445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1221912" y="1330391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7" name="Google Shape;667;p32"/>
          <p:cNvGrpSpPr/>
          <p:nvPr/>
        </p:nvGrpSpPr>
        <p:grpSpPr>
          <a:xfrm>
            <a:off x="7809688" y="373585"/>
            <a:ext cx="1151308" cy="1078936"/>
            <a:chOff x="175906" y="401530"/>
            <a:chExt cx="2115209" cy="1982245"/>
          </a:xfrm>
        </p:grpSpPr>
        <p:sp>
          <p:nvSpPr>
            <p:cNvPr id="668" name="Google Shape;668;p3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580466" y="1110445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801923" y="1330391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32"/>
          <p:cNvGrpSpPr/>
          <p:nvPr/>
        </p:nvGrpSpPr>
        <p:grpSpPr>
          <a:xfrm>
            <a:off x="3585899" y="2963395"/>
            <a:ext cx="759360" cy="711626"/>
            <a:chOff x="175906" y="401530"/>
            <a:chExt cx="2115209" cy="1982245"/>
          </a:xfrm>
        </p:grpSpPr>
        <p:sp>
          <p:nvSpPr>
            <p:cNvPr id="674" name="Google Shape;674;p3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1039197" y="735508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1260654" y="955454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9" name="Google Shape;679;p32"/>
          <p:cNvGrpSpPr/>
          <p:nvPr/>
        </p:nvGrpSpPr>
        <p:grpSpPr>
          <a:xfrm>
            <a:off x="2812459" y="3860233"/>
            <a:ext cx="1125926" cy="1055149"/>
            <a:chOff x="175906" y="401530"/>
            <a:chExt cx="2115209" cy="1982245"/>
          </a:xfrm>
        </p:grpSpPr>
        <p:sp>
          <p:nvSpPr>
            <p:cNvPr id="680" name="Google Shape;680;p3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1067325" y="680988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1288782" y="900934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5" name="Google Shape;685;p32"/>
          <p:cNvGrpSpPr/>
          <p:nvPr/>
        </p:nvGrpSpPr>
        <p:grpSpPr>
          <a:xfrm>
            <a:off x="7651832" y="3390433"/>
            <a:ext cx="1627230" cy="1524941"/>
            <a:chOff x="175906" y="401530"/>
            <a:chExt cx="2115209" cy="1982245"/>
          </a:xfrm>
        </p:grpSpPr>
        <p:sp>
          <p:nvSpPr>
            <p:cNvPr id="686" name="Google Shape;686;p3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406148" y="813291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95F16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627605" y="1033238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3"/>
          <p:cNvSpPr txBox="1">
            <a:spLocks noGrp="1"/>
          </p:cNvSpPr>
          <p:nvPr>
            <p:ph type="ctrTitle" idx="4294967295"/>
          </p:nvPr>
        </p:nvSpPr>
        <p:spPr>
          <a:xfrm>
            <a:off x="855300" y="709688"/>
            <a:ext cx="3331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 dirty="0">
                <a:latin typeface="Arial Rounded MT Bold" panose="020F0704030504030204" pitchFamily="34" charset="77"/>
              </a:rPr>
              <a:t>Thanks!</a:t>
            </a:r>
            <a:endParaRPr sz="6900" dirty="0">
              <a:latin typeface="Arial Rounded MT Bold" panose="020F0704030504030204" pitchFamily="34" charset="77"/>
            </a:endParaRPr>
          </a:p>
        </p:txBody>
      </p:sp>
      <p:sp>
        <p:nvSpPr>
          <p:cNvPr id="696" name="Google Shape;696;p33"/>
          <p:cNvSpPr txBox="1">
            <a:spLocks noGrp="1"/>
          </p:cNvSpPr>
          <p:nvPr>
            <p:ph type="subTitle" idx="4294967295"/>
          </p:nvPr>
        </p:nvSpPr>
        <p:spPr>
          <a:xfrm>
            <a:off x="855300" y="1909311"/>
            <a:ext cx="3331500" cy="252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Any questions?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➜"/>
            </a:pPr>
            <a:r>
              <a:rPr lang="en"/>
              <a:t>@username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➜"/>
            </a:pPr>
            <a:r>
              <a:rPr lang="en"/>
              <a:t>user@mail.me</a:t>
            </a:r>
            <a:endParaRPr/>
          </a:p>
        </p:txBody>
      </p:sp>
      <p:sp>
        <p:nvSpPr>
          <p:cNvPr id="697" name="Google Shape;697;p33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 dirty="0"/>
          </a:p>
        </p:txBody>
      </p:sp>
      <p:pic>
        <p:nvPicPr>
          <p:cNvPr id="698" name="Google Shape;698;p33"/>
          <p:cNvPicPr preferRelativeResize="0"/>
          <p:nvPr/>
        </p:nvPicPr>
        <p:blipFill rotWithShape="1">
          <a:blip r:embed="rId3">
            <a:alphaModFix/>
          </a:blip>
          <a:srcRect l="25597" r="9794"/>
          <a:stretch/>
        </p:blipFill>
        <p:spPr>
          <a:xfrm>
            <a:off x="4678575" y="566400"/>
            <a:ext cx="3891000" cy="4010700"/>
          </a:xfrm>
          <a:prstGeom prst="ellipse">
            <a:avLst/>
          </a:prstGeom>
          <a:noFill/>
          <a:ln>
            <a:noFill/>
          </a:ln>
          <a:effectLst>
            <a:outerShdw blurRad="28575" dist="28575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699" name="Google Shape;699;p33"/>
          <p:cNvGrpSpPr/>
          <p:nvPr/>
        </p:nvGrpSpPr>
        <p:grpSpPr>
          <a:xfrm>
            <a:off x="7329133" y="633506"/>
            <a:ext cx="453116" cy="714197"/>
            <a:chOff x="1620532" y="2740711"/>
            <a:chExt cx="745257" cy="1174666"/>
          </a:xfrm>
        </p:grpSpPr>
        <p:sp>
          <p:nvSpPr>
            <p:cNvPr id="700" name="Google Shape;700;p33"/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5" name="Google Shape;705;p33"/>
          <p:cNvGrpSpPr/>
          <p:nvPr/>
        </p:nvGrpSpPr>
        <p:grpSpPr>
          <a:xfrm>
            <a:off x="5677226" y="633506"/>
            <a:ext cx="453093" cy="714197"/>
            <a:chOff x="188982" y="2740711"/>
            <a:chExt cx="745218" cy="1174666"/>
          </a:xfrm>
        </p:grpSpPr>
        <p:sp>
          <p:nvSpPr>
            <p:cNvPr id="706" name="Google Shape;706;p33"/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1" name="Google Shape;711;p33"/>
          <p:cNvSpPr/>
          <p:nvPr/>
        </p:nvSpPr>
        <p:spPr>
          <a:xfrm>
            <a:off x="6765899" y="1465899"/>
            <a:ext cx="690376" cy="255563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33"/>
          <p:cNvSpPr/>
          <p:nvPr/>
        </p:nvSpPr>
        <p:spPr>
          <a:xfrm flipH="1">
            <a:off x="5927699" y="1465899"/>
            <a:ext cx="690376" cy="255563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rgbClr val="BBFF45"/>
            </a:gs>
          </a:gsLst>
          <a:lin ang="0" scaled="0"/>
        </a:gradFill>
        <a:effectLst/>
      </p:bgPr>
    </p:bg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4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</a:t>
            </a:r>
            <a:endParaRPr dirty="0"/>
          </a:p>
        </p:txBody>
      </p:sp>
      <p:sp>
        <p:nvSpPr>
          <p:cNvPr id="718" name="Google Shape;718;p34"/>
          <p:cNvSpPr txBox="1">
            <a:spLocks noGrp="1"/>
          </p:cNvSpPr>
          <p:nvPr>
            <p:ph type="body" idx="1"/>
          </p:nvPr>
        </p:nvSpPr>
        <p:spPr>
          <a:xfrm>
            <a:off x="855300" y="1509926"/>
            <a:ext cx="4693500" cy="264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Special thanks to all the people who made and released these awesome resources for free: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➜"/>
            </a:pPr>
            <a:r>
              <a:rPr lang="en" sz="2400" dirty="0"/>
              <a:t>Presentation template by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SlidesCarnival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➜"/>
            </a:pPr>
            <a:r>
              <a:rPr lang="en" sz="2400" dirty="0"/>
              <a:t>Photographs by </a:t>
            </a:r>
            <a:r>
              <a:rPr lang="en" sz="2400" u="sng" dirty="0">
                <a:solidFill>
                  <a:schemeClr val="hlink"/>
                </a:solidFill>
                <a:hlinkClick r:id="rId4"/>
              </a:rPr>
              <a:t>Unsplash</a:t>
            </a:r>
            <a:endParaRPr sz="2400" dirty="0"/>
          </a:p>
        </p:txBody>
      </p:sp>
      <p:sp>
        <p:nvSpPr>
          <p:cNvPr id="719" name="Google Shape;719;p3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 dirty="0"/>
          </a:p>
        </p:txBody>
      </p:sp>
      <p:grpSp>
        <p:nvGrpSpPr>
          <p:cNvPr id="720" name="Google Shape;720;p34"/>
          <p:cNvGrpSpPr/>
          <p:nvPr/>
        </p:nvGrpSpPr>
        <p:grpSpPr>
          <a:xfrm rot="9764460" flipH="1">
            <a:off x="7337488" y="2850726"/>
            <a:ext cx="1162964" cy="586459"/>
            <a:chOff x="7096674" y="3381214"/>
            <a:chExt cx="1162931" cy="586442"/>
          </a:xfrm>
        </p:grpSpPr>
        <p:sp>
          <p:nvSpPr>
            <p:cNvPr id="721" name="Google Shape;721;p34"/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7858006" y="3522342"/>
              <a:ext cx="276200" cy="445315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3" name="Google Shape;723;p34"/>
          <p:cNvGrpSpPr/>
          <p:nvPr/>
        </p:nvGrpSpPr>
        <p:grpSpPr>
          <a:xfrm>
            <a:off x="5840966" y="2214521"/>
            <a:ext cx="1065613" cy="626828"/>
            <a:chOff x="5682925" y="1139232"/>
            <a:chExt cx="2115150" cy="1244200"/>
          </a:xfrm>
        </p:grpSpPr>
        <p:sp>
          <p:nvSpPr>
            <p:cNvPr id="724" name="Google Shape;724;p34"/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9" name="Google Shape;729;p34"/>
          <p:cNvSpPr/>
          <p:nvPr/>
        </p:nvSpPr>
        <p:spPr>
          <a:xfrm rot="-368563">
            <a:off x="7131247" y="1614642"/>
            <a:ext cx="1290357" cy="477664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0" name="Google Shape;730;p34"/>
          <p:cNvGrpSpPr/>
          <p:nvPr/>
        </p:nvGrpSpPr>
        <p:grpSpPr>
          <a:xfrm>
            <a:off x="7283691" y="2214521"/>
            <a:ext cx="1065613" cy="626828"/>
            <a:chOff x="5682925" y="1139232"/>
            <a:chExt cx="2115150" cy="1244200"/>
          </a:xfrm>
        </p:grpSpPr>
        <p:sp>
          <p:nvSpPr>
            <p:cNvPr id="731" name="Google Shape;731;p34"/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6" name="Google Shape;736;p34"/>
          <p:cNvSpPr/>
          <p:nvPr/>
        </p:nvSpPr>
        <p:spPr>
          <a:xfrm rot="368563" flipH="1">
            <a:off x="5797197" y="1614642"/>
            <a:ext cx="1290357" cy="477664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7" name="Google Shape;737;p34"/>
          <p:cNvGrpSpPr/>
          <p:nvPr/>
        </p:nvGrpSpPr>
        <p:grpSpPr>
          <a:xfrm>
            <a:off x="6709874" y="768387"/>
            <a:ext cx="738927" cy="740445"/>
            <a:chOff x="2893887" y="2547824"/>
            <a:chExt cx="1212350" cy="1214840"/>
          </a:xfrm>
        </p:grpSpPr>
        <p:sp>
          <p:nvSpPr>
            <p:cNvPr id="738" name="Google Shape;738;p34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am-carnegie-trafalgar-square-mcrwc2015-l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28669"/>
      </p:ext>
    </p:extLst>
  </p:cSld>
  <p:clrMapOvr>
    <a:masterClrMapping/>
  </p:clrMapOvr>
  <p:transition advTm="15000"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rgbClr val="BBFF45"/>
            </a:gs>
          </a:gsLst>
          <a:lin ang="0" scaled="0"/>
        </a:gradFill>
        <a:effectLst/>
      </p:bgPr>
    </p:bg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5"/>
          <p:cNvSpPr/>
          <p:nvPr/>
        </p:nvSpPr>
        <p:spPr>
          <a:xfrm>
            <a:off x="6262499" y="3079350"/>
            <a:ext cx="1705350" cy="1327179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chemeClr val="accen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35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design</a:t>
            </a:r>
            <a:endParaRPr dirty="0"/>
          </a:p>
        </p:txBody>
      </p:sp>
      <p:sp>
        <p:nvSpPr>
          <p:cNvPr id="748" name="Google Shape;748;p35"/>
          <p:cNvSpPr txBox="1">
            <a:spLocks noGrp="1"/>
          </p:cNvSpPr>
          <p:nvPr>
            <p:ph type="body" idx="1"/>
          </p:nvPr>
        </p:nvSpPr>
        <p:spPr>
          <a:xfrm>
            <a:off x="855300" y="1509926"/>
            <a:ext cx="4693500" cy="264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/>
              <a:t>This presentation uses the following typographies: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➜"/>
            </a:pPr>
            <a:r>
              <a:rPr lang="en" sz="1600" dirty="0"/>
              <a:t>Titles: </a:t>
            </a:r>
            <a:r>
              <a:rPr lang="en" sz="1600" dirty="0" err="1"/>
              <a:t>Atma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➜"/>
            </a:pPr>
            <a:r>
              <a:rPr lang="en" sz="1600" dirty="0"/>
              <a:t>Body copy: Quicksand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/>
              <a:t>Download for free at:</a:t>
            </a:r>
            <a:br>
              <a:rPr lang="en" sz="1600" dirty="0"/>
            </a:br>
            <a:r>
              <a:rPr lang="en" sz="1600" u="sng" dirty="0">
                <a:solidFill>
                  <a:schemeClr val="hlink"/>
                </a:solidFill>
                <a:hlinkClick r:id="rId3"/>
              </a:rPr>
              <a:t>https://github.com/BlackFoundryCom/Atma</a:t>
            </a:r>
            <a:br>
              <a:rPr lang="en" sz="1600" dirty="0"/>
            </a:br>
            <a:r>
              <a:rPr lang="en" sz="1600" u="sng" dirty="0">
                <a:solidFill>
                  <a:schemeClr val="hlink"/>
                </a:solidFill>
                <a:hlinkClick r:id="rId4"/>
              </a:rPr>
              <a:t>https://www.fontsquirrel.com/fonts/quicksand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749" name="Google Shape;749;p35"/>
          <p:cNvSpPr txBox="1"/>
          <p:nvPr/>
        </p:nvSpPr>
        <p:spPr>
          <a:xfrm>
            <a:off x="855300" y="4104575"/>
            <a:ext cx="4720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750" name="Google Shape;750;p3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 dirty="0"/>
          </a:p>
        </p:txBody>
      </p:sp>
      <p:grpSp>
        <p:nvGrpSpPr>
          <p:cNvPr id="751" name="Google Shape;751;p35"/>
          <p:cNvGrpSpPr/>
          <p:nvPr/>
        </p:nvGrpSpPr>
        <p:grpSpPr>
          <a:xfrm>
            <a:off x="8241903" y="991179"/>
            <a:ext cx="490975" cy="773870"/>
            <a:chOff x="1620532" y="2740711"/>
            <a:chExt cx="745257" cy="1174666"/>
          </a:xfrm>
        </p:grpSpPr>
        <p:sp>
          <p:nvSpPr>
            <p:cNvPr id="752" name="Google Shape;752;p35"/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35"/>
          <p:cNvGrpSpPr/>
          <p:nvPr/>
        </p:nvGrpSpPr>
        <p:grpSpPr>
          <a:xfrm>
            <a:off x="5575395" y="991179"/>
            <a:ext cx="490950" cy="773870"/>
            <a:chOff x="188982" y="2740711"/>
            <a:chExt cx="745218" cy="1174666"/>
          </a:xfrm>
        </p:grpSpPr>
        <p:sp>
          <p:nvSpPr>
            <p:cNvPr id="758" name="Google Shape;758;p35"/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3" name="Google Shape;763;p35"/>
          <p:cNvGrpSpPr/>
          <p:nvPr/>
        </p:nvGrpSpPr>
        <p:grpSpPr>
          <a:xfrm>
            <a:off x="5738625" y="1688940"/>
            <a:ext cx="1316755" cy="1022671"/>
            <a:chOff x="2860826" y="401530"/>
            <a:chExt cx="2115269" cy="1642581"/>
          </a:xfrm>
        </p:grpSpPr>
        <p:sp>
          <p:nvSpPr>
            <p:cNvPr id="764" name="Google Shape;764;p35"/>
            <p:cNvSpPr/>
            <p:nvPr/>
          </p:nvSpPr>
          <p:spPr>
            <a:xfrm>
              <a:off x="2860826" y="401530"/>
              <a:ext cx="2115269" cy="1642581"/>
            </a:xfrm>
            <a:custGeom>
              <a:avLst/>
              <a:gdLst/>
              <a:ahLst/>
              <a:cxnLst/>
              <a:rect l="l" t="t" r="r" b="b"/>
              <a:pathLst>
                <a:path w="2115269" h="1642581" extrusionOk="0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2983792" y="475316"/>
              <a:ext cx="1869056" cy="1552082"/>
            </a:xfrm>
            <a:custGeom>
              <a:avLst/>
              <a:gdLst/>
              <a:ahLst/>
              <a:cxnLst/>
              <a:rect l="l" t="t" r="r" b="b"/>
              <a:pathLst>
                <a:path w="1869056" h="1552082" extrusionOk="0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3347496" y="96457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3521371" y="113727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2983798" y="1299235"/>
              <a:ext cx="1868927" cy="728163"/>
            </a:xfrm>
            <a:custGeom>
              <a:avLst/>
              <a:gdLst/>
              <a:ahLst/>
              <a:cxnLst/>
              <a:rect l="l" t="t" r="r" b="b"/>
              <a:pathLst>
                <a:path w="1868927" h="728163" extrusionOk="0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9" name="Google Shape;769;p35"/>
          <p:cNvGrpSpPr/>
          <p:nvPr/>
        </p:nvGrpSpPr>
        <p:grpSpPr>
          <a:xfrm>
            <a:off x="7270325" y="1688940"/>
            <a:ext cx="1316755" cy="1022671"/>
            <a:chOff x="2860826" y="401530"/>
            <a:chExt cx="2115269" cy="1642581"/>
          </a:xfrm>
        </p:grpSpPr>
        <p:sp>
          <p:nvSpPr>
            <p:cNvPr id="770" name="Google Shape;770;p35"/>
            <p:cNvSpPr/>
            <p:nvPr/>
          </p:nvSpPr>
          <p:spPr>
            <a:xfrm>
              <a:off x="2860826" y="401530"/>
              <a:ext cx="2115269" cy="1642581"/>
            </a:xfrm>
            <a:custGeom>
              <a:avLst/>
              <a:gdLst/>
              <a:ahLst/>
              <a:cxnLst/>
              <a:rect l="l" t="t" r="r" b="b"/>
              <a:pathLst>
                <a:path w="2115269" h="1642581" extrusionOk="0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2983792" y="475316"/>
              <a:ext cx="1869056" cy="1552082"/>
            </a:xfrm>
            <a:custGeom>
              <a:avLst/>
              <a:gdLst/>
              <a:ahLst/>
              <a:cxnLst/>
              <a:rect l="l" t="t" r="r" b="b"/>
              <a:pathLst>
                <a:path w="1869056" h="1552082" extrusionOk="0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3347496" y="96457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3521371" y="113727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2983798" y="1299235"/>
              <a:ext cx="1868927" cy="728163"/>
            </a:xfrm>
            <a:custGeom>
              <a:avLst/>
              <a:gdLst/>
              <a:ahLst/>
              <a:cxnLst/>
              <a:rect l="l" t="t" r="r" b="b"/>
              <a:pathLst>
                <a:path w="1868927" h="728163" extrusionOk="0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5" name="Google Shape;775;p35"/>
          <p:cNvGrpSpPr/>
          <p:nvPr/>
        </p:nvGrpSpPr>
        <p:grpSpPr>
          <a:xfrm>
            <a:off x="6370267" y="2856043"/>
            <a:ext cx="1597056" cy="563983"/>
            <a:chOff x="5580309" y="2517898"/>
            <a:chExt cx="1815042" cy="640963"/>
          </a:xfrm>
        </p:grpSpPr>
        <p:sp>
          <p:nvSpPr>
            <p:cNvPr id="776" name="Google Shape;776;p35"/>
            <p:cNvSpPr/>
            <p:nvPr/>
          </p:nvSpPr>
          <p:spPr>
            <a:xfrm>
              <a:off x="5580309" y="2753538"/>
              <a:ext cx="1815042" cy="405323"/>
            </a:xfrm>
            <a:custGeom>
              <a:avLst/>
              <a:gdLst/>
              <a:ahLst/>
              <a:cxnLst/>
              <a:rect l="l" t="t" r="r" b="b"/>
              <a:pathLst>
                <a:path w="2154353" h="481096" extrusionOk="0">
                  <a:moveTo>
                    <a:pt x="0" y="414315"/>
                  </a:moveTo>
                  <a:cubicBezTo>
                    <a:pt x="73015" y="348286"/>
                    <a:pt x="155688" y="294038"/>
                    <a:pt x="240552" y="243558"/>
                  </a:cubicBezTo>
                  <a:cubicBezTo>
                    <a:pt x="326472" y="194050"/>
                    <a:pt x="416131" y="151337"/>
                    <a:pt x="508708" y="115816"/>
                  </a:cubicBezTo>
                  <a:cubicBezTo>
                    <a:pt x="694738" y="45267"/>
                    <a:pt x="893372" y="1430"/>
                    <a:pt x="1095773" y="197"/>
                  </a:cubicBezTo>
                  <a:cubicBezTo>
                    <a:pt x="1298688" y="-3241"/>
                    <a:pt x="1499849" y="38280"/>
                    <a:pt x="1684825" y="121775"/>
                  </a:cubicBezTo>
                  <a:cubicBezTo>
                    <a:pt x="1775854" y="164516"/>
                    <a:pt x="1862910" y="214653"/>
                    <a:pt x="1941199" y="276572"/>
                  </a:cubicBezTo>
                  <a:cubicBezTo>
                    <a:pt x="2019509" y="336758"/>
                    <a:pt x="2090983" y="405342"/>
                    <a:pt x="2154354" y="481097"/>
                  </a:cubicBezTo>
                  <a:cubicBezTo>
                    <a:pt x="1993187" y="369588"/>
                    <a:pt x="1826266" y="274243"/>
                    <a:pt x="1648043" y="213968"/>
                  </a:cubicBezTo>
                  <a:cubicBezTo>
                    <a:pt x="1470903" y="153125"/>
                    <a:pt x="1284557" y="123460"/>
                    <a:pt x="1097280" y="126296"/>
                  </a:cubicBezTo>
                  <a:cubicBezTo>
                    <a:pt x="910290" y="127255"/>
                    <a:pt x="723164" y="159447"/>
                    <a:pt x="539941" y="209859"/>
                  </a:cubicBezTo>
                  <a:cubicBezTo>
                    <a:pt x="354171" y="261606"/>
                    <a:pt x="173455" y="330039"/>
                    <a:pt x="0" y="414315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5880295" y="2536814"/>
              <a:ext cx="246424" cy="370459"/>
            </a:xfrm>
            <a:custGeom>
              <a:avLst/>
              <a:gdLst/>
              <a:ahLst/>
              <a:cxnLst/>
              <a:rect l="l" t="t" r="r" b="b"/>
              <a:pathLst>
                <a:path w="292491" h="439714" extrusionOk="0">
                  <a:moveTo>
                    <a:pt x="152811" y="373001"/>
                  </a:moveTo>
                  <a:cubicBezTo>
                    <a:pt x="198634" y="355604"/>
                    <a:pt x="245210" y="339782"/>
                    <a:pt x="292471" y="325877"/>
                  </a:cubicBezTo>
                  <a:cubicBezTo>
                    <a:pt x="293156" y="186697"/>
                    <a:pt x="277608" y="19296"/>
                    <a:pt x="200551" y="1351"/>
                  </a:cubicBezTo>
                  <a:cubicBezTo>
                    <a:pt x="92673" y="-23787"/>
                    <a:pt x="23083" y="308617"/>
                    <a:pt x="0" y="439715"/>
                  </a:cubicBezTo>
                  <a:cubicBezTo>
                    <a:pt x="49864" y="415331"/>
                    <a:pt x="100803" y="393091"/>
                    <a:pt x="152811" y="3730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6884115" y="2517898"/>
              <a:ext cx="245829" cy="408178"/>
            </a:xfrm>
            <a:custGeom>
              <a:avLst/>
              <a:gdLst/>
              <a:ahLst/>
              <a:cxnLst/>
              <a:rect l="l" t="t" r="r" b="b"/>
              <a:pathLst>
                <a:path w="291785" h="484484" extrusionOk="0">
                  <a:moveTo>
                    <a:pt x="137742" y="401332"/>
                  </a:moveTo>
                  <a:cubicBezTo>
                    <a:pt x="190674" y="426005"/>
                    <a:pt x="242114" y="453772"/>
                    <a:pt x="291786" y="484485"/>
                  </a:cubicBezTo>
                  <a:cubicBezTo>
                    <a:pt x="286855" y="435717"/>
                    <a:pt x="239798" y="3928"/>
                    <a:pt x="109933" y="24"/>
                  </a:cubicBezTo>
                  <a:cubicBezTo>
                    <a:pt x="25343" y="-2510"/>
                    <a:pt x="3904" y="195027"/>
                    <a:pt x="0" y="347770"/>
                  </a:cubicBezTo>
                  <a:cubicBezTo>
                    <a:pt x="46878" y="363044"/>
                    <a:pt x="92865" y="380928"/>
                    <a:pt x="137742" y="401332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6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74403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Extra resources · Build your own monsters</a:t>
            </a:r>
            <a:endParaRPr sz="2800" dirty="0"/>
          </a:p>
        </p:txBody>
      </p:sp>
      <p:sp>
        <p:nvSpPr>
          <p:cNvPr id="784" name="Google Shape;784;p3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 dirty="0"/>
          </a:p>
        </p:txBody>
      </p:sp>
      <p:grpSp>
        <p:nvGrpSpPr>
          <p:cNvPr id="785" name="Google Shape;785;p36"/>
          <p:cNvGrpSpPr/>
          <p:nvPr/>
        </p:nvGrpSpPr>
        <p:grpSpPr>
          <a:xfrm>
            <a:off x="899580" y="1606229"/>
            <a:ext cx="1065642" cy="998655"/>
            <a:chOff x="175906" y="401530"/>
            <a:chExt cx="2115209" cy="1982245"/>
          </a:xfrm>
        </p:grpSpPr>
        <p:sp>
          <p:nvSpPr>
            <p:cNvPr id="786" name="Google Shape;786;p3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854094" y="96457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1027970" y="113727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1" name="Google Shape;791;p36"/>
          <p:cNvGrpSpPr/>
          <p:nvPr/>
        </p:nvGrpSpPr>
        <p:grpSpPr>
          <a:xfrm>
            <a:off x="5519662" y="1606231"/>
            <a:ext cx="1065712" cy="998653"/>
            <a:chOff x="8438871" y="401534"/>
            <a:chExt cx="2115348" cy="1982241"/>
          </a:xfrm>
        </p:grpSpPr>
        <p:sp>
          <p:nvSpPr>
            <p:cNvPr id="792" name="Google Shape;792;p3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6" name="Google Shape;796;p36"/>
          <p:cNvGrpSpPr/>
          <p:nvPr/>
        </p:nvGrpSpPr>
        <p:grpSpPr>
          <a:xfrm>
            <a:off x="3978816" y="1977883"/>
            <a:ext cx="1065613" cy="626828"/>
            <a:chOff x="5682925" y="1139232"/>
            <a:chExt cx="2115150" cy="1244200"/>
          </a:xfrm>
        </p:grpSpPr>
        <p:sp>
          <p:nvSpPr>
            <p:cNvPr id="797" name="Google Shape;797;p36"/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2" name="Google Shape;802;p36"/>
          <p:cNvGrpSpPr/>
          <p:nvPr/>
        </p:nvGrpSpPr>
        <p:grpSpPr>
          <a:xfrm>
            <a:off x="2404642" y="1606229"/>
            <a:ext cx="1065673" cy="827532"/>
            <a:chOff x="2860826" y="401530"/>
            <a:chExt cx="2115269" cy="1642581"/>
          </a:xfrm>
        </p:grpSpPr>
        <p:sp>
          <p:nvSpPr>
            <p:cNvPr id="803" name="Google Shape;803;p36"/>
            <p:cNvSpPr/>
            <p:nvPr/>
          </p:nvSpPr>
          <p:spPr>
            <a:xfrm>
              <a:off x="2860826" y="401530"/>
              <a:ext cx="2115269" cy="1642581"/>
            </a:xfrm>
            <a:custGeom>
              <a:avLst/>
              <a:gdLst/>
              <a:ahLst/>
              <a:cxnLst/>
              <a:rect l="l" t="t" r="r" b="b"/>
              <a:pathLst>
                <a:path w="2115269" h="1642581" extrusionOk="0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2983792" y="475316"/>
              <a:ext cx="1869056" cy="1552082"/>
            </a:xfrm>
            <a:custGeom>
              <a:avLst/>
              <a:gdLst/>
              <a:ahLst/>
              <a:cxnLst/>
              <a:rect l="l" t="t" r="r" b="b"/>
              <a:pathLst>
                <a:path w="1869056" h="1552082" extrusionOk="0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3539074" y="96457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3712949" y="113727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2983798" y="1299235"/>
              <a:ext cx="1868927" cy="728163"/>
            </a:xfrm>
            <a:custGeom>
              <a:avLst/>
              <a:gdLst/>
              <a:ahLst/>
              <a:cxnLst/>
              <a:rect l="l" t="t" r="r" b="b"/>
              <a:pathLst>
                <a:path w="1868927" h="728163" extrusionOk="0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8" name="Google Shape;808;p36"/>
          <p:cNvGrpSpPr/>
          <p:nvPr/>
        </p:nvGrpSpPr>
        <p:grpSpPr>
          <a:xfrm>
            <a:off x="787694" y="2785446"/>
            <a:ext cx="1289414" cy="646452"/>
            <a:chOff x="2819969" y="4365386"/>
            <a:chExt cx="1694813" cy="849700"/>
          </a:xfrm>
        </p:grpSpPr>
        <p:sp>
          <p:nvSpPr>
            <p:cNvPr id="809" name="Google Shape;809;p36"/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2" name="Google Shape;812;p36"/>
          <p:cNvGrpSpPr/>
          <p:nvPr/>
        </p:nvGrpSpPr>
        <p:grpSpPr>
          <a:xfrm>
            <a:off x="2685236" y="2778060"/>
            <a:ext cx="473574" cy="646466"/>
            <a:chOff x="6763768" y="3011579"/>
            <a:chExt cx="660217" cy="901249"/>
          </a:xfrm>
        </p:grpSpPr>
        <p:sp>
          <p:nvSpPr>
            <p:cNvPr id="813" name="Google Shape;813;p36"/>
            <p:cNvSpPr/>
            <p:nvPr/>
          </p:nvSpPr>
          <p:spPr>
            <a:xfrm>
              <a:off x="6763768" y="3011579"/>
              <a:ext cx="660217" cy="901249"/>
            </a:xfrm>
            <a:custGeom>
              <a:avLst/>
              <a:gdLst/>
              <a:ahLst/>
              <a:cxnLst/>
              <a:rect l="l" t="t" r="r" b="b"/>
              <a:pathLst>
                <a:path w="863029" h="1178103" extrusionOk="0">
                  <a:moveTo>
                    <a:pt x="863029" y="595901"/>
                  </a:moveTo>
                  <a:cubicBezTo>
                    <a:pt x="863029" y="932551"/>
                    <a:pt x="725013" y="1178103"/>
                    <a:pt x="428090" y="1178103"/>
                  </a:cubicBezTo>
                  <a:cubicBezTo>
                    <a:pt x="131167" y="1178103"/>
                    <a:pt x="0" y="905153"/>
                    <a:pt x="0" y="568503"/>
                  </a:cubicBezTo>
                  <a:cubicBezTo>
                    <a:pt x="0" y="231853"/>
                    <a:pt x="131167" y="0"/>
                    <a:pt x="428090" y="0"/>
                  </a:cubicBezTo>
                  <a:cubicBezTo>
                    <a:pt x="725013" y="0"/>
                    <a:pt x="863029" y="259182"/>
                    <a:pt x="863029" y="59590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6827581" y="3655993"/>
              <a:ext cx="531684" cy="256751"/>
            </a:xfrm>
            <a:custGeom>
              <a:avLst/>
              <a:gdLst/>
              <a:ahLst/>
              <a:cxnLst/>
              <a:rect l="l" t="t" r="r" b="b"/>
              <a:pathLst>
                <a:path w="695012" h="335622" extrusionOk="0">
                  <a:moveTo>
                    <a:pt x="344664" y="0"/>
                  </a:moveTo>
                  <a:cubicBezTo>
                    <a:pt x="181716" y="0"/>
                    <a:pt x="68837" y="45891"/>
                    <a:pt x="0" y="123838"/>
                  </a:cubicBezTo>
                  <a:cubicBezTo>
                    <a:pt x="68837" y="253497"/>
                    <a:pt x="181784" y="335622"/>
                    <a:pt x="344664" y="335622"/>
                  </a:cubicBezTo>
                  <a:cubicBezTo>
                    <a:pt x="509050" y="335622"/>
                    <a:pt x="624463" y="260279"/>
                    <a:pt x="695013" y="136167"/>
                  </a:cubicBezTo>
                  <a:cubicBezTo>
                    <a:pt x="624463" y="52193"/>
                    <a:pt x="509050" y="0"/>
                    <a:pt x="34466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6838741" y="3028921"/>
              <a:ext cx="140218" cy="213492"/>
            </a:xfrm>
            <a:custGeom>
              <a:avLst/>
              <a:gdLst/>
              <a:ahLst/>
              <a:cxnLst/>
              <a:rect l="l" t="t" r="r" b="b"/>
              <a:pathLst>
                <a:path w="183291" h="279075" extrusionOk="0">
                  <a:moveTo>
                    <a:pt x="0" y="142331"/>
                  </a:moveTo>
                  <a:cubicBezTo>
                    <a:pt x="12329" y="212195"/>
                    <a:pt x="34247" y="273087"/>
                    <a:pt x="73700" y="278704"/>
                  </a:cubicBezTo>
                  <a:cubicBezTo>
                    <a:pt x="141235" y="288361"/>
                    <a:pt x="171442" y="107468"/>
                    <a:pt x="183291" y="0"/>
                  </a:cubicBezTo>
                  <a:cubicBezTo>
                    <a:pt x="107927" y="25487"/>
                    <a:pt x="43357" y="75631"/>
                    <a:pt x="0" y="14233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7199927" y="3029392"/>
              <a:ext cx="134768" cy="213017"/>
            </a:xfrm>
            <a:custGeom>
              <a:avLst/>
              <a:gdLst/>
              <a:ahLst/>
              <a:cxnLst/>
              <a:rect l="l" t="t" r="r" b="b"/>
              <a:pathLst>
                <a:path w="176167" h="278454" extrusionOk="0">
                  <a:moveTo>
                    <a:pt x="0" y="0"/>
                  </a:moveTo>
                  <a:cubicBezTo>
                    <a:pt x="4315" y="101920"/>
                    <a:pt x="21507" y="268567"/>
                    <a:pt x="87810" y="278087"/>
                  </a:cubicBezTo>
                  <a:cubicBezTo>
                    <a:pt x="130687" y="284183"/>
                    <a:pt x="158496" y="213497"/>
                    <a:pt x="176167" y="133564"/>
                  </a:cubicBezTo>
                  <a:cubicBezTo>
                    <a:pt x="132516" y="72042"/>
                    <a:pt x="71022" y="2541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7" name="Google Shape;817;p36"/>
          <p:cNvGrpSpPr/>
          <p:nvPr/>
        </p:nvGrpSpPr>
        <p:grpSpPr>
          <a:xfrm>
            <a:off x="4036177" y="2787823"/>
            <a:ext cx="950910" cy="626939"/>
            <a:chOff x="6080071" y="2960311"/>
            <a:chExt cx="1301013" cy="857763"/>
          </a:xfrm>
        </p:grpSpPr>
        <p:sp>
          <p:nvSpPr>
            <p:cNvPr id="818" name="Google Shape;818;p36"/>
            <p:cNvSpPr/>
            <p:nvPr/>
          </p:nvSpPr>
          <p:spPr>
            <a:xfrm>
              <a:off x="6080071" y="2960311"/>
              <a:ext cx="1301013" cy="857421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6327898" y="3465710"/>
              <a:ext cx="879268" cy="35236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6487354" y="3095947"/>
              <a:ext cx="200728" cy="193929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6233989" y="3151418"/>
              <a:ext cx="172433" cy="159757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7030567" y="2990920"/>
              <a:ext cx="191158" cy="259785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6771121" y="3039228"/>
              <a:ext cx="205138" cy="23100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4" name="Google Shape;824;p36"/>
          <p:cNvGrpSpPr/>
          <p:nvPr/>
        </p:nvGrpSpPr>
        <p:grpSpPr>
          <a:xfrm>
            <a:off x="5524799" y="2904758"/>
            <a:ext cx="1089959" cy="475333"/>
            <a:chOff x="7199506" y="3084690"/>
            <a:chExt cx="1276896" cy="556792"/>
          </a:xfrm>
        </p:grpSpPr>
        <p:sp>
          <p:nvSpPr>
            <p:cNvPr id="825" name="Google Shape;825;p36"/>
            <p:cNvSpPr/>
            <p:nvPr/>
          </p:nvSpPr>
          <p:spPr>
            <a:xfrm>
              <a:off x="7199506" y="3084690"/>
              <a:ext cx="1276896" cy="556446"/>
            </a:xfrm>
            <a:custGeom>
              <a:avLst/>
              <a:gdLst/>
              <a:ahLst/>
              <a:cxnLst/>
              <a:rect l="l" t="t" r="r" b="b"/>
              <a:pathLst>
                <a:path w="2101887" h="915961" extrusionOk="0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7632485" y="3505663"/>
              <a:ext cx="411651" cy="135819"/>
            </a:xfrm>
            <a:custGeom>
              <a:avLst/>
              <a:gdLst/>
              <a:ahLst/>
              <a:cxnLst/>
              <a:rect l="l" t="t" r="r" b="b"/>
              <a:pathLst>
                <a:path w="677615" h="223570" extrusionOk="0">
                  <a:moveTo>
                    <a:pt x="677615" y="223571"/>
                  </a:moveTo>
                  <a:cubicBezTo>
                    <a:pt x="597476" y="36451"/>
                    <a:pt x="380829" y="-50277"/>
                    <a:pt x="193702" y="29855"/>
                  </a:cubicBezTo>
                  <a:cubicBezTo>
                    <a:pt x="106646" y="67143"/>
                    <a:pt x="37261" y="136508"/>
                    <a:pt x="0" y="22357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7342805" y="3157018"/>
              <a:ext cx="198939" cy="323411"/>
            </a:xfrm>
            <a:custGeom>
              <a:avLst/>
              <a:gdLst/>
              <a:ahLst/>
              <a:cxnLst/>
              <a:rect l="l" t="t" r="r" b="b"/>
              <a:pathLst>
                <a:path w="327471" h="532363" extrusionOk="0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8134427" y="3156684"/>
              <a:ext cx="200395" cy="330119"/>
            </a:xfrm>
            <a:custGeom>
              <a:avLst/>
              <a:gdLst/>
              <a:ahLst/>
              <a:cxnLst/>
              <a:rect l="l" t="t" r="r" b="b"/>
              <a:pathLst>
                <a:path w="329869" h="543406" extrusionOk="0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9" name="Google Shape;829;p36"/>
          <p:cNvGrpSpPr/>
          <p:nvPr/>
        </p:nvGrpSpPr>
        <p:grpSpPr>
          <a:xfrm>
            <a:off x="1444783" y="3916479"/>
            <a:ext cx="1000996" cy="353491"/>
            <a:chOff x="5580309" y="2517898"/>
            <a:chExt cx="1815042" cy="640963"/>
          </a:xfrm>
        </p:grpSpPr>
        <p:sp>
          <p:nvSpPr>
            <p:cNvPr id="830" name="Google Shape;830;p36"/>
            <p:cNvSpPr/>
            <p:nvPr/>
          </p:nvSpPr>
          <p:spPr>
            <a:xfrm>
              <a:off x="5580309" y="2753538"/>
              <a:ext cx="1815042" cy="405323"/>
            </a:xfrm>
            <a:custGeom>
              <a:avLst/>
              <a:gdLst/>
              <a:ahLst/>
              <a:cxnLst/>
              <a:rect l="l" t="t" r="r" b="b"/>
              <a:pathLst>
                <a:path w="2154353" h="481096" extrusionOk="0">
                  <a:moveTo>
                    <a:pt x="0" y="414315"/>
                  </a:moveTo>
                  <a:cubicBezTo>
                    <a:pt x="73015" y="348286"/>
                    <a:pt x="155688" y="294038"/>
                    <a:pt x="240552" y="243558"/>
                  </a:cubicBezTo>
                  <a:cubicBezTo>
                    <a:pt x="326472" y="194050"/>
                    <a:pt x="416131" y="151337"/>
                    <a:pt x="508708" y="115816"/>
                  </a:cubicBezTo>
                  <a:cubicBezTo>
                    <a:pt x="694738" y="45267"/>
                    <a:pt x="893372" y="1430"/>
                    <a:pt x="1095773" y="197"/>
                  </a:cubicBezTo>
                  <a:cubicBezTo>
                    <a:pt x="1298688" y="-3241"/>
                    <a:pt x="1499849" y="38280"/>
                    <a:pt x="1684825" y="121775"/>
                  </a:cubicBezTo>
                  <a:cubicBezTo>
                    <a:pt x="1775854" y="164516"/>
                    <a:pt x="1862910" y="214653"/>
                    <a:pt x="1941199" y="276572"/>
                  </a:cubicBezTo>
                  <a:cubicBezTo>
                    <a:pt x="2019509" y="336758"/>
                    <a:pt x="2090983" y="405342"/>
                    <a:pt x="2154354" y="481097"/>
                  </a:cubicBezTo>
                  <a:cubicBezTo>
                    <a:pt x="1993187" y="369588"/>
                    <a:pt x="1826266" y="274243"/>
                    <a:pt x="1648043" y="213968"/>
                  </a:cubicBezTo>
                  <a:cubicBezTo>
                    <a:pt x="1470903" y="153125"/>
                    <a:pt x="1284557" y="123460"/>
                    <a:pt x="1097280" y="126296"/>
                  </a:cubicBezTo>
                  <a:cubicBezTo>
                    <a:pt x="910290" y="127255"/>
                    <a:pt x="723164" y="159447"/>
                    <a:pt x="539941" y="209859"/>
                  </a:cubicBezTo>
                  <a:cubicBezTo>
                    <a:pt x="354171" y="261606"/>
                    <a:pt x="173455" y="330039"/>
                    <a:pt x="0" y="414315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5880295" y="2536814"/>
              <a:ext cx="246424" cy="370459"/>
            </a:xfrm>
            <a:custGeom>
              <a:avLst/>
              <a:gdLst/>
              <a:ahLst/>
              <a:cxnLst/>
              <a:rect l="l" t="t" r="r" b="b"/>
              <a:pathLst>
                <a:path w="292491" h="439714" extrusionOk="0">
                  <a:moveTo>
                    <a:pt x="152811" y="373001"/>
                  </a:moveTo>
                  <a:cubicBezTo>
                    <a:pt x="198634" y="355604"/>
                    <a:pt x="245210" y="339782"/>
                    <a:pt x="292471" y="325877"/>
                  </a:cubicBezTo>
                  <a:cubicBezTo>
                    <a:pt x="293156" y="186697"/>
                    <a:pt x="277608" y="19296"/>
                    <a:pt x="200551" y="1351"/>
                  </a:cubicBezTo>
                  <a:cubicBezTo>
                    <a:pt x="92673" y="-23787"/>
                    <a:pt x="23083" y="308617"/>
                    <a:pt x="0" y="439715"/>
                  </a:cubicBezTo>
                  <a:cubicBezTo>
                    <a:pt x="49864" y="415331"/>
                    <a:pt x="100803" y="393091"/>
                    <a:pt x="152811" y="3730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6884115" y="2517898"/>
              <a:ext cx="245829" cy="408178"/>
            </a:xfrm>
            <a:custGeom>
              <a:avLst/>
              <a:gdLst/>
              <a:ahLst/>
              <a:cxnLst/>
              <a:rect l="l" t="t" r="r" b="b"/>
              <a:pathLst>
                <a:path w="291785" h="484484" extrusionOk="0">
                  <a:moveTo>
                    <a:pt x="137742" y="401332"/>
                  </a:moveTo>
                  <a:cubicBezTo>
                    <a:pt x="190674" y="426005"/>
                    <a:pt x="242114" y="453772"/>
                    <a:pt x="291786" y="484485"/>
                  </a:cubicBezTo>
                  <a:cubicBezTo>
                    <a:pt x="286855" y="435717"/>
                    <a:pt x="239798" y="3928"/>
                    <a:pt x="109933" y="24"/>
                  </a:cubicBezTo>
                  <a:cubicBezTo>
                    <a:pt x="25343" y="-2510"/>
                    <a:pt x="3904" y="195027"/>
                    <a:pt x="0" y="347770"/>
                  </a:cubicBezTo>
                  <a:cubicBezTo>
                    <a:pt x="46878" y="363044"/>
                    <a:pt x="92865" y="380928"/>
                    <a:pt x="137742" y="401332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3" name="Google Shape;833;p36"/>
          <p:cNvGrpSpPr/>
          <p:nvPr/>
        </p:nvGrpSpPr>
        <p:grpSpPr>
          <a:xfrm>
            <a:off x="3006411" y="3885165"/>
            <a:ext cx="1001053" cy="416107"/>
            <a:chOff x="7066322" y="2899898"/>
            <a:chExt cx="1437262" cy="597425"/>
          </a:xfrm>
        </p:grpSpPr>
        <p:sp>
          <p:nvSpPr>
            <p:cNvPr id="834" name="Google Shape;834;p36"/>
            <p:cNvSpPr/>
            <p:nvPr/>
          </p:nvSpPr>
          <p:spPr>
            <a:xfrm>
              <a:off x="7066322" y="2899898"/>
              <a:ext cx="1437262" cy="597425"/>
            </a:xfrm>
            <a:custGeom>
              <a:avLst/>
              <a:gdLst/>
              <a:ahLst/>
              <a:cxnLst/>
              <a:rect l="l" t="t" r="r" b="b"/>
              <a:pathLst>
                <a:path w="2365864" h="983416" extrusionOk="0">
                  <a:moveTo>
                    <a:pt x="0" y="791179"/>
                  </a:moveTo>
                  <a:cubicBezTo>
                    <a:pt x="0" y="354253"/>
                    <a:pt x="529598" y="0"/>
                    <a:pt x="1182898" y="0"/>
                  </a:cubicBezTo>
                  <a:cubicBezTo>
                    <a:pt x="1836197" y="0"/>
                    <a:pt x="2365865" y="354253"/>
                    <a:pt x="2365865" y="791179"/>
                  </a:cubicBezTo>
                  <a:cubicBezTo>
                    <a:pt x="2365865" y="1228104"/>
                    <a:pt x="1836197" y="783576"/>
                    <a:pt x="1182898" y="783576"/>
                  </a:cubicBezTo>
                  <a:cubicBezTo>
                    <a:pt x="529598" y="783576"/>
                    <a:pt x="0" y="1228104"/>
                    <a:pt x="0" y="791179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7344300" y="3182158"/>
              <a:ext cx="173307" cy="276881"/>
            </a:xfrm>
            <a:custGeom>
              <a:avLst/>
              <a:gdLst/>
              <a:ahLst/>
              <a:cxnLst/>
              <a:rect l="l" t="t" r="r" b="b"/>
              <a:pathLst>
                <a:path w="285279" h="455772" extrusionOk="0">
                  <a:moveTo>
                    <a:pt x="0" y="455773"/>
                  </a:moveTo>
                  <a:cubicBezTo>
                    <a:pt x="86303" y="430567"/>
                    <a:pt x="182195" y="401799"/>
                    <a:pt x="285279" y="377141"/>
                  </a:cubicBezTo>
                  <a:cubicBezTo>
                    <a:pt x="275279" y="230837"/>
                    <a:pt x="245005" y="11450"/>
                    <a:pt x="153838" y="422"/>
                  </a:cubicBezTo>
                  <a:cubicBezTo>
                    <a:pt x="44316" y="-13482"/>
                    <a:pt x="9589" y="320085"/>
                    <a:pt x="0" y="455773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8056297" y="3181999"/>
              <a:ext cx="171726" cy="277456"/>
            </a:xfrm>
            <a:custGeom>
              <a:avLst/>
              <a:gdLst/>
              <a:ahLst/>
              <a:cxnLst/>
              <a:rect l="l" t="t" r="r" b="b"/>
              <a:pathLst>
                <a:path w="282676" h="456717" extrusionOk="0">
                  <a:moveTo>
                    <a:pt x="282676" y="456718"/>
                  </a:moveTo>
                  <a:cubicBezTo>
                    <a:pt x="278567" y="331510"/>
                    <a:pt x="257333" y="14107"/>
                    <a:pt x="147194" y="408"/>
                  </a:cubicBezTo>
                  <a:cubicBezTo>
                    <a:pt x="55070" y="-11099"/>
                    <a:pt x="15823" y="223152"/>
                    <a:pt x="0" y="378566"/>
                  </a:cubicBezTo>
                  <a:cubicBezTo>
                    <a:pt x="102125" y="403155"/>
                    <a:pt x="197127" y="431718"/>
                    <a:pt x="282676" y="456718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7" name="Google Shape;837;p36"/>
          <p:cNvGrpSpPr/>
          <p:nvPr/>
        </p:nvGrpSpPr>
        <p:grpSpPr>
          <a:xfrm>
            <a:off x="4466010" y="3815991"/>
            <a:ext cx="1001051" cy="556845"/>
            <a:chOff x="7096674" y="3381214"/>
            <a:chExt cx="1162931" cy="646893"/>
          </a:xfrm>
        </p:grpSpPr>
        <p:sp>
          <p:nvSpPr>
            <p:cNvPr id="838" name="Google Shape;838;p36"/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7858015" y="3522336"/>
              <a:ext cx="313698" cy="505772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0" name="Google Shape;840;p36"/>
          <p:cNvSpPr/>
          <p:nvPr/>
        </p:nvSpPr>
        <p:spPr>
          <a:xfrm>
            <a:off x="7152463" y="2382204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36"/>
          <p:cNvSpPr/>
          <p:nvPr/>
        </p:nvSpPr>
        <p:spPr>
          <a:xfrm>
            <a:off x="7060600" y="1732875"/>
            <a:ext cx="1288701" cy="477051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2" name="Google Shape;842;p36"/>
          <p:cNvGrpSpPr/>
          <p:nvPr/>
        </p:nvGrpSpPr>
        <p:grpSpPr>
          <a:xfrm>
            <a:off x="6789958" y="3816006"/>
            <a:ext cx="453116" cy="714197"/>
            <a:chOff x="1620532" y="2740711"/>
            <a:chExt cx="745257" cy="1174666"/>
          </a:xfrm>
        </p:grpSpPr>
        <p:sp>
          <p:nvSpPr>
            <p:cNvPr id="843" name="Google Shape;843;p36"/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8" name="Google Shape;848;p36"/>
          <p:cNvGrpSpPr/>
          <p:nvPr/>
        </p:nvGrpSpPr>
        <p:grpSpPr>
          <a:xfrm>
            <a:off x="5925576" y="3816006"/>
            <a:ext cx="453093" cy="714197"/>
            <a:chOff x="188982" y="2740711"/>
            <a:chExt cx="745218" cy="1174666"/>
          </a:xfrm>
        </p:grpSpPr>
        <p:sp>
          <p:nvSpPr>
            <p:cNvPr id="849" name="Google Shape;849;p36"/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4" name="Google Shape;854;p36"/>
          <p:cNvGrpSpPr/>
          <p:nvPr/>
        </p:nvGrpSpPr>
        <p:grpSpPr>
          <a:xfrm>
            <a:off x="7535506" y="3849894"/>
            <a:ext cx="645091" cy="646416"/>
            <a:chOff x="2893887" y="2547824"/>
            <a:chExt cx="1212350" cy="1214840"/>
          </a:xfrm>
        </p:grpSpPr>
        <p:sp>
          <p:nvSpPr>
            <p:cNvPr id="855" name="Google Shape;855;p3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36"/>
          <p:cNvGrpSpPr/>
          <p:nvPr/>
        </p:nvGrpSpPr>
        <p:grpSpPr>
          <a:xfrm flipH="1">
            <a:off x="8345458" y="3849894"/>
            <a:ext cx="645091" cy="646416"/>
            <a:chOff x="2893887" y="2547824"/>
            <a:chExt cx="1212350" cy="1214840"/>
          </a:xfrm>
        </p:grpSpPr>
        <p:sp>
          <p:nvSpPr>
            <p:cNvPr id="860" name="Google Shape;860;p3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37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7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7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7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7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7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7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7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7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7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7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7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7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7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7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7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7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7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7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7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7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7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7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7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7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7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7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7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7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7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7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7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7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7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7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7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7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7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7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7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7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7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7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7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7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7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7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7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7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7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7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7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7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7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7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7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7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7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7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7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7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7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7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7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7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7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7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7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7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7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7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7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7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7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7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7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7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7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7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7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7"/>
          <p:cNvSpPr/>
          <p:nvPr/>
        </p:nvSpPr>
        <p:spPr>
          <a:xfrm>
            <a:off x="6274792" y="21062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7"/>
          <p:cNvSpPr/>
          <p:nvPr/>
        </p:nvSpPr>
        <p:spPr>
          <a:xfrm>
            <a:off x="7168412" y="21061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7"/>
          <p:cNvSpPr/>
          <p:nvPr/>
        </p:nvSpPr>
        <p:spPr>
          <a:xfrm>
            <a:off x="6459508" y="23170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7"/>
          <p:cNvSpPr/>
          <p:nvPr/>
        </p:nvSpPr>
        <p:spPr>
          <a:xfrm>
            <a:off x="7613647" y="26144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 dirty="0"/>
          </a:p>
        </p:txBody>
      </p:sp>
      <p:sp>
        <p:nvSpPr>
          <p:cNvPr id="953" name="Google Shape;953;p37"/>
          <p:cNvSpPr txBox="1">
            <a:spLocks noGrp="1"/>
          </p:cNvSpPr>
          <p:nvPr>
            <p:ph type="body" idx="1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➜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➜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➜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sp>
        <p:nvSpPr>
          <p:cNvPr id="954" name="Google Shape;954;p37"/>
          <p:cNvSpPr txBox="1">
            <a:spLocks noGrp="1"/>
          </p:cNvSpPr>
          <p:nvPr>
            <p:ph type="body" idx="1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1E4"/>
        </a:solidFill>
        <a:effectLst/>
      </p:bgPr>
    </p:bg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9" name="Google Shape;959;p3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960" name="Google Shape;960;p3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6" name="Google Shape;966;p3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67" name="Google Shape;967;p3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1" name="Google Shape;971;p3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72" name="Google Shape;972;p3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5" name="Google Shape;975;p3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76" name="Google Shape;976;p3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1" name="Google Shape;981;p3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82" name="Google Shape;982;p3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5" name="Google Shape;985;p3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86" name="Google Shape;986;p3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0" name="Google Shape;990;p3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91" name="Google Shape;991;p3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6" name="Google Shape;996;p3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97" name="Google Shape;997;p3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3" name="Google Shape;1003;p3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004" name="Google Shape;1004;p3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6" name="Google Shape;1006;p3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007" name="Google Shape;1007;p3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0" name="Google Shape;1010;p3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011" name="Google Shape;1011;p3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018" name="Google Shape;1018;p3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24" name="Google Shape;1024;p3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7" name="Google Shape;1027;p3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28" name="Google Shape;1028;p3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29" name="Google Shape;1029;p3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3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3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3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3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3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3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3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3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3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39" name="Google Shape;1039;p3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5" name="Google Shape;1045;p3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46" name="Google Shape;1046;p3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0" name="Google Shape;1050;p3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51" name="Google Shape;1051;p3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3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6" name="Google Shape;1056;p3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057" name="Google Shape;1057;p3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3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3" name="Google Shape;1063;p3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64" name="Google Shape;1064;p3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8" name="Google Shape;1068;p3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69" name="Google Shape;1069;p3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3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3" name="Google Shape;1073;p3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74" name="Google Shape;1074;p3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3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79" name="Google Shape;1079;p3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80" name="Google Shape;1080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90" name="Google Shape;1090;p3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91" name="Google Shape;1091;p3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94" name="Google Shape;1094;p3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95" name="Google Shape;1095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05" name="Google Shape;1105;p3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106" name="Google Shape;1106;p3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0" name="Google Shape;1110;p3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11" name="Google Shape;1111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1118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1" name="Google Shape;1121;p3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22" name="Google Shape;1122;p3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3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30" name="Google Shape;1130;p3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4" name="Google Shape;1134;p3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135" name="Google Shape;1135;p3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9" name="Google Shape;1139;p3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140" name="Google Shape;1140;p3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5" name="Google Shape;1145;p3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146" name="Google Shape;1146;p3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2" name="Google Shape;1152;p3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153" name="Google Shape;1153;p3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3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157" name="Google Shape;1157;p3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2" name="Google Shape;1162;p3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63" name="Google Shape;1163;p3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9" name="Google Shape;1169;p3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70" name="Google Shape;1170;p3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3" name="Google Shape;1173;p3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74" name="Google Shape;1174;p3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8" name="Google Shape;1178;p3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79" name="Google Shape;1179;p3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3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86" name="Google Shape;1186;p3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3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94" name="Google Shape;1194;p3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8" name="Google Shape;1198;p3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99" name="Google Shape;1199;p3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2" name="Google Shape;1202;p3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203" name="Google Shape;1203;p3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6" name="Google Shape;1206;p3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207" name="Google Shape;1207;p3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1" name="Google Shape;1211;p3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212" name="Google Shape;1212;p3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6" name="Google Shape;1216;p3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217" name="Google Shape;1217;p3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2" name="Google Shape;1222;p3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23" name="Google Shape;1223;p3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3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9" name="Google Shape;1229;p3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30" name="Google Shape;1230;p3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3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38" name="Google Shape;1238;p3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0" name="Google Shape;1250;p3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251" name="Google Shape;1251;p3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5" name="Google Shape;1255;p3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256" name="Google Shape;1256;p3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9" name="Google Shape;1259;p3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260" name="Google Shape;1260;p3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3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67" name="Google Shape;1267;p3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5" name="Google Shape;1275;p3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76" name="Google Shape;1276;p3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3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3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3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8" name="Google Shape;1288;p3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89" name="Google Shape;1289;p3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3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3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3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3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3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3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3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3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3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3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3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1" name="Google Shape;1301;p3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302" name="Google Shape;1302;p3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3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3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3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3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3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3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3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3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3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3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3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4" name="Google Shape;1314;p3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315" name="Google Shape;1315;p3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3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3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3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3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3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3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22" name="Google Shape;1322;p3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3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3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3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3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3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3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3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3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3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3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3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3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3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3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7" name="Google Shape;1337;p3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338" name="Google Shape;1338;p3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3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3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3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2" name="Google Shape;1342;p3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343" name="Google Shape;1343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44" name="Google Shape;1344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7" name="Google Shape;1347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48" name="Google Shape;1348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1" name="Google Shape;1351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52" name="Google Shape;1352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3" name="Google Shape;1353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5" name="Google Shape;1355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56" name="Google Shape;1356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59" name="Google Shape;1359;p3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360" name="Google Shape;1360;p3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3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3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3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3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3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3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3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8" name="Google Shape;1368;p3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69" name="Google Shape;1369;p3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3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3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3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3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3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3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3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3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3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3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3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3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3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3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3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3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3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3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3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3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3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3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3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3" name="Google Shape;1393;p3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94" name="Google Shape;1394;p3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95" name="Google Shape;1395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7" name="Google Shape;1397;p3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98" name="Google Shape;1398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0" name="Google Shape;1400;p3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01" name="Google Shape;1401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03" name="Google Shape;1403;p38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Diagrams and infographics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404" name="Google Shape;1404;p3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3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3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410" name="Google Shape;1410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411" name="Google Shape;1411;p3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 dirty="0"/>
          </a:p>
        </p:txBody>
      </p:sp>
      <p:sp>
        <p:nvSpPr>
          <p:cNvPr id="1412" name="Google Shape;1412;p39"/>
          <p:cNvSpPr txBox="1">
            <a:spLocks noGrp="1"/>
          </p:cNvSpPr>
          <p:nvPr>
            <p:ph type="body" idx="1"/>
          </p:nvPr>
        </p:nvSpPr>
        <p:spPr>
          <a:xfrm>
            <a:off x="2200525" y="856425"/>
            <a:ext cx="58590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7" name="Google Shape;1417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8" name="Google Shape;1418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19" name="Google Shape;1419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420" name="Google Shape;1420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21" name="Google Shape;1421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22" name="Google Shape;1422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23" name="Google Shape;1423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24" name="Google Shape;1424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25" name="Google Shape;1425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26" name="Google Shape;1426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27" name="Google Shape;1427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28" name="Google Shape;1428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29" name="Google Shape;1429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30" name="Google Shape;1430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31" name="Google Shape;1431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855299" y="1583350"/>
            <a:ext cx="5130625" cy="14749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People/Statues </a:t>
            </a:r>
            <a:br>
              <a:rPr lang="en" dirty="0"/>
            </a:br>
            <a:r>
              <a:rPr lang="en" dirty="0"/>
              <a:t>Holding Footballs?</a:t>
            </a:r>
            <a:endParaRPr dirty="0"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876451" y="1220374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many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5920282" y="2645873"/>
            <a:ext cx="2994409" cy="1980676"/>
            <a:chOff x="4846351" y="1325056"/>
            <a:chExt cx="3769524" cy="2493382"/>
          </a:xfrm>
        </p:grpSpPr>
        <p:grpSp>
          <p:nvGrpSpPr>
            <p:cNvPr id="134" name="Google Shape;134;p14"/>
            <p:cNvGrpSpPr/>
            <p:nvPr/>
          </p:nvGrpSpPr>
          <p:grpSpPr>
            <a:xfrm>
              <a:off x="6080071" y="2960311"/>
              <a:ext cx="1302084" cy="858127"/>
              <a:chOff x="6080071" y="2960311"/>
              <a:chExt cx="1302084" cy="858127"/>
            </a:xfrm>
          </p:grpSpPr>
          <p:sp>
            <p:nvSpPr>
              <p:cNvPr id="135" name="Google Shape;135;p14"/>
              <p:cNvSpPr/>
              <p:nvPr/>
            </p:nvSpPr>
            <p:spPr>
              <a:xfrm>
                <a:off x="6080071" y="2960311"/>
                <a:ext cx="1302084" cy="858127"/>
              </a:xfrm>
              <a:custGeom>
                <a:avLst/>
                <a:gdLst/>
                <a:ahLst/>
                <a:cxnLst/>
                <a:rect l="l" t="t" r="r" b="b"/>
                <a:pathLst>
                  <a:path w="2141585" h="1411393" extrusionOk="0">
                    <a:moveTo>
                      <a:pt x="0" y="419802"/>
                    </a:moveTo>
                    <a:lnTo>
                      <a:pt x="2132709" y="0"/>
                    </a:lnTo>
                    <a:cubicBezTo>
                      <a:pt x="2132709" y="0"/>
                      <a:pt x="2300658" y="1376737"/>
                      <a:pt x="1175500" y="1410574"/>
                    </a:cubicBezTo>
                    <a:cubicBezTo>
                      <a:pt x="50343" y="1444410"/>
                      <a:pt x="0" y="419802"/>
                      <a:pt x="0" y="419802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>
                <a:off x="6327898" y="3465710"/>
                <a:ext cx="879991" cy="352655"/>
              </a:xfrm>
              <a:custGeom>
                <a:avLst/>
                <a:gdLst/>
                <a:ahLst/>
                <a:cxnLst/>
                <a:rect l="l" t="t" r="r" b="b"/>
                <a:pathLst>
                  <a:path w="1447354" h="580024" extrusionOk="0">
                    <a:moveTo>
                      <a:pt x="1447355" y="287676"/>
                    </a:moveTo>
                    <a:cubicBezTo>
                      <a:pt x="1320914" y="12671"/>
                      <a:pt x="873783" y="0"/>
                      <a:pt x="658779" y="0"/>
                    </a:cubicBezTo>
                    <a:cubicBezTo>
                      <a:pt x="406856" y="0"/>
                      <a:pt x="54179" y="83974"/>
                      <a:pt x="0" y="366856"/>
                    </a:cubicBezTo>
                    <a:cubicBezTo>
                      <a:pt x="172743" y="498159"/>
                      <a:pt x="418500" y="589805"/>
                      <a:pt x="767890" y="579188"/>
                    </a:cubicBezTo>
                    <a:cubicBezTo>
                      <a:pt x="1087759" y="570010"/>
                      <a:pt x="1302968" y="451583"/>
                      <a:pt x="1447355" y="28767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FF6B4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6487354" y="3095947"/>
                <a:ext cx="200893" cy="194088"/>
              </a:xfrm>
              <a:custGeom>
                <a:avLst/>
                <a:gdLst/>
                <a:ahLst/>
                <a:cxnLst/>
                <a:rect l="l" t="t" r="r" b="b"/>
                <a:pathLst>
                  <a:path w="330416" h="319224" extrusionOk="0">
                    <a:moveTo>
                      <a:pt x="0" y="65070"/>
                    </a:moveTo>
                    <a:cubicBezTo>
                      <a:pt x="36850" y="195209"/>
                      <a:pt x="93564" y="314869"/>
                      <a:pt x="178085" y="319115"/>
                    </a:cubicBezTo>
                    <a:cubicBezTo>
                      <a:pt x="275074" y="324047"/>
                      <a:pt x="314731" y="160345"/>
                      <a:pt x="3304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6233989" y="3151418"/>
                <a:ext cx="172575" cy="159889"/>
              </a:xfrm>
              <a:custGeom>
                <a:avLst/>
                <a:gdLst/>
                <a:ahLst/>
                <a:cxnLst/>
                <a:rect l="l" t="t" r="r" b="b"/>
                <a:pathLst>
                  <a:path w="283840" h="262975" extrusionOk="0">
                    <a:moveTo>
                      <a:pt x="283841" y="0"/>
                    </a:moveTo>
                    <a:lnTo>
                      <a:pt x="0" y="55892"/>
                    </a:lnTo>
                    <a:cubicBezTo>
                      <a:pt x="32398" y="163907"/>
                      <a:pt x="80960" y="259320"/>
                      <a:pt x="151852" y="262881"/>
                    </a:cubicBezTo>
                    <a:cubicBezTo>
                      <a:pt x="233498" y="266991"/>
                      <a:pt x="268909" y="135003"/>
                      <a:pt x="28384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7030567" y="2990920"/>
                <a:ext cx="191315" cy="259998"/>
              </a:xfrm>
              <a:custGeom>
                <a:avLst/>
                <a:gdLst/>
                <a:ahLst/>
                <a:cxnLst/>
                <a:rect l="l" t="t" r="r" b="b"/>
                <a:pathLst>
                  <a:path w="314663" h="427629" extrusionOk="0">
                    <a:moveTo>
                      <a:pt x="0" y="61919"/>
                    </a:moveTo>
                    <a:cubicBezTo>
                      <a:pt x="23494" y="204593"/>
                      <a:pt x="76440" y="422268"/>
                      <a:pt x="181031" y="427542"/>
                    </a:cubicBezTo>
                    <a:cubicBezTo>
                      <a:pt x="297060" y="433364"/>
                      <a:pt x="313705" y="146715"/>
                      <a:pt x="31466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6771121" y="3039228"/>
                <a:ext cx="205307" cy="231196"/>
              </a:xfrm>
              <a:custGeom>
                <a:avLst/>
                <a:gdLst/>
                <a:ahLst/>
                <a:cxnLst/>
                <a:rect l="l" t="t" r="r" b="b"/>
                <a:pathLst>
                  <a:path w="337676" h="380256" extrusionOk="0">
                    <a:moveTo>
                      <a:pt x="337677" y="0"/>
                    </a:moveTo>
                    <a:lnTo>
                      <a:pt x="0" y="66439"/>
                    </a:lnTo>
                    <a:cubicBezTo>
                      <a:pt x="33288" y="214524"/>
                      <a:pt x="91371" y="375281"/>
                      <a:pt x="187469" y="380144"/>
                    </a:cubicBezTo>
                    <a:cubicBezTo>
                      <a:pt x="295279" y="385897"/>
                      <a:pt x="328362" y="171304"/>
                      <a:pt x="33767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Google Shape;141;p14"/>
            <p:cNvGrpSpPr/>
            <p:nvPr/>
          </p:nvGrpSpPr>
          <p:grpSpPr>
            <a:xfrm>
              <a:off x="5192282" y="1325062"/>
              <a:ext cx="3077662" cy="1635238"/>
              <a:chOff x="5181459" y="1300137"/>
              <a:chExt cx="3077662" cy="1635238"/>
            </a:xfrm>
          </p:grpSpPr>
          <p:grpSp>
            <p:nvGrpSpPr>
              <p:cNvPr id="142" name="Google Shape;142;p14"/>
              <p:cNvGrpSpPr/>
              <p:nvPr/>
            </p:nvGrpSpPr>
            <p:grpSpPr>
              <a:xfrm>
                <a:off x="7173384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3" name="Google Shape;143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144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8" name="Google Shape;148;p14"/>
              <p:cNvGrpSpPr/>
              <p:nvPr/>
            </p:nvGrpSpPr>
            <p:grpSpPr>
              <a:xfrm>
                <a:off x="5181459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9" name="Google Shape;149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4" name="Google Shape;154;p14"/>
              <p:cNvGrpSpPr/>
              <p:nvPr/>
            </p:nvGrpSpPr>
            <p:grpSpPr>
              <a:xfrm>
                <a:off x="6188258" y="130013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55" name="Google Shape;155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156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Google Shape;157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158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0" name="Google Shape;160;p14"/>
            <p:cNvGrpSpPr/>
            <p:nvPr/>
          </p:nvGrpSpPr>
          <p:grpSpPr>
            <a:xfrm>
              <a:off x="4846351" y="1325056"/>
              <a:ext cx="3769524" cy="714197"/>
              <a:chOff x="4846351" y="1300131"/>
              <a:chExt cx="3769524" cy="714197"/>
            </a:xfrm>
          </p:grpSpPr>
          <p:grpSp>
            <p:nvGrpSpPr>
              <p:cNvPr id="161" name="Google Shape;161;p14"/>
              <p:cNvGrpSpPr/>
              <p:nvPr/>
            </p:nvGrpSpPr>
            <p:grpSpPr>
              <a:xfrm rot="10800000">
                <a:off x="4846351" y="1300131"/>
                <a:ext cx="453116" cy="714197"/>
                <a:chOff x="1620532" y="2740711"/>
                <a:chExt cx="745257" cy="1174666"/>
              </a:xfrm>
            </p:grpSpPr>
            <p:sp>
              <p:nvSpPr>
                <p:cNvPr id="162" name="Google Shape;162;p14"/>
                <p:cNvSpPr/>
                <p:nvPr/>
              </p:nvSpPr>
              <p:spPr>
                <a:xfrm>
                  <a:off x="1620532" y="2740711"/>
                  <a:ext cx="745257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57" h="1174666" extrusionOk="0">
                      <a:moveTo>
                        <a:pt x="105526" y="385886"/>
                      </a:moveTo>
                      <a:cubicBezTo>
                        <a:pt x="105526" y="385886"/>
                        <a:pt x="389709" y="456640"/>
                        <a:pt x="547452" y="114511"/>
                      </a:cubicBezTo>
                      <a:cubicBezTo>
                        <a:pt x="625124" y="-53848"/>
                        <a:pt x="678481" y="-1313"/>
                        <a:pt x="704989" y="51359"/>
                      </a:cubicBezTo>
                      <a:cubicBezTo>
                        <a:pt x="763894" y="169032"/>
                        <a:pt x="825744" y="770550"/>
                        <a:pt x="360393" y="1174667"/>
                      </a:cubicBezTo>
                      <a:cubicBezTo>
                        <a:pt x="360257" y="1174598"/>
                        <a:pt x="-235850" y="1027952"/>
                        <a:pt x="105526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14"/>
                <p:cNvSpPr/>
                <p:nvPr/>
              </p:nvSpPr>
              <p:spPr>
                <a:xfrm>
                  <a:off x="1763362" y="3112760"/>
                  <a:ext cx="446402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02" h="667683" extrusionOk="0">
                      <a:moveTo>
                        <a:pt x="446403" y="526996"/>
                      </a:moveTo>
                      <a:cubicBezTo>
                        <a:pt x="278523" y="500214"/>
                        <a:pt x="48382" y="393843"/>
                        <a:pt x="145028" y="0"/>
                      </a:cubicBezTo>
                      <a:cubicBezTo>
                        <a:pt x="115342" y="10103"/>
                        <a:pt x="84506" y="16432"/>
                        <a:pt x="53245" y="18836"/>
                      </a:cubicBezTo>
                      <a:cubicBezTo>
                        <a:pt x="-14085" y="183222"/>
                        <a:pt x="-95456" y="533023"/>
                        <a:pt x="348456" y="667683"/>
                      </a:cubicBezTo>
                      <a:cubicBezTo>
                        <a:pt x="384785" y="623463"/>
                        <a:pt x="417539" y="576414"/>
                        <a:pt x="446403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14"/>
                <p:cNvSpPr/>
                <p:nvPr/>
              </p:nvSpPr>
              <p:spPr>
                <a:xfrm>
                  <a:off x="1980517" y="3061527"/>
                  <a:ext cx="341579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79" h="420075" extrusionOk="0">
                      <a:moveTo>
                        <a:pt x="26848" y="0"/>
                      </a:moveTo>
                      <a:cubicBezTo>
                        <a:pt x="18170" y="6301"/>
                        <a:pt x="9430" y="12103"/>
                        <a:pt x="614" y="17398"/>
                      </a:cubicBezTo>
                      <a:cubicBezTo>
                        <a:pt x="-5002" y="131783"/>
                        <a:pt x="22670" y="353020"/>
                        <a:pt x="305346" y="420076"/>
                      </a:cubicBezTo>
                      <a:cubicBezTo>
                        <a:pt x="319593" y="383294"/>
                        <a:pt x="331579" y="346719"/>
                        <a:pt x="341579" y="310485"/>
                      </a:cubicBezTo>
                      <a:cubicBezTo>
                        <a:pt x="258016" y="305280"/>
                        <a:pt x="119795" y="254114"/>
                        <a:pt x="26848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14"/>
                <p:cNvSpPr/>
                <p:nvPr/>
              </p:nvSpPr>
              <p:spPr>
                <a:xfrm>
                  <a:off x="2085517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9521" y="0"/>
                      </a:moveTo>
                      <a:cubicBezTo>
                        <a:pt x="6370" y="4041"/>
                        <a:pt x="3219" y="7877"/>
                        <a:pt x="0" y="11713"/>
                      </a:cubicBezTo>
                      <a:cubicBezTo>
                        <a:pt x="34795" y="89522"/>
                        <a:pt x="117468" y="221785"/>
                        <a:pt x="272744" y="206990"/>
                      </a:cubicBezTo>
                      <a:cubicBezTo>
                        <a:pt x="275416" y="182812"/>
                        <a:pt x="277334" y="159044"/>
                        <a:pt x="278498" y="136441"/>
                      </a:cubicBezTo>
                      <a:cubicBezTo>
                        <a:pt x="201168" y="146578"/>
                        <a:pt x="103906" y="122947"/>
                        <a:pt x="9521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166;p14"/>
                <p:cNvSpPr/>
                <p:nvPr/>
              </p:nvSpPr>
              <p:spPr>
                <a:xfrm>
                  <a:off x="1623727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43768" y="373549"/>
                      </a:moveTo>
                      <a:cubicBezTo>
                        <a:pt x="21822" y="429769"/>
                        <a:pt x="7110" y="488551"/>
                        <a:pt x="0" y="548483"/>
                      </a:cubicBezTo>
                      <a:cubicBezTo>
                        <a:pt x="270142" y="552525"/>
                        <a:pt x="564668" y="299095"/>
                        <a:pt x="602340" y="72447"/>
                      </a:cubicBezTo>
                      <a:cubicBezTo>
                        <a:pt x="620217" y="-35089"/>
                        <a:pt x="570627" y="-3855"/>
                        <a:pt x="548161" y="44433"/>
                      </a:cubicBezTo>
                      <a:cubicBezTo>
                        <a:pt x="413980" y="333343"/>
                        <a:pt x="151099" y="356905"/>
                        <a:pt x="43768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7" name="Google Shape;167;p14"/>
              <p:cNvGrpSpPr/>
              <p:nvPr/>
            </p:nvGrpSpPr>
            <p:grpSpPr>
              <a:xfrm rot="10800000">
                <a:off x="8162782" y="1300131"/>
                <a:ext cx="453093" cy="714197"/>
                <a:chOff x="188982" y="2740711"/>
                <a:chExt cx="745218" cy="1174666"/>
              </a:xfrm>
            </p:grpSpPr>
            <p:sp>
              <p:nvSpPr>
                <p:cNvPr id="168" name="Google Shape;168;p14"/>
                <p:cNvSpPr/>
                <p:nvPr/>
              </p:nvSpPr>
              <p:spPr>
                <a:xfrm>
                  <a:off x="188982" y="2740711"/>
                  <a:ext cx="745218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18" h="1174666" extrusionOk="0">
                      <a:moveTo>
                        <a:pt x="639800" y="385886"/>
                      </a:moveTo>
                      <a:cubicBezTo>
                        <a:pt x="639800" y="385886"/>
                        <a:pt x="355617" y="456640"/>
                        <a:pt x="197806" y="114511"/>
                      </a:cubicBezTo>
                      <a:cubicBezTo>
                        <a:pt x="120133" y="-53848"/>
                        <a:pt x="66844" y="-1313"/>
                        <a:pt x="40268" y="51359"/>
                      </a:cubicBezTo>
                      <a:cubicBezTo>
                        <a:pt x="-18637" y="169032"/>
                        <a:pt x="-80487" y="770550"/>
                        <a:pt x="384864" y="1174667"/>
                      </a:cubicBezTo>
                      <a:cubicBezTo>
                        <a:pt x="384864" y="1174598"/>
                        <a:pt x="980970" y="1027952"/>
                        <a:pt x="639800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169;p14"/>
                <p:cNvSpPr/>
                <p:nvPr/>
              </p:nvSpPr>
              <p:spPr>
                <a:xfrm>
                  <a:off x="344800" y="3112760"/>
                  <a:ext cx="446368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368" h="667683" extrusionOk="0">
                      <a:moveTo>
                        <a:pt x="0" y="526996"/>
                      </a:moveTo>
                      <a:cubicBezTo>
                        <a:pt x="167948" y="500214"/>
                        <a:pt x="398021" y="393843"/>
                        <a:pt x="301375" y="0"/>
                      </a:cubicBezTo>
                      <a:cubicBezTo>
                        <a:pt x="331033" y="10110"/>
                        <a:pt x="361849" y="16439"/>
                        <a:pt x="393089" y="18836"/>
                      </a:cubicBezTo>
                      <a:cubicBezTo>
                        <a:pt x="460488" y="183222"/>
                        <a:pt x="541791" y="533023"/>
                        <a:pt x="97947" y="667683"/>
                      </a:cubicBezTo>
                      <a:cubicBezTo>
                        <a:pt x="61639" y="623443"/>
                        <a:pt x="28888" y="576401"/>
                        <a:pt x="0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14"/>
                <p:cNvSpPr/>
                <p:nvPr/>
              </p:nvSpPr>
              <p:spPr>
                <a:xfrm>
                  <a:off x="232538" y="3061527"/>
                  <a:ext cx="341567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67" h="420075" extrusionOk="0">
                      <a:moveTo>
                        <a:pt x="314663" y="0"/>
                      </a:moveTo>
                      <a:cubicBezTo>
                        <a:pt x="323430" y="6301"/>
                        <a:pt x="332198" y="12103"/>
                        <a:pt x="340965" y="17398"/>
                      </a:cubicBezTo>
                      <a:cubicBezTo>
                        <a:pt x="346513" y="131783"/>
                        <a:pt x="318910" y="353020"/>
                        <a:pt x="36234" y="420076"/>
                      </a:cubicBezTo>
                      <a:cubicBezTo>
                        <a:pt x="21987" y="383294"/>
                        <a:pt x="10000" y="346719"/>
                        <a:pt x="0" y="310485"/>
                      </a:cubicBezTo>
                      <a:cubicBezTo>
                        <a:pt x="83495" y="305280"/>
                        <a:pt x="221785" y="254114"/>
                        <a:pt x="314663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14"/>
                <p:cNvSpPr/>
                <p:nvPr/>
              </p:nvSpPr>
              <p:spPr>
                <a:xfrm>
                  <a:off x="190551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268977" y="0"/>
                      </a:moveTo>
                      <a:cubicBezTo>
                        <a:pt x="272128" y="4041"/>
                        <a:pt x="275347" y="7877"/>
                        <a:pt x="278498" y="11713"/>
                      </a:cubicBezTo>
                      <a:cubicBezTo>
                        <a:pt x="243703" y="89522"/>
                        <a:pt x="161099" y="221785"/>
                        <a:pt x="5754" y="206990"/>
                      </a:cubicBezTo>
                      <a:cubicBezTo>
                        <a:pt x="3082" y="182812"/>
                        <a:pt x="1233" y="159044"/>
                        <a:pt x="0" y="136441"/>
                      </a:cubicBezTo>
                      <a:cubicBezTo>
                        <a:pt x="77399" y="146578"/>
                        <a:pt x="174661" y="122947"/>
                        <a:pt x="268977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14"/>
                <p:cNvSpPr/>
                <p:nvPr/>
              </p:nvSpPr>
              <p:spPr>
                <a:xfrm>
                  <a:off x="324756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562383" y="373549"/>
                      </a:moveTo>
                      <a:cubicBezTo>
                        <a:pt x="584328" y="429769"/>
                        <a:pt x="599041" y="488551"/>
                        <a:pt x="606151" y="548483"/>
                      </a:cubicBezTo>
                      <a:cubicBezTo>
                        <a:pt x="336009" y="552525"/>
                        <a:pt x="41483" y="299095"/>
                        <a:pt x="3811" y="72447"/>
                      </a:cubicBezTo>
                      <a:cubicBezTo>
                        <a:pt x="-14066" y="-35089"/>
                        <a:pt x="35524" y="-3855"/>
                        <a:pt x="57921" y="44433"/>
                      </a:cubicBezTo>
                      <a:cubicBezTo>
                        <a:pt x="192170" y="333343"/>
                        <a:pt x="455052" y="356905"/>
                        <a:pt x="562383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9612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5E0677-449F-9E4B-A01D-DD0439F02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40" y="0"/>
            <a:ext cx="3915512" cy="516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6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am-carnegie-trafalgar-square-mcrwc2015-l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30654"/>
      </p:ext>
    </p:extLst>
  </p:cSld>
  <p:clrMapOvr>
    <a:masterClrMapping/>
  </p:clrMapOvr>
  <p:transition advTm="15000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855299" y="1583350"/>
            <a:ext cx="5130625" cy="14749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77"/>
                <a:cs typeface="Latha" panose="020B0604020202020204" pitchFamily="34" charset="0"/>
              </a:rPr>
              <a:t>People/Statues </a:t>
            </a:r>
            <a:br>
              <a:rPr lang="en" dirty="0">
                <a:latin typeface="Arial Rounded MT Bold" panose="020F0704030504030204" pitchFamily="34" charset="77"/>
                <a:cs typeface="Latha" panose="020B0604020202020204" pitchFamily="34" charset="0"/>
              </a:rPr>
            </a:br>
            <a:r>
              <a:rPr lang="en" dirty="0">
                <a:latin typeface="Arial Rounded MT Bold" panose="020F0704030504030204" pitchFamily="34" charset="77"/>
                <a:cs typeface="Latha" panose="020B0604020202020204" pitchFamily="34" charset="0"/>
              </a:rPr>
              <a:t>Holding Footballs?</a:t>
            </a:r>
            <a:endParaRPr dirty="0">
              <a:latin typeface="Arial Rounded MT Bold" panose="020F0704030504030204" pitchFamily="34" charset="77"/>
              <a:cs typeface="Latha" panose="020B0604020202020204" pitchFamily="34" charset="0"/>
            </a:endParaRPr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876451" y="1220374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many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5920282" y="2645873"/>
            <a:ext cx="2994409" cy="1980676"/>
            <a:chOff x="4846351" y="1325056"/>
            <a:chExt cx="3769524" cy="2493382"/>
          </a:xfrm>
        </p:grpSpPr>
        <p:grpSp>
          <p:nvGrpSpPr>
            <p:cNvPr id="134" name="Google Shape;134;p14"/>
            <p:cNvGrpSpPr/>
            <p:nvPr/>
          </p:nvGrpSpPr>
          <p:grpSpPr>
            <a:xfrm>
              <a:off x="6080071" y="2960311"/>
              <a:ext cx="1302084" cy="858127"/>
              <a:chOff x="6080071" y="2960311"/>
              <a:chExt cx="1302084" cy="858127"/>
            </a:xfrm>
          </p:grpSpPr>
          <p:sp>
            <p:nvSpPr>
              <p:cNvPr id="135" name="Google Shape;135;p14"/>
              <p:cNvSpPr/>
              <p:nvPr/>
            </p:nvSpPr>
            <p:spPr>
              <a:xfrm>
                <a:off x="6080071" y="2960311"/>
                <a:ext cx="1302084" cy="858127"/>
              </a:xfrm>
              <a:custGeom>
                <a:avLst/>
                <a:gdLst/>
                <a:ahLst/>
                <a:cxnLst/>
                <a:rect l="l" t="t" r="r" b="b"/>
                <a:pathLst>
                  <a:path w="2141585" h="1411393" extrusionOk="0">
                    <a:moveTo>
                      <a:pt x="0" y="419802"/>
                    </a:moveTo>
                    <a:lnTo>
                      <a:pt x="2132709" y="0"/>
                    </a:lnTo>
                    <a:cubicBezTo>
                      <a:pt x="2132709" y="0"/>
                      <a:pt x="2300658" y="1376737"/>
                      <a:pt x="1175500" y="1410574"/>
                    </a:cubicBezTo>
                    <a:cubicBezTo>
                      <a:pt x="50343" y="1444410"/>
                      <a:pt x="0" y="419802"/>
                      <a:pt x="0" y="419802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>
                <a:off x="6327898" y="3465710"/>
                <a:ext cx="879991" cy="352655"/>
              </a:xfrm>
              <a:custGeom>
                <a:avLst/>
                <a:gdLst/>
                <a:ahLst/>
                <a:cxnLst/>
                <a:rect l="l" t="t" r="r" b="b"/>
                <a:pathLst>
                  <a:path w="1447354" h="580024" extrusionOk="0">
                    <a:moveTo>
                      <a:pt x="1447355" y="287676"/>
                    </a:moveTo>
                    <a:cubicBezTo>
                      <a:pt x="1320914" y="12671"/>
                      <a:pt x="873783" y="0"/>
                      <a:pt x="658779" y="0"/>
                    </a:cubicBezTo>
                    <a:cubicBezTo>
                      <a:pt x="406856" y="0"/>
                      <a:pt x="54179" y="83974"/>
                      <a:pt x="0" y="366856"/>
                    </a:cubicBezTo>
                    <a:cubicBezTo>
                      <a:pt x="172743" y="498159"/>
                      <a:pt x="418500" y="589805"/>
                      <a:pt x="767890" y="579188"/>
                    </a:cubicBezTo>
                    <a:cubicBezTo>
                      <a:pt x="1087759" y="570010"/>
                      <a:pt x="1302968" y="451583"/>
                      <a:pt x="1447355" y="28767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FF6B4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6487354" y="3095947"/>
                <a:ext cx="200893" cy="194088"/>
              </a:xfrm>
              <a:custGeom>
                <a:avLst/>
                <a:gdLst/>
                <a:ahLst/>
                <a:cxnLst/>
                <a:rect l="l" t="t" r="r" b="b"/>
                <a:pathLst>
                  <a:path w="330416" h="319224" extrusionOk="0">
                    <a:moveTo>
                      <a:pt x="0" y="65070"/>
                    </a:moveTo>
                    <a:cubicBezTo>
                      <a:pt x="36850" y="195209"/>
                      <a:pt x="93564" y="314869"/>
                      <a:pt x="178085" y="319115"/>
                    </a:cubicBezTo>
                    <a:cubicBezTo>
                      <a:pt x="275074" y="324047"/>
                      <a:pt x="314731" y="160345"/>
                      <a:pt x="3304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6233989" y="3151418"/>
                <a:ext cx="172575" cy="159889"/>
              </a:xfrm>
              <a:custGeom>
                <a:avLst/>
                <a:gdLst/>
                <a:ahLst/>
                <a:cxnLst/>
                <a:rect l="l" t="t" r="r" b="b"/>
                <a:pathLst>
                  <a:path w="283840" h="262975" extrusionOk="0">
                    <a:moveTo>
                      <a:pt x="283841" y="0"/>
                    </a:moveTo>
                    <a:lnTo>
                      <a:pt x="0" y="55892"/>
                    </a:lnTo>
                    <a:cubicBezTo>
                      <a:pt x="32398" y="163907"/>
                      <a:pt x="80960" y="259320"/>
                      <a:pt x="151852" y="262881"/>
                    </a:cubicBezTo>
                    <a:cubicBezTo>
                      <a:pt x="233498" y="266991"/>
                      <a:pt x="268909" y="135003"/>
                      <a:pt x="28384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7030567" y="2990920"/>
                <a:ext cx="191315" cy="259998"/>
              </a:xfrm>
              <a:custGeom>
                <a:avLst/>
                <a:gdLst/>
                <a:ahLst/>
                <a:cxnLst/>
                <a:rect l="l" t="t" r="r" b="b"/>
                <a:pathLst>
                  <a:path w="314663" h="427629" extrusionOk="0">
                    <a:moveTo>
                      <a:pt x="0" y="61919"/>
                    </a:moveTo>
                    <a:cubicBezTo>
                      <a:pt x="23494" y="204593"/>
                      <a:pt x="76440" y="422268"/>
                      <a:pt x="181031" y="427542"/>
                    </a:cubicBezTo>
                    <a:cubicBezTo>
                      <a:pt x="297060" y="433364"/>
                      <a:pt x="313705" y="146715"/>
                      <a:pt x="31466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6771121" y="3039228"/>
                <a:ext cx="205307" cy="231196"/>
              </a:xfrm>
              <a:custGeom>
                <a:avLst/>
                <a:gdLst/>
                <a:ahLst/>
                <a:cxnLst/>
                <a:rect l="l" t="t" r="r" b="b"/>
                <a:pathLst>
                  <a:path w="337676" h="380256" extrusionOk="0">
                    <a:moveTo>
                      <a:pt x="337677" y="0"/>
                    </a:moveTo>
                    <a:lnTo>
                      <a:pt x="0" y="66439"/>
                    </a:lnTo>
                    <a:cubicBezTo>
                      <a:pt x="33288" y="214524"/>
                      <a:pt x="91371" y="375281"/>
                      <a:pt x="187469" y="380144"/>
                    </a:cubicBezTo>
                    <a:cubicBezTo>
                      <a:pt x="295279" y="385897"/>
                      <a:pt x="328362" y="171304"/>
                      <a:pt x="33767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Google Shape;141;p14"/>
            <p:cNvGrpSpPr/>
            <p:nvPr/>
          </p:nvGrpSpPr>
          <p:grpSpPr>
            <a:xfrm>
              <a:off x="5192282" y="1325062"/>
              <a:ext cx="3077662" cy="1635238"/>
              <a:chOff x="5181459" y="1300137"/>
              <a:chExt cx="3077662" cy="1635238"/>
            </a:xfrm>
          </p:grpSpPr>
          <p:grpSp>
            <p:nvGrpSpPr>
              <p:cNvPr id="142" name="Google Shape;142;p14"/>
              <p:cNvGrpSpPr/>
              <p:nvPr/>
            </p:nvGrpSpPr>
            <p:grpSpPr>
              <a:xfrm>
                <a:off x="7173384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3" name="Google Shape;143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144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8" name="Google Shape;148;p14"/>
              <p:cNvGrpSpPr/>
              <p:nvPr/>
            </p:nvGrpSpPr>
            <p:grpSpPr>
              <a:xfrm>
                <a:off x="5181459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9" name="Google Shape;149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4" name="Google Shape;154;p14"/>
              <p:cNvGrpSpPr/>
              <p:nvPr/>
            </p:nvGrpSpPr>
            <p:grpSpPr>
              <a:xfrm>
                <a:off x="6188258" y="130013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55" name="Google Shape;155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156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Google Shape;157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158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0" name="Google Shape;160;p14"/>
            <p:cNvGrpSpPr/>
            <p:nvPr/>
          </p:nvGrpSpPr>
          <p:grpSpPr>
            <a:xfrm>
              <a:off x="4846351" y="1325056"/>
              <a:ext cx="3769524" cy="714197"/>
              <a:chOff x="4846351" y="1300131"/>
              <a:chExt cx="3769524" cy="714197"/>
            </a:xfrm>
          </p:grpSpPr>
          <p:grpSp>
            <p:nvGrpSpPr>
              <p:cNvPr id="161" name="Google Shape;161;p14"/>
              <p:cNvGrpSpPr/>
              <p:nvPr/>
            </p:nvGrpSpPr>
            <p:grpSpPr>
              <a:xfrm rot="10800000">
                <a:off x="4846351" y="1300131"/>
                <a:ext cx="453116" cy="714197"/>
                <a:chOff x="1620532" y="2740711"/>
                <a:chExt cx="745257" cy="1174666"/>
              </a:xfrm>
            </p:grpSpPr>
            <p:sp>
              <p:nvSpPr>
                <p:cNvPr id="162" name="Google Shape;162;p14"/>
                <p:cNvSpPr/>
                <p:nvPr/>
              </p:nvSpPr>
              <p:spPr>
                <a:xfrm>
                  <a:off x="1620532" y="2740711"/>
                  <a:ext cx="745257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57" h="1174666" extrusionOk="0">
                      <a:moveTo>
                        <a:pt x="105526" y="385886"/>
                      </a:moveTo>
                      <a:cubicBezTo>
                        <a:pt x="105526" y="385886"/>
                        <a:pt x="389709" y="456640"/>
                        <a:pt x="547452" y="114511"/>
                      </a:cubicBezTo>
                      <a:cubicBezTo>
                        <a:pt x="625124" y="-53848"/>
                        <a:pt x="678481" y="-1313"/>
                        <a:pt x="704989" y="51359"/>
                      </a:cubicBezTo>
                      <a:cubicBezTo>
                        <a:pt x="763894" y="169032"/>
                        <a:pt x="825744" y="770550"/>
                        <a:pt x="360393" y="1174667"/>
                      </a:cubicBezTo>
                      <a:cubicBezTo>
                        <a:pt x="360257" y="1174598"/>
                        <a:pt x="-235850" y="1027952"/>
                        <a:pt x="105526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14"/>
                <p:cNvSpPr/>
                <p:nvPr/>
              </p:nvSpPr>
              <p:spPr>
                <a:xfrm>
                  <a:off x="1763362" y="3112760"/>
                  <a:ext cx="446402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02" h="667683" extrusionOk="0">
                      <a:moveTo>
                        <a:pt x="446403" y="526996"/>
                      </a:moveTo>
                      <a:cubicBezTo>
                        <a:pt x="278523" y="500214"/>
                        <a:pt x="48382" y="393843"/>
                        <a:pt x="145028" y="0"/>
                      </a:cubicBezTo>
                      <a:cubicBezTo>
                        <a:pt x="115342" y="10103"/>
                        <a:pt x="84506" y="16432"/>
                        <a:pt x="53245" y="18836"/>
                      </a:cubicBezTo>
                      <a:cubicBezTo>
                        <a:pt x="-14085" y="183222"/>
                        <a:pt x="-95456" y="533023"/>
                        <a:pt x="348456" y="667683"/>
                      </a:cubicBezTo>
                      <a:cubicBezTo>
                        <a:pt x="384785" y="623463"/>
                        <a:pt x="417539" y="576414"/>
                        <a:pt x="446403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14"/>
                <p:cNvSpPr/>
                <p:nvPr/>
              </p:nvSpPr>
              <p:spPr>
                <a:xfrm>
                  <a:off x="1980517" y="3061527"/>
                  <a:ext cx="341579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79" h="420075" extrusionOk="0">
                      <a:moveTo>
                        <a:pt x="26848" y="0"/>
                      </a:moveTo>
                      <a:cubicBezTo>
                        <a:pt x="18170" y="6301"/>
                        <a:pt x="9430" y="12103"/>
                        <a:pt x="614" y="17398"/>
                      </a:cubicBezTo>
                      <a:cubicBezTo>
                        <a:pt x="-5002" y="131783"/>
                        <a:pt x="22670" y="353020"/>
                        <a:pt x="305346" y="420076"/>
                      </a:cubicBezTo>
                      <a:cubicBezTo>
                        <a:pt x="319593" y="383294"/>
                        <a:pt x="331579" y="346719"/>
                        <a:pt x="341579" y="310485"/>
                      </a:cubicBezTo>
                      <a:cubicBezTo>
                        <a:pt x="258016" y="305280"/>
                        <a:pt x="119795" y="254114"/>
                        <a:pt x="26848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14"/>
                <p:cNvSpPr/>
                <p:nvPr/>
              </p:nvSpPr>
              <p:spPr>
                <a:xfrm>
                  <a:off x="2085517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9521" y="0"/>
                      </a:moveTo>
                      <a:cubicBezTo>
                        <a:pt x="6370" y="4041"/>
                        <a:pt x="3219" y="7877"/>
                        <a:pt x="0" y="11713"/>
                      </a:cubicBezTo>
                      <a:cubicBezTo>
                        <a:pt x="34795" y="89522"/>
                        <a:pt x="117468" y="221785"/>
                        <a:pt x="272744" y="206990"/>
                      </a:cubicBezTo>
                      <a:cubicBezTo>
                        <a:pt x="275416" y="182812"/>
                        <a:pt x="277334" y="159044"/>
                        <a:pt x="278498" y="136441"/>
                      </a:cubicBezTo>
                      <a:cubicBezTo>
                        <a:pt x="201168" y="146578"/>
                        <a:pt x="103906" y="122947"/>
                        <a:pt x="9521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166;p14"/>
                <p:cNvSpPr/>
                <p:nvPr/>
              </p:nvSpPr>
              <p:spPr>
                <a:xfrm>
                  <a:off x="1623727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43768" y="373549"/>
                      </a:moveTo>
                      <a:cubicBezTo>
                        <a:pt x="21822" y="429769"/>
                        <a:pt x="7110" y="488551"/>
                        <a:pt x="0" y="548483"/>
                      </a:cubicBezTo>
                      <a:cubicBezTo>
                        <a:pt x="270142" y="552525"/>
                        <a:pt x="564668" y="299095"/>
                        <a:pt x="602340" y="72447"/>
                      </a:cubicBezTo>
                      <a:cubicBezTo>
                        <a:pt x="620217" y="-35089"/>
                        <a:pt x="570627" y="-3855"/>
                        <a:pt x="548161" y="44433"/>
                      </a:cubicBezTo>
                      <a:cubicBezTo>
                        <a:pt x="413980" y="333343"/>
                        <a:pt x="151099" y="356905"/>
                        <a:pt x="43768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7" name="Google Shape;167;p14"/>
              <p:cNvGrpSpPr/>
              <p:nvPr/>
            </p:nvGrpSpPr>
            <p:grpSpPr>
              <a:xfrm rot="10800000">
                <a:off x="8162782" y="1300131"/>
                <a:ext cx="453093" cy="714197"/>
                <a:chOff x="188982" y="2740711"/>
                <a:chExt cx="745218" cy="1174666"/>
              </a:xfrm>
            </p:grpSpPr>
            <p:sp>
              <p:nvSpPr>
                <p:cNvPr id="168" name="Google Shape;168;p14"/>
                <p:cNvSpPr/>
                <p:nvPr/>
              </p:nvSpPr>
              <p:spPr>
                <a:xfrm>
                  <a:off x="188982" y="2740711"/>
                  <a:ext cx="745218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18" h="1174666" extrusionOk="0">
                      <a:moveTo>
                        <a:pt x="639800" y="385886"/>
                      </a:moveTo>
                      <a:cubicBezTo>
                        <a:pt x="639800" y="385886"/>
                        <a:pt x="355617" y="456640"/>
                        <a:pt x="197806" y="114511"/>
                      </a:cubicBezTo>
                      <a:cubicBezTo>
                        <a:pt x="120133" y="-53848"/>
                        <a:pt x="66844" y="-1313"/>
                        <a:pt x="40268" y="51359"/>
                      </a:cubicBezTo>
                      <a:cubicBezTo>
                        <a:pt x="-18637" y="169032"/>
                        <a:pt x="-80487" y="770550"/>
                        <a:pt x="384864" y="1174667"/>
                      </a:cubicBezTo>
                      <a:cubicBezTo>
                        <a:pt x="384864" y="1174598"/>
                        <a:pt x="980970" y="1027952"/>
                        <a:pt x="639800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169;p14"/>
                <p:cNvSpPr/>
                <p:nvPr/>
              </p:nvSpPr>
              <p:spPr>
                <a:xfrm>
                  <a:off x="344800" y="3112760"/>
                  <a:ext cx="446368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368" h="667683" extrusionOk="0">
                      <a:moveTo>
                        <a:pt x="0" y="526996"/>
                      </a:moveTo>
                      <a:cubicBezTo>
                        <a:pt x="167948" y="500214"/>
                        <a:pt x="398021" y="393843"/>
                        <a:pt x="301375" y="0"/>
                      </a:cubicBezTo>
                      <a:cubicBezTo>
                        <a:pt x="331033" y="10110"/>
                        <a:pt x="361849" y="16439"/>
                        <a:pt x="393089" y="18836"/>
                      </a:cubicBezTo>
                      <a:cubicBezTo>
                        <a:pt x="460488" y="183222"/>
                        <a:pt x="541791" y="533023"/>
                        <a:pt x="97947" y="667683"/>
                      </a:cubicBezTo>
                      <a:cubicBezTo>
                        <a:pt x="61639" y="623443"/>
                        <a:pt x="28888" y="576401"/>
                        <a:pt x="0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14"/>
                <p:cNvSpPr/>
                <p:nvPr/>
              </p:nvSpPr>
              <p:spPr>
                <a:xfrm>
                  <a:off x="232538" y="3061527"/>
                  <a:ext cx="341567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67" h="420075" extrusionOk="0">
                      <a:moveTo>
                        <a:pt x="314663" y="0"/>
                      </a:moveTo>
                      <a:cubicBezTo>
                        <a:pt x="323430" y="6301"/>
                        <a:pt x="332198" y="12103"/>
                        <a:pt x="340965" y="17398"/>
                      </a:cubicBezTo>
                      <a:cubicBezTo>
                        <a:pt x="346513" y="131783"/>
                        <a:pt x="318910" y="353020"/>
                        <a:pt x="36234" y="420076"/>
                      </a:cubicBezTo>
                      <a:cubicBezTo>
                        <a:pt x="21987" y="383294"/>
                        <a:pt x="10000" y="346719"/>
                        <a:pt x="0" y="310485"/>
                      </a:cubicBezTo>
                      <a:cubicBezTo>
                        <a:pt x="83495" y="305280"/>
                        <a:pt x="221785" y="254114"/>
                        <a:pt x="314663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14"/>
                <p:cNvSpPr/>
                <p:nvPr/>
              </p:nvSpPr>
              <p:spPr>
                <a:xfrm>
                  <a:off x="190551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268977" y="0"/>
                      </a:moveTo>
                      <a:cubicBezTo>
                        <a:pt x="272128" y="4041"/>
                        <a:pt x="275347" y="7877"/>
                        <a:pt x="278498" y="11713"/>
                      </a:cubicBezTo>
                      <a:cubicBezTo>
                        <a:pt x="243703" y="89522"/>
                        <a:pt x="161099" y="221785"/>
                        <a:pt x="5754" y="206990"/>
                      </a:cubicBezTo>
                      <a:cubicBezTo>
                        <a:pt x="3082" y="182812"/>
                        <a:pt x="1233" y="159044"/>
                        <a:pt x="0" y="136441"/>
                      </a:cubicBezTo>
                      <a:cubicBezTo>
                        <a:pt x="77399" y="146578"/>
                        <a:pt x="174661" y="122947"/>
                        <a:pt x="268977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14"/>
                <p:cNvSpPr/>
                <p:nvPr/>
              </p:nvSpPr>
              <p:spPr>
                <a:xfrm>
                  <a:off x="324756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562383" y="373549"/>
                      </a:moveTo>
                      <a:cubicBezTo>
                        <a:pt x="584328" y="429769"/>
                        <a:pt x="599041" y="488551"/>
                        <a:pt x="606151" y="548483"/>
                      </a:cubicBezTo>
                      <a:cubicBezTo>
                        <a:pt x="336009" y="552525"/>
                        <a:pt x="41483" y="299095"/>
                        <a:pt x="3811" y="72447"/>
                      </a:cubicBezTo>
                      <a:cubicBezTo>
                        <a:pt x="-14066" y="-35089"/>
                        <a:pt x="35524" y="-3855"/>
                        <a:pt x="57921" y="44433"/>
                      </a:cubicBezTo>
                      <a:cubicBezTo>
                        <a:pt x="192170" y="333343"/>
                        <a:pt x="455052" y="356905"/>
                        <a:pt x="562383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82021868"/>
      </p:ext>
    </p:extLst>
  </p:cSld>
  <p:clrMapOvr>
    <a:masterClrMapping/>
  </p:clrMapOvr>
</p:sld>
</file>

<file path=ppt/theme/theme1.xml><?xml version="1.0" encoding="utf-8"?>
<a:theme xmlns:a="http://schemas.openxmlformats.org/drawingml/2006/main" name="Moth template">
  <a:themeElements>
    <a:clrScheme name="Custom 347">
      <a:dk1>
        <a:srgbClr val="00032A"/>
      </a:dk1>
      <a:lt1>
        <a:srgbClr val="FFFFFF"/>
      </a:lt1>
      <a:dk2>
        <a:srgbClr val="8B8D9E"/>
      </a:dk2>
      <a:lt2>
        <a:srgbClr val="F1F2F7"/>
      </a:lt2>
      <a:accent1>
        <a:srgbClr val="32C34B"/>
      </a:accent1>
      <a:accent2>
        <a:srgbClr val="FFCC19"/>
      </a:accent2>
      <a:accent3>
        <a:srgbClr val="F14545"/>
      </a:accent3>
      <a:accent4>
        <a:srgbClr val="C0007C"/>
      </a:accent4>
      <a:accent5>
        <a:srgbClr val="7B62D5"/>
      </a:accent5>
      <a:accent6>
        <a:srgbClr val="2EC6DD"/>
      </a:accent6>
      <a:hlink>
        <a:srgbClr val="1B249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1647</Words>
  <Application>Microsoft Macintosh PowerPoint</Application>
  <PresentationFormat>On-screen Show (16:9)</PresentationFormat>
  <Paragraphs>245</Paragraphs>
  <Slides>55</Slides>
  <Notes>51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Arial</vt:lpstr>
      <vt:lpstr>Arial Rounded MT Bold</vt:lpstr>
      <vt:lpstr>Atma</vt:lpstr>
      <vt:lpstr>Calibri</vt:lpstr>
      <vt:lpstr>Cooper Std Black</vt:lpstr>
      <vt:lpstr>Dosis ExtraLight</vt:lpstr>
      <vt:lpstr>Dosis-ExtraLight</vt:lpstr>
      <vt:lpstr>Montserrat</vt:lpstr>
      <vt:lpstr>Quicksand</vt:lpstr>
      <vt:lpstr>Quicksand Light</vt:lpstr>
      <vt:lpstr>Verdana</vt:lpstr>
      <vt:lpstr>Moth template</vt:lpstr>
      <vt:lpstr>Pattern: Many of One</vt:lpstr>
      <vt:lpstr>https://github.com/isidore/Talks/blob/master/Many_Of_One.md</vt:lpstr>
      <vt:lpstr>Easier, Smaller Refactoring</vt:lpstr>
      <vt:lpstr>Patterns</vt:lpstr>
      <vt:lpstr>PowerPoint Presentation</vt:lpstr>
      <vt:lpstr>People/Statues  Holding Footballs?</vt:lpstr>
      <vt:lpstr>PowerPoint Presentation</vt:lpstr>
      <vt:lpstr>PowerPoint Presentation</vt:lpstr>
      <vt:lpstr>People/Statues  Holding Footballs?</vt:lpstr>
      <vt:lpstr>0, 1, Many</vt:lpstr>
      <vt:lpstr>Pattern: Many of One</vt:lpstr>
      <vt:lpstr>PowerPoint Presentation</vt:lpstr>
      <vt:lpstr>The Value of  Small Steps</vt:lpstr>
      <vt:lpstr>Failures  in Refactoring</vt:lpstr>
      <vt:lpstr>The Value of  Small Steps</vt:lpstr>
      <vt:lpstr>Many of One: The smallest step between 1 and 2</vt:lpstr>
      <vt:lpstr>Many of One: The smallest step between 1 and 2</vt:lpstr>
      <vt:lpstr>Variable</vt:lpstr>
      <vt:lpstr>Loop</vt:lpstr>
      <vt:lpstr>Variable Parameter Array </vt:lpstr>
      <vt:lpstr>Container Parameter  with default value </vt:lpstr>
      <vt:lpstr>Container Parameter  with default value </vt:lpstr>
      <vt:lpstr>ApprovalTests</vt:lpstr>
      <vt:lpstr>ApprovalTests</vt:lpstr>
      <vt:lpstr>PowerPoint Presentation</vt:lpstr>
      <vt:lpstr>https://github.com/isidore/Talks/blob/master/Many_Of_One.md</vt:lpstr>
      <vt:lpstr>Thanks!</vt:lpstr>
      <vt:lpstr>Extra resources · Build your own monsters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Extra resources · Build your own monsters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Pattern: Many of One</dc:title>
  <cp:lastModifiedBy>Llewellyn Falco</cp:lastModifiedBy>
  <cp:revision>36</cp:revision>
  <dcterms:modified xsi:type="dcterms:W3CDTF">2020-08-27T19:02:59Z</dcterms:modified>
</cp:coreProperties>
</file>