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3"/>
  </p:notesMasterIdLst>
  <p:sldIdLst>
    <p:sldId id="256" r:id="rId2"/>
    <p:sldId id="292" r:id="rId3"/>
    <p:sldId id="290" r:id="rId4"/>
    <p:sldId id="291" r:id="rId5"/>
    <p:sldId id="263" r:id="rId6"/>
    <p:sldId id="262" r:id="rId7"/>
    <p:sldId id="273" r:id="rId8"/>
    <p:sldId id="293" r:id="rId9"/>
    <p:sldId id="289" r:id="rId10"/>
    <p:sldId id="288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2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AnyDesk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65;p37">
            <a:extLst>
              <a:ext uri="{FF2B5EF4-FFF2-40B4-BE49-F238E27FC236}">
                <a16:creationId xmlns:a16="http://schemas.microsoft.com/office/drawing/2014/main" id="{2E127B99-7DA5-E547-82F6-9AF8D84B0080}"/>
              </a:ext>
            </a:extLst>
          </p:cNvPr>
          <p:cNvGrpSpPr/>
          <p:nvPr/>
        </p:nvGrpSpPr>
        <p:grpSpPr>
          <a:xfrm>
            <a:off x="4214190" y="1220088"/>
            <a:ext cx="715620" cy="677862"/>
            <a:chOff x="2583100" y="2973775"/>
            <a:chExt cx="461550" cy="437200"/>
          </a:xfrm>
        </p:grpSpPr>
        <p:sp>
          <p:nvSpPr>
            <p:cNvPr id="10" name="Google Shape;466;p37">
              <a:extLst>
                <a:ext uri="{FF2B5EF4-FFF2-40B4-BE49-F238E27FC236}">
                  <a16:creationId xmlns:a16="http://schemas.microsoft.com/office/drawing/2014/main" id="{C9B1C61B-C08A-7447-89C8-E97B6F036D0F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7">
              <a:extLst>
                <a:ext uri="{FF2B5EF4-FFF2-40B4-BE49-F238E27FC236}">
                  <a16:creationId xmlns:a16="http://schemas.microsoft.com/office/drawing/2014/main" id="{BE51549D-1888-2E4B-995F-1ECDAB7C7399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89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On = I am present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Camera Off = I’ve stepped out of the room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3;p37">
            <a:extLst>
              <a:ext uri="{FF2B5EF4-FFF2-40B4-BE49-F238E27FC236}">
                <a16:creationId xmlns:a16="http://schemas.microsoft.com/office/drawing/2014/main" id="{AB52346E-6C89-A347-8385-9AB802D1AFBD}"/>
              </a:ext>
            </a:extLst>
          </p:cNvPr>
          <p:cNvGrpSpPr/>
          <p:nvPr/>
        </p:nvGrpSpPr>
        <p:grpSpPr>
          <a:xfrm>
            <a:off x="4225813" y="1264255"/>
            <a:ext cx="692374" cy="576326"/>
            <a:chOff x="1247825" y="322750"/>
            <a:chExt cx="443300" cy="369000"/>
          </a:xfrm>
        </p:grpSpPr>
        <p:sp>
          <p:nvSpPr>
            <p:cNvPr id="7" name="Google Shape;324;p37">
              <a:extLst>
                <a:ext uri="{FF2B5EF4-FFF2-40B4-BE49-F238E27FC236}">
                  <a16:creationId xmlns:a16="http://schemas.microsoft.com/office/drawing/2014/main" id="{6CC951C5-67AB-1941-9ABA-047D03699FB8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5;p37">
              <a:extLst>
                <a:ext uri="{FF2B5EF4-FFF2-40B4-BE49-F238E27FC236}">
                  <a16:creationId xmlns:a16="http://schemas.microsoft.com/office/drawing/2014/main" id="{CE37D17B-9E3E-134F-99D2-CE9E3C82DC10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6;p37">
              <a:extLst>
                <a:ext uri="{FF2B5EF4-FFF2-40B4-BE49-F238E27FC236}">
                  <a16:creationId xmlns:a16="http://schemas.microsoft.com/office/drawing/2014/main" id="{AA69E026-7882-9142-AFCC-86DA46ADCB85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;p37">
              <a:extLst>
                <a:ext uri="{FF2B5EF4-FFF2-40B4-BE49-F238E27FC236}">
                  <a16:creationId xmlns:a16="http://schemas.microsoft.com/office/drawing/2014/main" id="{DAAE654E-28AF-D145-ABEB-77FC1EEC7C1E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;p37">
              <a:extLst>
                <a:ext uri="{FF2B5EF4-FFF2-40B4-BE49-F238E27FC236}">
                  <a16:creationId xmlns:a16="http://schemas.microsoft.com/office/drawing/2014/main" id="{B9814E8D-8EB2-2C48-B663-005AADDE0FDD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2D4AA-E5C8-3B49-A2A4-B160F2F97D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460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87-7EDE-BF42-81E2-5014E71ED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B44D-FD64-7B45-B51F-433173CCF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1BA1-CC34-CC4F-8534-0C378614D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80416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174</Words>
  <Application>Microsoft Macintosh PowerPoint</Application>
  <PresentationFormat>On-screen Show (16:9)</PresentationFormat>
  <Paragraphs>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Playfair Display</vt:lpstr>
      <vt:lpstr>PT Serif</vt:lpstr>
      <vt:lpstr>Portia template</vt:lpstr>
      <vt:lpstr>Refactoring to  Cleaner Code</vt:lpstr>
      <vt:lpstr>AnyDesk</vt:lpstr>
      <vt:lpstr>Zoom</vt:lpstr>
      <vt:lpstr>Mob Programming</vt:lpstr>
      <vt:lpstr>Why we Refactor?</vt:lpstr>
      <vt:lpstr>Better Games</vt:lpstr>
      <vt:lpstr>Some possible ideas…</vt:lpstr>
      <vt:lpstr>PowerPoint Presentation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41</cp:revision>
  <dcterms:modified xsi:type="dcterms:W3CDTF">2021-01-12T17:00:10Z</dcterms:modified>
</cp:coreProperties>
</file>