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345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0"/>
    <p:restoredTop sz="96327"/>
  </p:normalViewPr>
  <p:slideViewPr>
    <p:cSldViewPr snapToGrid="0" snapToObjects="1">
      <p:cViewPr varScale="1">
        <p:scale>
          <a:sx n="96" d="100"/>
          <a:sy n="96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0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008B-C58F-DC47-9BDF-ACF9484DF185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1931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Refactoring to Cleaner Code</a:t>
            </a:r>
          </a:p>
          <a:p>
            <a:r>
              <a:rPr lang="en-GB" sz="1000" dirty="0"/>
              <a:t>Awareness Homework</a:t>
            </a:r>
          </a:p>
          <a:p>
            <a:endParaRPr lang="en-GB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A0BFBD-770F-0C44-8119-2B9A88699681}"/>
              </a:ext>
            </a:extLst>
          </p:cNvPr>
          <p:cNvSpPr txBox="1"/>
          <p:nvPr/>
        </p:nvSpPr>
        <p:spPr>
          <a:xfrm>
            <a:off x="-151411" y="8591490"/>
            <a:ext cx="6875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dirty="0"/>
              <a:t>Want help?</a:t>
            </a:r>
          </a:p>
          <a:p>
            <a:pPr algn="r"/>
            <a:r>
              <a:rPr lang="en-GB" sz="1000" dirty="0"/>
              <a:t>https://</a:t>
            </a:r>
            <a:r>
              <a:rPr lang="en-GB" sz="1000" dirty="0" err="1"/>
              <a:t>raw.githubusercontent.com</a:t>
            </a:r>
            <a:r>
              <a:rPr lang="en-GB" sz="1000" dirty="0"/>
              <a:t>/</a:t>
            </a:r>
            <a:r>
              <a:rPr lang="en-GB" sz="1000" dirty="0" err="1"/>
              <a:t>LearnWithLlew</a:t>
            </a:r>
            <a:r>
              <a:rPr lang="en-GB" sz="1000" dirty="0"/>
              <a:t>/</a:t>
            </a:r>
            <a:r>
              <a:rPr lang="en-GB" sz="1000" dirty="0" err="1"/>
              <a:t>RefactoringToCleanerCode.Slides</a:t>
            </a:r>
            <a:r>
              <a:rPr lang="en-GB" sz="1000" dirty="0"/>
              <a:t>/main/marketing/</a:t>
            </a:r>
            <a:r>
              <a:rPr lang="en-GB" sz="1000" dirty="0" err="1"/>
              <a:t>CodeCleanerForHire.png</a:t>
            </a:r>
            <a:endParaRPr lang="en-GB" sz="1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D5B865-9E2D-4E4C-BD47-07432A7603E5}"/>
              </a:ext>
            </a:extLst>
          </p:cNvPr>
          <p:cNvGrpSpPr/>
          <p:nvPr/>
        </p:nvGrpSpPr>
        <p:grpSpPr>
          <a:xfrm>
            <a:off x="223069" y="1806281"/>
            <a:ext cx="6877878" cy="774384"/>
            <a:chOff x="347870" y="6523856"/>
            <a:chExt cx="6877878" cy="77438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582C13-AA74-494B-8BFC-96A869B80144}"/>
                </a:ext>
              </a:extLst>
            </p:cNvPr>
            <p:cNvSpPr txBox="1"/>
            <p:nvPr/>
          </p:nvSpPr>
          <p:spPr>
            <a:xfrm>
              <a:off x="347870" y="6523856"/>
              <a:ext cx="6877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# of times commit a single refactor: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E03FCD6-31D1-B145-837C-656595D6AED1}"/>
                </a:ext>
              </a:extLst>
            </p:cNvPr>
            <p:cNvGrpSpPr/>
            <p:nvPr/>
          </p:nvGrpSpPr>
          <p:grpSpPr>
            <a:xfrm>
              <a:off x="2902914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8F0CF8E-7F30-DB4B-94C5-7549F7102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A63AE51-725E-0F42-B717-EA64B75EF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0F4CA00-D3E0-1C4D-B956-6C7E3403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35BD7DD-0C42-CE4E-BDAF-02337718B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84F5609-6234-5F4A-8AA1-F7554747A9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8DA731D-E260-684D-8761-BED2B02624E0}"/>
                </a:ext>
              </a:extLst>
            </p:cNvPr>
            <p:cNvGrpSpPr/>
            <p:nvPr/>
          </p:nvGrpSpPr>
          <p:grpSpPr>
            <a:xfrm>
              <a:off x="3393365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64286C3-1F74-E74E-B51E-5B43BAD54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E5AE05-E0D4-7846-8A1C-2CC996574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B47BDDC-CE8B-1B4D-A7DD-6E2DBB8F0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F21E980-A1D3-0C46-BDEC-5A7F38B0C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9F81238-8686-8A4E-B4AD-0564318507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DFC1-1A3B-A24A-AC12-3D6F751B2AC8}"/>
                </a:ext>
              </a:extLst>
            </p:cNvPr>
            <p:cNvGrpSpPr/>
            <p:nvPr/>
          </p:nvGrpSpPr>
          <p:grpSpPr>
            <a:xfrm>
              <a:off x="3883816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C9D0891-3010-1043-82FD-509ACE807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4A35AFF-3A66-F945-8CE3-DC267A032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7A2808F-D123-BF48-B37D-E83806090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02041B8-B3D2-D546-9049-20E49B852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F054B43-D8B6-DB40-92B0-89E603E888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B997665-6429-3D43-B041-9FD1C26C67B5}"/>
                </a:ext>
              </a:extLst>
            </p:cNvPr>
            <p:cNvGrpSpPr/>
            <p:nvPr/>
          </p:nvGrpSpPr>
          <p:grpSpPr>
            <a:xfrm>
              <a:off x="1922012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11374A4-0299-2A4F-B144-9B65C81847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89DBC56-083B-1A46-BAE6-70064CA71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AE8781E-B7B7-E04B-932D-C2E0E43F9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75A0FA7-0182-0441-8B42-B75C43E76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F423196-D4D5-E344-8135-5370776611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D394ABF-ABF9-424B-814A-81200B2126A8}"/>
                </a:ext>
              </a:extLst>
            </p:cNvPr>
            <p:cNvGrpSpPr/>
            <p:nvPr/>
          </p:nvGrpSpPr>
          <p:grpSpPr>
            <a:xfrm>
              <a:off x="1431561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5254442-CB60-B44E-9883-C92E9AD59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C77F5CD-5872-F446-A379-B6DE566BD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7CC14A7-1362-B848-872E-7A39F12D7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9A656DE-D433-004A-A924-8B52F3B70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5AB853-CC07-034D-A2FF-05063EF614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1636749C-73D9-C446-A477-4F5A866A5E1D}"/>
                </a:ext>
              </a:extLst>
            </p:cNvPr>
            <p:cNvGrpSpPr/>
            <p:nvPr/>
          </p:nvGrpSpPr>
          <p:grpSpPr>
            <a:xfrm>
              <a:off x="941110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58512E8-FCD6-7747-A3D7-280EA08A9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29CB511-E25E-7348-8ADB-169ACAC42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82EECC9-4865-5140-A239-C125AF317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B0B859F6-6A67-B04B-8BE8-F796B1273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AB7EFAF9-1563-E043-BDA3-7DBF35A0F7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6175015-A821-9446-A9AB-0CCBAE0EA3ED}"/>
                </a:ext>
              </a:extLst>
            </p:cNvPr>
            <p:cNvGrpSpPr/>
            <p:nvPr/>
          </p:nvGrpSpPr>
          <p:grpSpPr>
            <a:xfrm>
              <a:off x="4374267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FC5D4C3-DAC6-6A4B-AD46-A45C094CC5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7C2822E-B99C-9241-8795-6C838A935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659C6E39-322E-3941-B672-D08AA9552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2920954-CE40-3A40-A3DC-EB4780C07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069EC8C-7D3A-3740-B9DF-0EEC9DED3E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3F63ABD-CD85-8541-8F9C-1CBD787284C6}"/>
                </a:ext>
              </a:extLst>
            </p:cNvPr>
            <p:cNvGrpSpPr/>
            <p:nvPr/>
          </p:nvGrpSpPr>
          <p:grpSpPr>
            <a:xfrm>
              <a:off x="4927396" y="7003723"/>
              <a:ext cx="166138" cy="294517"/>
              <a:chOff x="5492300" y="1391798"/>
              <a:chExt cx="166138" cy="294517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C57CA28-FC16-1A40-B21E-22CB15C60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300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7E37D8F-9474-084A-B351-75A9085F3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369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42AC5651-6E5B-9045-84D5-31518501C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8438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78F0224-2D1A-8645-AA7A-9CC3E2ADA51A}"/>
                </a:ext>
              </a:extLst>
            </p:cNvPr>
            <p:cNvGrpSpPr/>
            <p:nvPr/>
          </p:nvGrpSpPr>
          <p:grpSpPr>
            <a:xfrm>
              <a:off x="2412463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FDCDADE8-7D7B-FD47-8E04-387CB5E55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5917D3B1-236F-A045-B359-D60D6D00F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E43F3902-301C-5E47-91DA-0E3CFFE1F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42C0EC-B2AB-5C4C-B13D-4DEFB322E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F2EFA2A-3D36-0048-A58A-3C969A8885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28970569-2F5F-9641-AB78-C61BE9E52C1C}"/>
              </a:ext>
            </a:extLst>
          </p:cNvPr>
          <p:cNvSpPr txBox="1"/>
          <p:nvPr/>
        </p:nvSpPr>
        <p:spPr>
          <a:xfrm>
            <a:off x="223069" y="689232"/>
            <a:ext cx="48704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Refactoring Exercise</a:t>
            </a:r>
          </a:p>
          <a:p>
            <a:r>
              <a:rPr lang="en-GB" sz="1100" dirty="0"/>
              <a:t>(</a:t>
            </a:r>
            <a:r>
              <a:rPr lang="en-GB" sz="1100" dirty="0" err="1"/>
              <a:t>github.com</a:t>
            </a:r>
            <a:r>
              <a:rPr lang="en-GB" sz="1100" dirty="0"/>
              <a:t>/</a:t>
            </a:r>
            <a:r>
              <a:rPr lang="en-GB" sz="1100" dirty="0" err="1"/>
              <a:t>LearnWithLlew</a:t>
            </a:r>
            <a:r>
              <a:rPr lang="en-GB" sz="1100" dirty="0"/>
              <a:t>/</a:t>
            </a:r>
            <a:r>
              <a:rPr lang="en-GB" sz="1100" dirty="0" err="1"/>
              <a:t>RefactoringToCleanerCode.net</a:t>
            </a:r>
            <a:r>
              <a:rPr lang="en-GB" sz="1100" dirty="0"/>
              <a:t>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B767646-85B9-EF4A-AF66-44C6B5CE7DCC}"/>
              </a:ext>
            </a:extLst>
          </p:cNvPr>
          <p:cNvSpPr/>
          <p:nvPr/>
        </p:nvSpPr>
        <p:spPr>
          <a:xfrm>
            <a:off x="3184013" y="762810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061D39-CC66-7746-B40A-CD401F3FC340}"/>
              </a:ext>
            </a:extLst>
          </p:cNvPr>
          <p:cNvSpPr txBox="1"/>
          <p:nvPr/>
        </p:nvSpPr>
        <p:spPr>
          <a:xfrm>
            <a:off x="3131730" y="637489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519EE6C-C463-584E-9A61-70BFF7963965}"/>
              </a:ext>
            </a:extLst>
          </p:cNvPr>
          <p:cNvGrpSpPr/>
          <p:nvPr/>
        </p:nvGrpSpPr>
        <p:grpSpPr>
          <a:xfrm>
            <a:off x="223069" y="2941225"/>
            <a:ext cx="6877878" cy="774384"/>
            <a:chOff x="347870" y="6523856"/>
            <a:chExt cx="6877878" cy="77438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18D539E-13DC-3A46-9F38-E6493807FD4D}"/>
                </a:ext>
              </a:extLst>
            </p:cNvPr>
            <p:cNvSpPr txBox="1"/>
            <p:nvPr/>
          </p:nvSpPr>
          <p:spPr>
            <a:xfrm>
              <a:off x="347870" y="6523856"/>
              <a:ext cx="6877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# of times extract a paragraph to a method: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77C6A5A-ADAE-264A-9C04-0BFE4434D438}"/>
                </a:ext>
              </a:extLst>
            </p:cNvPr>
            <p:cNvGrpSpPr/>
            <p:nvPr/>
          </p:nvGrpSpPr>
          <p:grpSpPr>
            <a:xfrm>
              <a:off x="2902914" y="7003723"/>
              <a:ext cx="393444" cy="294517"/>
              <a:chOff x="5329845" y="1105593"/>
              <a:chExt cx="721820" cy="540327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77201B7C-1A2A-9D4A-9FD1-D7576269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5907CBD-F5BA-B64B-A71A-BA512FB09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E1D2E3DC-D752-6545-ACEA-9D19E7491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F68D1CD-6804-DA45-9DAA-BFB29FA36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E7F678D-9AB1-1346-A3FE-746911C728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97A69A5-EFC6-DD45-9EC7-628B2DE535E3}"/>
                </a:ext>
              </a:extLst>
            </p:cNvPr>
            <p:cNvGrpSpPr/>
            <p:nvPr/>
          </p:nvGrpSpPr>
          <p:grpSpPr>
            <a:xfrm>
              <a:off x="3393365" y="7003723"/>
              <a:ext cx="393444" cy="294517"/>
              <a:chOff x="5329845" y="1105593"/>
              <a:chExt cx="721820" cy="540327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1EFAF1AE-D860-5D4E-B89C-1F3BACAB8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D36B2CB-7A00-1A47-8C7F-8C01E9944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62DEBF7-1493-6F44-A6AB-CA1CB7564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51453C5-500B-284D-9F7F-E903C14F3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37A394E6-440A-C247-9AE7-3C40130FD4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2261309-B7B5-3946-A38D-6C0A957271EB}"/>
                </a:ext>
              </a:extLst>
            </p:cNvPr>
            <p:cNvGrpSpPr/>
            <p:nvPr/>
          </p:nvGrpSpPr>
          <p:grpSpPr>
            <a:xfrm>
              <a:off x="3883816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6ACFF062-0871-E845-AA19-BCF462538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12C6CBD-0493-5943-8FD7-9F3496BF8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CC46C5B-5BA3-7644-B57B-3CC899B04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F23DD258-CADE-6542-BD6F-51C2557BB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5BFF2E8A-0A36-9C49-BB30-342A132D37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F235522-63EF-2E48-8C62-A05FECB0249A}"/>
                </a:ext>
              </a:extLst>
            </p:cNvPr>
            <p:cNvGrpSpPr/>
            <p:nvPr/>
          </p:nvGrpSpPr>
          <p:grpSpPr>
            <a:xfrm>
              <a:off x="1922012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7DE8056-EDBC-F145-A716-C06450786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C343581-058F-8941-89E6-CAE13D99C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B996223A-2A80-D34A-8A13-30C8E9990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975DCE27-53FE-BF42-B52F-574A342B5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C4F52C-2D32-444F-84D1-7BC3AA2343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34ABC86-B93A-2747-9316-33FE6C4D5DAD}"/>
                </a:ext>
              </a:extLst>
            </p:cNvPr>
            <p:cNvGrpSpPr/>
            <p:nvPr/>
          </p:nvGrpSpPr>
          <p:grpSpPr>
            <a:xfrm>
              <a:off x="1431561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4AE6A18-1B24-7049-95C6-CF50C5491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0AF2288-433B-F149-B7BB-E19EEA3FB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34670069-335C-B74C-9447-E04D20D45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1DC4E82-6EBE-8047-9E7A-D01496968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6A9ECFE-F221-1844-B3EB-10B5304A16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C6B55F2-1AA8-C049-A85E-F6C625EC3BB4}"/>
                </a:ext>
              </a:extLst>
            </p:cNvPr>
            <p:cNvGrpSpPr/>
            <p:nvPr/>
          </p:nvGrpSpPr>
          <p:grpSpPr>
            <a:xfrm>
              <a:off x="941110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7BD1D05-4D26-094E-9249-7208B6F60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CF29A89-5C91-5147-B51F-336E06A7E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B5F95820-7073-2943-8D36-16A537A5B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2493D84-8038-5E40-B090-C954C6F7C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85CB5D6-1005-444E-A3D6-F2A675AABE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772F99A-2777-484E-A5F3-74B4C684DE7A}"/>
                </a:ext>
              </a:extLst>
            </p:cNvPr>
            <p:cNvGrpSpPr/>
            <p:nvPr/>
          </p:nvGrpSpPr>
          <p:grpSpPr>
            <a:xfrm>
              <a:off x="4374267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0912B79-E93E-2C4C-904F-5C86DE153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DE950FF4-A687-E84C-B2BB-853C63B4A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6C79AF4B-DD5E-A047-88F9-7E7FE43F1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AD4D229-0372-994E-AD35-36E3EF2DD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D3DE6AD7-B570-7C43-99CB-05D2B0C642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F8155F2-6071-904E-B054-CACCC047E71B}"/>
                </a:ext>
              </a:extLst>
            </p:cNvPr>
            <p:cNvGrpSpPr/>
            <p:nvPr/>
          </p:nvGrpSpPr>
          <p:grpSpPr>
            <a:xfrm>
              <a:off x="4927396" y="7003723"/>
              <a:ext cx="166138" cy="294517"/>
              <a:chOff x="5492300" y="1391798"/>
              <a:chExt cx="166138" cy="294517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FC4197AF-426D-FD4C-BA77-D121A8921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300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51FDD7D6-CE97-9842-B09B-83284A5B8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369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AC5A344-879E-0848-8437-849CEAF94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8438" y="1391798"/>
                <a:ext cx="0" cy="29451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F73B827-1DE4-3041-BF88-2FBBE0145BD3}"/>
                </a:ext>
              </a:extLst>
            </p:cNvPr>
            <p:cNvGrpSpPr/>
            <p:nvPr/>
          </p:nvGrpSpPr>
          <p:grpSpPr>
            <a:xfrm>
              <a:off x="2412463" y="7003723"/>
              <a:ext cx="393444" cy="294517"/>
              <a:chOff x="5329845" y="1105593"/>
              <a:chExt cx="721820" cy="540327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DA948777-45B3-8247-BFC4-10F700E44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48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F753E61-426E-CE45-8A6A-540AC642B7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2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A453CF7-E6B2-4D48-A911-3595F8065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96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B83EBEF-DB4F-D640-BCA0-D26E88627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036" y="1105593"/>
                <a:ext cx="0" cy="540327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63A055B-6E76-8641-86A9-8AAA1704C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9845" y="1215444"/>
                <a:ext cx="721820" cy="430476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8209065-B764-D346-9366-85592AA5F419}"/>
              </a:ext>
            </a:extLst>
          </p:cNvPr>
          <p:cNvSpPr/>
          <p:nvPr/>
        </p:nvSpPr>
        <p:spPr>
          <a:xfrm>
            <a:off x="302365" y="4146953"/>
            <a:ext cx="2971800" cy="42342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39C35CB-C0BE-4D45-B1DA-133E83CBCFC3}"/>
              </a:ext>
            </a:extLst>
          </p:cNvPr>
          <p:cNvGrpSpPr/>
          <p:nvPr/>
        </p:nvGrpSpPr>
        <p:grpSpPr>
          <a:xfrm>
            <a:off x="313628" y="4118259"/>
            <a:ext cx="2971801" cy="1510415"/>
            <a:chOff x="633452" y="3147392"/>
            <a:chExt cx="5734097" cy="1510415"/>
          </a:xfrm>
        </p:grpSpPr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05CB161-26B4-FF4E-B09F-81F109A8FCAC}"/>
                </a:ext>
              </a:extLst>
            </p:cNvPr>
            <p:cNvSpPr txBox="1"/>
            <p:nvPr/>
          </p:nvSpPr>
          <p:spPr>
            <a:xfrm>
              <a:off x="1047404" y="3147392"/>
              <a:ext cx="379476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ClassName.MethodName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:</a:t>
              </a:r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AD5E679-CBFA-9643-9E27-A6B31AEEB24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486DE98C-3979-5441-85D4-862F7DE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DC4721B0-2843-914D-9759-C1D206F231B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BBD095F-1586-BD4A-9FDF-185AD3A31C2A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241AB9E-A2D2-DA48-A76F-4EDBEA01BA6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08CF29F5-F0B2-B741-A466-D327A6D58B04}"/>
              </a:ext>
            </a:extLst>
          </p:cNvPr>
          <p:cNvSpPr txBox="1"/>
          <p:nvPr/>
        </p:nvSpPr>
        <p:spPr>
          <a:xfrm>
            <a:off x="302365" y="3718759"/>
            <a:ext cx="237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to clean up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81EE31-9149-3340-B386-48B4F5FFF9C1}"/>
              </a:ext>
            </a:extLst>
          </p:cNvPr>
          <p:cNvGrpSpPr/>
          <p:nvPr/>
        </p:nvGrpSpPr>
        <p:grpSpPr>
          <a:xfrm>
            <a:off x="291101" y="5923291"/>
            <a:ext cx="3000956" cy="1474619"/>
            <a:chOff x="291101" y="5923291"/>
            <a:chExt cx="3000956" cy="1474619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A4ACE55-1192-3D48-98DC-BC8D32D81705}"/>
                </a:ext>
              </a:extLst>
            </p:cNvPr>
            <p:cNvCxnSpPr>
              <a:cxnSpLocks/>
            </p:cNvCxnSpPr>
            <p:nvPr/>
          </p:nvCxnSpPr>
          <p:spPr>
            <a:xfrm>
              <a:off x="320256" y="6218393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9FA8C55-2D76-5C4C-BD14-A8BE859AF882}"/>
                </a:ext>
              </a:extLst>
            </p:cNvPr>
            <p:cNvCxnSpPr>
              <a:cxnSpLocks/>
            </p:cNvCxnSpPr>
            <p:nvPr/>
          </p:nvCxnSpPr>
          <p:spPr>
            <a:xfrm>
              <a:off x="320256" y="5923291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1FED9D5-4A2B-9049-B1DF-591B9CC0F4B4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217502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8513D1C-C060-1547-AE1A-91959AD3EE6E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512604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6314FBE6-7365-C646-B12B-9DA57A8E6D7C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807706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5CEF56E-256C-734D-B6D9-3F9120BC90F4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739791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51E9214-1432-E64F-8776-18468D09764C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710280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EFEF69-D22B-5C49-BAEF-FBE76666D610}"/>
              </a:ext>
            </a:extLst>
          </p:cNvPr>
          <p:cNvGrpSpPr/>
          <p:nvPr/>
        </p:nvGrpSpPr>
        <p:grpSpPr>
          <a:xfrm>
            <a:off x="298577" y="6806330"/>
            <a:ext cx="3000956" cy="1474619"/>
            <a:chOff x="291101" y="5923291"/>
            <a:chExt cx="3000956" cy="1474619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842AD20-4AB2-8747-AF2A-4A52E11A6F52}"/>
                </a:ext>
              </a:extLst>
            </p:cNvPr>
            <p:cNvCxnSpPr>
              <a:cxnSpLocks/>
            </p:cNvCxnSpPr>
            <p:nvPr/>
          </p:nvCxnSpPr>
          <p:spPr>
            <a:xfrm>
              <a:off x="320256" y="6218393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09BBD13-2032-1246-85E1-C135A4608F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256" y="5923291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981572B-9B34-0D42-A8BD-23981F90B2F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217502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F51E795-90F9-F245-89C7-DF7EA36F7C7D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512604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40ECD7E-9BFE-0240-A39A-B8758C9E00C3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807706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0B382BA-5E0F-EA49-9C34-DA5AE717DF4E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739791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EC8C57F-4CBB-3146-8C4E-23501930F00C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710280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A9986139-5BA0-574C-A214-94FCBDA0DB73}"/>
              </a:ext>
            </a:extLst>
          </p:cNvPr>
          <p:cNvSpPr/>
          <p:nvPr/>
        </p:nvSpPr>
        <p:spPr>
          <a:xfrm>
            <a:off x="3466177" y="4146953"/>
            <a:ext cx="2971800" cy="42342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6254B42-20DE-EE42-8A9C-FAF602D707E1}"/>
              </a:ext>
            </a:extLst>
          </p:cNvPr>
          <p:cNvGrpSpPr/>
          <p:nvPr/>
        </p:nvGrpSpPr>
        <p:grpSpPr>
          <a:xfrm>
            <a:off x="3477440" y="4118259"/>
            <a:ext cx="2971801" cy="1510415"/>
            <a:chOff x="633452" y="3147392"/>
            <a:chExt cx="5734097" cy="1510415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56B0259E-5C94-5F40-BB20-2DBA14DC27C1}"/>
                </a:ext>
              </a:extLst>
            </p:cNvPr>
            <p:cNvSpPr txBox="1"/>
            <p:nvPr/>
          </p:nvSpPr>
          <p:spPr>
            <a:xfrm>
              <a:off x="1047404" y="3147392"/>
              <a:ext cx="379476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ClassName.MethodName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:</a:t>
              </a:r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B01A7DC-3E55-D44D-8A64-B0DD55F1DE3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FF77503-E0F1-F348-AFCC-B609C03557F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92D0A7B-91DB-3647-AB29-6F4145B5013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ACFD3C7-D9E0-EE4F-8A7B-96C231B167C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5DF1F0A-81BB-7049-A835-960C294779A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FBDC7B3-B03C-0349-9F96-5D9C50E54343}"/>
              </a:ext>
            </a:extLst>
          </p:cNvPr>
          <p:cNvGrpSpPr/>
          <p:nvPr/>
        </p:nvGrpSpPr>
        <p:grpSpPr>
          <a:xfrm>
            <a:off x="3454913" y="5923291"/>
            <a:ext cx="3000956" cy="1474619"/>
            <a:chOff x="291101" y="5923291"/>
            <a:chExt cx="3000956" cy="1474619"/>
          </a:xfrm>
        </p:grpSpPr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E961834-D8B3-8F40-BECC-0DE8B6691BEF}"/>
                </a:ext>
              </a:extLst>
            </p:cNvPr>
            <p:cNvCxnSpPr>
              <a:cxnSpLocks/>
            </p:cNvCxnSpPr>
            <p:nvPr/>
          </p:nvCxnSpPr>
          <p:spPr>
            <a:xfrm>
              <a:off x="320256" y="6218393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D1C3EF8-14BD-674A-ACD8-A7EDF482C1DC}"/>
                </a:ext>
              </a:extLst>
            </p:cNvPr>
            <p:cNvCxnSpPr>
              <a:cxnSpLocks/>
            </p:cNvCxnSpPr>
            <p:nvPr/>
          </p:nvCxnSpPr>
          <p:spPr>
            <a:xfrm>
              <a:off x="320256" y="5923291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4ABA23E-41D5-3D4C-A0D2-69D6FE38F643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217502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837D80A7-6453-B442-8052-D5C601EA1B17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512604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80C27CD3-C4DE-C64B-A7D4-EA486F7EEF5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807706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B0DAB26-0711-6D47-BC5E-E00D70B85116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739791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A550F45-116B-1B49-BB3B-3F8557878EAA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710280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B2790AB-CF76-8C4D-A615-FF8A89439CF4}"/>
              </a:ext>
            </a:extLst>
          </p:cNvPr>
          <p:cNvGrpSpPr/>
          <p:nvPr/>
        </p:nvGrpSpPr>
        <p:grpSpPr>
          <a:xfrm>
            <a:off x="3462389" y="6806330"/>
            <a:ext cx="3000956" cy="1474619"/>
            <a:chOff x="291101" y="5923291"/>
            <a:chExt cx="3000956" cy="1474619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92D533E1-3FD0-664F-A9CB-CA5762871920}"/>
                </a:ext>
              </a:extLst>
            </p:cNvPr>
            <p:cNvCxnSpPr>
              <a:cxnSpLocks/>
            </p:cNvCxnSpPr>
            <p:nvPr/>
          </p:nvCxnSpPr>
          <p:spPr>
            <a:xfrm>
              <a:off x="320256" y="6218393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B94C11A-D867-4B4A-BE7C-22CAC6AB29E6}"/>
                </a:ext>
              </a:extLst>
            </p:cNvPr>
            <p:cNvCxnSpPr>
              <a:cxnSpLocks/>
            </p:cNvCxnSpPr>
            <p:nvPr/>
          </p:nvCxnSpPr>
          <p:spPr>
            <a:xfrm>
              <a:off x="320256" y="5923291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052642-DC76-0949-8ECA-E4D2BD5AB03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217502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F5BC311-DBEE-4A40-BD3A-3B2AA7DF48F0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512604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81DAACFC-FAB1-9B46-816C-E40BDAABEE5E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6807706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4F4919A-C3FE-1943-98E5-076A92A38B73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7397910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ADF929C-02C2-6048-A6A4-1417C0109E0B}"/>
                </a:ext>
              </a:extLst>
            </p:cNvPr>
            <p:cNvCxnSpPr>
              <a:cxnSpLocks/>
            </p:cNvCxnSpPr>
            <p:nvPr/>
          </p:nvCxnSpPr>
          <p:spPr>
            <a:xfrm>
              <a:off x="291101" y="7102808"/>
              <a:ext cx="2971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6" name="TextBox 295">
            <a:extLst>
              <a:ext uri="{FF2B5EF4-FFF2-40B4-BE49-F238E27FC236}">
                <a16:creationId xmlns:a16="http://schemas.microsoft.com/office/drawing/2014/main" id="{17339034-9257-574C-8EA4-5E137D477EA3}"/>
              </a:ext>
            </a:extLst>
          </p:cNvPr>
          <p:cNvSpPr txBox="1"/>
          <p:nvPr/>
        </p:nvSpPr>
        <p:spPr>
          <a:xfrm>
            <a:off x="223069" y="1354307"/>
            <a:ext cx="237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week at work: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6101D8-C965-F24B-8E33-B29850F995F1}"/>
              </a:ext>
            </a:extLst>
          </p:cNvPr>
          <p:cNvCxnSpPr/>
          <p:nvPr/>
        </p:nvCxnSpPr>
        <p:spPr>
          <a:xfrm>
            <a:off x="291101" y="1723639"/>
            <a:ext cx="6172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95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81</Words>
  <Application>Microsoft Macintosh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Macrae</dc:creator>
  <cp:lastModifiedBy>Llewellyn Falco</cp:lastModifiedBy>
  <cp:revision>16</cp:revision>
  <cp:lastPrinted>2020-11-05T18:15:54Z</cp:lastPrinted>
  <dcterms:created xsi:type="dcterms:W3CDTF">2020-10-30T14:47:31Z</dcterms:created>
  <dcterms:modified xsi:type="dcterms:W3CDTF">2020-12-31T17:09:42Z</dcterms:modified>
</cp:coreProperties>
</file>