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2"/>
  </p:notesMasterIdLst>
  <p:sldIdLst>
    <p:sldId id="256" r:id="rId2"/>
    <p:sldId id="292" r:id="rId3"/>
    <p:sldId id="290" r:id="rId4"/>
    <p:sldId id="291" r:id="rId5"/>
    <p:sldId id="262" r:id="rId6"/>
    <p:sldId id="263" r:id="rId7"/>
    <p:sldId id="260" r:id="rId8"/>
    <p:sldId id="289" r:id="rId9"/>
    <p:sldId id="288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73"/>
  </p:normalViewPr>
  <p:slideViewPr>
    <p:cSldViewPr snapToGrid="0" snapToObjects="1">
      <p:cViewPr varScale="1">
        <p:scale>
          <a:sx n="154" d="100"/>
          <a:sy n="154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1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27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42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14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233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297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374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 black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2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10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9" r:id="rId4"/>
    <p:sldLayoutId id="2147483660" r:id="rId5"/>
    <p:sldLayoutId id="214748366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Cleaner Code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Jay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</a:rPr>
              <a:t>Bazuzi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 </a:t>
            </a:r>
          </a:p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&amp;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  <a:sym typeface="Playfair Display"/>
              </a:rPr>
              <a:t>Llewellyn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  <a:sym typeface="Playfair Display"/>
              </a:rPr>
              <a:t>Falco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999999"/>
                </a:solidFill>
              </a:rPr>
              <a:t>thanks!</a:t>
            </a:r>
            <a:endParaRPr sz="2400" i="1" dirty="0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722736" y="2892240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1438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F7DBC-3ECD-F241-BB8F-BF474A342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511206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280;p34">
            <a:extLst>
              <a:ext uri="{FF2B5EF4-FFF2-40B4-BE49-F238E27FC236}">
                <a16:creationId xmlns:a16="http://schemas.microsoft.com/office/drawing/2014/main" id="{16D752B6-94C0-C046-8AA5-563C77D7A04E}"/>
              </a:ext>
            </a:extLst>
          </p:cNvPr>
          <p:cNvSpPr txBox="1">
            <a:spLocks/>
          </p:cNvSpPr>
          <p:nvPr/>
        </p:nvSpPr>
        <p:spPr>
          <a:xfrm>
            <a:off x="1516002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sz="1800" dirty="0"/>
              <a:t>@LlewellynFalco</a:t>
            </a:r>
          </a:p>
          <a:p>
            <a:pPr marL="0" indent="0">
              <a:buFont typeface="PT Serif"/>
              <a:buNone/>
            </a:pPr>
            <a:r>
              <a:rPr lang="en-US" sz="1800" dirty="0" err="1"/>
              <a:t>Llewellyn.Falco@gmail.com</a:t>
            </a:r>
            <a:endParaRPr lang="en-US" sz="1800" dirty="0"/>
          </a:p>
        </p:txBody>
      </p:sp>
      <p:sp>
        <p:nvSpPr>
          <p:cNvPr id="10" name="Google Shape;280;p34">
            <a:extLst>
              <a:ext uri="{FF2B5EF4-FFF2-40B4-BE49-F238E27FC236}">
                <a16:creationId xmlns:a16="http://schemas.microsoft.com/office/drawing/2014/main" id="{92211256-A6DF-7348-8B94-85589FD025EC}"/>
              </a:ext>
            </a:extLst>
          </p:cNvPr>
          <p:cNvSpPr txBox="1">
            <a:spLocks/>
          </p:cNvSpPr>
          <p:nvPr/>
        </p:nvSpPr>
        <p:spPr>
          <a:xfrm>
            <a:off x="4559676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r">
              <a:buFont typeface="PT Serif"/>
              <a:buNone/>
            </a:pPr>
            <a:r>
              <a:rPr lang="en-US" sz="1800" dirty="0"/>
              <a:t>@JayBazuzi</a:t>
            </a:r>
          </a:p>
          <a:p>
            <a:pPr marL="0" indent="0" algn="r">
              <a:buFont typeface="PT Serif"/>
              <a:buNone/>
            </a:pPr>
            <a:r>
              <a:rPr lang="en-US" sz="1800" dirty="0" err="1"/>
              <a:t>jay@bauzi.com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AnyDesk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465;p37">
            <a:extLst>
              <a:ext uri="{FF2B5EF4-FFF2-40B4-BE49-F238E27FC236}">
                <a16:creationId xmlns:a16="http://schemas.microsoft.com/office/drawing/2014/main" id="{2E127B99-7DA5-E547-82F6-9AF8D84B0080}"/>
              </a:ext>
            </a:extLst>
          </p:cNvPr>
          <p:cNvGrpSpPr/>
          <p:nvPr/>
        </p:nvGrpSpPr>
        <p:grpSpPr>
          <a:xfrm>
            <a:off x="4214190" y="1220088"/>
            <a:ext cx="715620" cy="677862"/>
            <a:chOff x="2583100" y="2973775"/>
            <a:chExt cx="461550" cy="437200"/>
          </a:xfrm>
        </p:grpSpPr>
        <p:sp>
          <p:nvSpPr>
            <p:cNvPr id="10" name="Google Shape;466;p37">
              <a:extLst>
                <a:ext uri="{FF2B5EF4-FFF2-40B4-BE49-F238E27FC236}">
                  <a16:creationId xmlns:a16="http://schemas.microsoft.com/office/drawing/2014/main" id="{C9B1C61B-C08A-7447-89C8-E97B6F036D0F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7;p37">
              <a:extLst>
                <a:ext uri="{FF2B5EF4-FFF2-40B4-BE49-F238E27FC236}">
                  <a16:creationId xmlns:a16="http://schemas.microsoft.com/office/drawing/2014/main" id="{BE51549D-1888-2E4B-995F-1ECDAB7C7399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899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Zoom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On = I am present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Off = I’ve stepped out of the room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323;p37">
            <a:extLst>
              <a:ext uri="{FF2B5EF4-FFF2-40B4-BE49-F238E27FC236}">
                <a16:creationId xmlns:a16="http://schemas.microsoft.com/office/drawing/2014/main" id="{AB52346E-6C89-A347-8385-9AB802D1AFBD}"/>
              </a:ext>
            </a:extLst>
          </p:cNvPr>
          <p:cNvGrpSpPr/>
          <p:nvPr/>
        </p:nvGrpSpPr>
        <p:grpSpPr>
          <a:xfrm>
            <a:off x="4225813" y="1264255"/>
            <a:ext cx="692374" cy="576326"/>
            <a:chOff x="1247825" y="322750"/>
            <a:chExt cx="443300" cy="369000"/>
          </a:xfrm>
        </p:grpSpPr>
        <p:sp>
          <p:nvSpPr>
            <p:cNvPr id="7" name="Google Shape;324;p37">
              <a:extLst>
                <a:ext uri="{FF2B5EF4-FFF2-40B4-BE49-F238E27FC236}">
                  <a16:creationId xmlns:a16="http://schemas.microsoft.com/office/drawing/2014/main" id="{6CC951C5-67AB-1941-9ABA-047D03699FB8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;p37">
              <a:extLst>
                <a:ext uri="{FF2B5EF4-FFF2-40B4-BE49-F238E27FC236}">
                  <a16:creationId xmlns:a16="http://schemas.microsoft.com/office/drawing/2014/main" id="{CE37D17B-9E3E-134F-99D2-CE9E3C82DC10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6;p37">
              <a:extLst>
                <a:ext uri="{FF2B5EF4-FFF2-40B4-BE49-F238E27FC236}">
                  <a16:creationId xmlns:a16="http://schemas.microsoft.com/office/drawing/2014/main" id="{AA69E026-7882-9142-AFCC-86DA46ADCB85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7;p37">
              <a:extLst>
                <a:ext uri="{FF2B5EF4-FFF2-40B4-BE49-F238E27FC236}">
                  <a16:creationId xmlns:a16="http://schemas.microsoft.com/office/drawing/2014/main" id="{DAAE654E-28AF-D145-ABEB-77FC1EEC7C1E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8;p37">
              <a:extLst>
                <a:ext uri="{FF2B5EF4-FFF2-40B4-BE49-F238E27FC236}">
                  <a16:creationId xmlns:a16="http://schemas.microsoft.com/office/drawing/2014/main" id="{B9814E8D-8EB2-2C48-B663-005AADDE0FDD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093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Mob Programming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404129-7993-F442-9A7D-017DC54EE109}"/>
              </a:ext>
            </a:extLst>
          </p:cNvPr>
          <p:cNvGrpSpPr/>
          <p:nvPr/>
        </p:nvGrpSpPr>
        <p:grpSpPr>
          <a:xfrm>
            <a:off x="4154610" y="1328355"/>
            <a:ext cx="813362" cy="461327"/>
            <a:chOff x="5617648" y="1859577"/>
            <a:chExt cx="813362" cy="461327"/>
          </a:xfrm>
        </p:grpSpPr>
        <p:sp>
          <p:nvSpPr>
            <p:cNvPr id="12" name="Google Shape;450;p37">
              <a:extLst>
                <a:ext uri="{FF2B5EF4-FFF2-40B4-BE49-F238E27FC236}">
                  <a16:creationId xmlns:a16="http://schemas.microsoft.com/office/drawing/2014/main" id="{FADB611F-0CC5-F64C-A20D-55E51DF28ED1}"/>
                </a:ext>
              </a:extLst>
            </p:cNvPr>
            <p:cNvSpPr/>
            <p:nvPr/>
          </p:nvSpPr>
          <p:spPr>
            <a:xfrm>
              <a:off x="6110632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0;p37">
              <a:extLst>
                <a:ext uri="{FF2B5EF4-FFF2-40B4-BE49-F238E27FC236}">
                  <a16:creationId xmlns:a16="http://schemas.microsoft.com/office/drawing/2014/main" id="{0AA4774B-428D-5740-9B46-CC3A05320F9B}"/>
                </a:ext>
              </a:extLst>
            </p:cNvPr>
            <p:cNvSpPr/>
            <p:nvPr/>
          </p:nvSpPr>
          <p:spPr>
            <a:xfrm>
              <a:off x="5617648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0;p37">
              <a:extLst>
                <a:ext uri="{FF2B5EF4-FFF2-40B4-BE49-F238E27FC236}">
                  <a16:creationId xmlns:a16="http://schemas.microsoft.com/office/drawing/2014/main" id="{C28E7F25-702B-D145-AFE7-B5A34B4BD6C1}"/>
                </a:ext>
              </a:extLst>
            </p:cNvPr>
            <p:cNvSpPr/>
            <p:nvPr/>
          </p:nvSpPr>
          <p:spPr>
            <a:xfrm>
              <a:off x="5864140" y="1859577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40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Better Games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40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dirty="0">
                <a:solidFill>
                  <a:srgbClr val="FFFFFF"/>
                </a:solidFill>
              </a:rPr>
              <a:t>We work at an online game company that wants to improve the </a:t>
            </a:r>
            <a:r>
              <a:rPr lang="en-US" dirty="0">
                <a:solidFill>
                  <a:srgbClr val="FFFFFF"/>
                </a:solidFill>
              </a:rPr>
              <a:t>yatzy experience.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Our product owner </a:t>
            </a:r>
            <a:r>
              <a:rPr lang="en-US" b="1" dirty="0">
                <a:solidFill>
                  <a:srgbClr val="FFFFFF"/>
                </a:solidFill>
              </a:rPr>
              <a:t>‘has a few ideas’ </a:t>
            </a:r>
            <a:r>
              <a:rPr lang="en-US" dirty="0">
                <a:solidFill>
                  <a:srgbClr val="FFFFFF"/>
                </a:solidFill>
              </a:rPr>
              <a:t>and we want to make the code flexible to try things out</a:t>
            </a:r>
          </a:p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49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4677289" y="1733383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Change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Change how you use code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Change what the code does</a:t>
            </a:r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Why we Refactor?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801150" y="1733383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Insights</a:t>
            </a:r>
            <a:endParaRPr sz="24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Gain an insight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Record an insight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A3AAC8-D2C8-2147-8E05-86D74E562804}"/>
              </a:ext>
            </a:extLst>
          </p:cNvPr>
          <p:cNvCxnSpPr>
            <a:cxnSpLocks/>
          </p:cNvCxnSpPr>
          <p:nvPr/>
        </p:nvCxnSpPr>
        <p:spPr>
          <a:xfrm>
            <a:off x="4572000" y="946205"/>
            <a:ext cx="0" cy="370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oogle Shape;378;p37">
            <a:extLst>
              <a:ext uri="{FF2B5EF4-FFF2-40B4-BE49-F238E27FC236}">
                <a16:creationId xmlns:a16="http://schemas.microsoft.com/office/drawing/2014/main" id="{F75B2BDF-0577-0047-8271-5962DE0F624C}"/>
              </a:ext>
            </a:extLst>
          </p:cNvPr>
          <p:cNvGrpSpPr/>
          <p:nvPr/>
        </p:nvGrpSpPr>
        <p:grpSpPr>
          <a:xfrm rot="1160667">
            <a:off x="7926046" y="3269596"/>
            <a:ext cx="366458" cy="366437"/>
            <a:chOff x="1923675" y="1633650"/>
            <a:chExt cx="436000" cy="435975"/>
          </a:xfrm>
        </p:grpSpPr>
        <p:sp>
          <p:nvSpPr>
            <p:cNvPr id="11" name="Google Shape;379;p37">
              <a:extLst>
                <a:ext uri="{FF2B5EF4-FFF2-40B4-BE49-F238E27FC236}">
                  <a16:creationId xmlns:a16="http://schemas.microsoft.com/office/drawing/2014/main" id="{AA8E83A7-674F-2F43-9BFD-2DA9DB6C4FE3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0;p37">
              <a:extLst>
                <a:ext uri="{FF2B5EF4-FFF2-40B4-BE49-F238E27FC236}">
                  <a16:creationId xmlns:a16="http://schemas.microsoft.com/office/drawing/2014/main" id="{68F6B620-CDD9-0F4D-A5C6-2AD855AE3C4F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1;p37">
              <a:extLst>
                <a:ext uri="{FF2B5EF4-FFF2-40B4-BE49-F238E27FC236}">
                  <a16:creationId xmlns:a16="http://schemas.microsoft.com/office/drawing/2014/main" id="{4066391E-F8B1-544B-9DC8-D48769E98CCD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2;p37">
              <a:extLst>
                <a:ext uri="{FF2B5EF4-FFF2-40B4-BE49-F238E27FC236}">
                  <a16:creationId xmlns:a16="http://schemas.microsoft.com/office/drawing/2014/main" id="{50E7A8CA-E64E-5341-8526-F29EA298609D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3;p37">
              <a:extLst>
                <a:ext uri="{FF2B5EF4-FFF2-40B4-BE49-F238E27FC236}">
                  <a16:creationId xmlns:a16="http://schemas.microsoft.com/office/drawing/2014/main" id="{1B2C0EE8-AE4A-ED42-9CE4-A0F3F0186893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4;p37">
              <a:extLst>
                <a:ext uri="{FF2B5EF4-FFF2-40B4-BE49-F238E27FC236}">
                  <a16:creationId xmlns:a16="http://schemas.microsoft.com/office/drawing/2014/main" id="{25E0074C-6C1B-1843-BB47-5AD0C85CAE4C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460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18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5887-7EDE-BF42-81E2-5014E71ED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2B44D-FD64-7B45-B51F-433173CCF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41BA1-CC34-CC4F-8534-0C378614DC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980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3" t="3338" r="7014" b="9175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 6 test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150</Words>
  <Application>Microsoft Macintosh PowerPoint</Application>
  <PresentationFormat>On-screen Show (16:9)</PresentationFormat>
  <Paragraphs>38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Playfair Display</vt:lpstr>
      <vt:lpstr>PT Serif</vt:lpstr>
      <vt:lpstr>Portia template</vt:lpstr>
      <vt:lpstr>Refactoring to  Cleaner Code</vt:lpstr>
      <vt:lpstr>AnyDesk</vt:lpstr>
      <vt:lpstr>Zoom</vt:lpstr>
      <vt:lpstr>Mob Programming</vt:lpstr>
      <vt:lpstr>Better Games</vt:lpstr>
      <vt:lpstr>Why we Refactor?</vt:lpstr>
      <vt:lpstr>PowerPoint Presentation</vt:lpstr>
      <vt:lpstr>PowerPoint Presentation</vt:lpstr>
      <vt:lpstr>Home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36</cp:revision>
  <dcterms:modified xsi:type="dcterms:W3CDTF">2020-12-29T16:47:47Z</dcterms:modified>
</cp:coreProperties>
</file>