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7"/>
  </p:notesMasterIdLst>
  <p:sldIdLst>
    <p:sldId id="256" r:id="rId2"/>
    <p:sldId id="292" r:id="rId3"/>
    <p:sldId id="290" r:id="rId4"/>
    <p:sldId id="291" r:id="rId5"/>
    <p:sldId id="263" r:id="rId6"/>
    <p:sldId id="262" r:id="rId7"/>
    <p:sldId id="273" r:id="rId8"/>
    <p:sldId id="294" r:id="rId9"/>
    <p:sldId id="267" r:id="rId10"/>
    <p:sldId id="295" r:id="rId11"/>
    <p:sldId id="296" r:id="rId12"/>
    <p:sldId id="298" r:id="rId13"/>
    <p:sldId id="260" r:id="rId14"/>
    <p:sldId id="288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/>
    <p:restoredTop sz="94694"/>
  </p:normalViewPr>
  <p:slideViewPr>
    <p:cSldViewPr snapToGrid="0" snapToObjects="1">
      <p:cViewPr>
        <p:scale>
          <a:sx n="137" d="100"/>
          <a:sy n="137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2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0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6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3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65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7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cxnSpLocks/>
          </p:cNvCxnSpPr>
          <p:nvPr/>
        </p:nvCxnSpPr>
        <p:spPr>
          <a:xfrm>
            <a:off x="6263668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 rot="10800000">
            <a:off x="3645654" y="2976106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500213" y="3342377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pic>
        <p:nvPicPr>
          <p:cNvPr id="1026" name="Picture 2" descr="Green check mark icon checkmark in circle Vector Image">
            <a:extLst>
              <a:ext uri="{FF2B5EF4-FFF2-40B4-BE49-F238E27FC236}">
                <a16:creationId xmlns:a16="http://schemas.microsoft.com/office/drawing/2014/main" id="{E5A0E872-AB72-3440-A650-58A91E672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3" b="77337" l="10000" r="90000">
                        <a14:foregroundMark x1="46200" y1="54630" x2="46200" y2="5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70"/>
          <a:stretch/>
        </p:blipFill>
        <p:spPr bwMode="auto">
          <a:xfrm>
            <a:off x="1888976" y="3014197"/>
            <a:ext cx="707246" cy="6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40;p23">
            <a:extLst>
              <a:ext uri="{FF2B5EF4-FFF2-40B4-BE49-F238E27FC236}">
                <a16:creationId xmlns:a16="http://schemas.microsoft.com/office/drawing/2014/main" id="{4F8AF1CE-5BB7-3D49-9E1C-B0C194523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1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488485" y="1727327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2956390" y="250448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Movement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4846350" y="2658376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3443703" y="42659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1987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238213" y="1103139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810470" y="1744092"/>
            <a:ext cx="133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Hand Refactor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5481619" y="1897980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2939830" y="3111072"/>
            <a:ext cx="309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Check source control for no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B5216-EE4A-2E49-AE01-10A10DF60CAF}"/>
              </a:ext>
            </a:extLst>
          </p:cNvPr>
          <p:cNvSpPr txBox="1"/>
          <p:nvPr/>
        </p:nvSpPr>
        <p:spPr>
          <a:xfrm>
            <a:off x="3680418" y="241786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Refactor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AA1025-0DB8-2C4E-B108-907A29E8A2D0}"/>
              </a:ext>
            </a:extLst>
          </p:cNvPr>
          <p:cNvCxnSpPr>
            <a:cxnSpLocks/>
          </p:cNvCxnSpPr>
          <p:nvPr/>
        </p:nvCxnSpPr>
        <p:spPr>
          <a:xfrm flipH="1">
            <a:off x="2598821" y="2571750"/>
            <a:ext cx="416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7BE3D730-3D14-4A46-8109-EC8B260B1140}"/>
              </a:ext>
            </a:extLst>
          </p:cNvPr>
          <p:cNvSpPr/>
          <p:nvPr/>
        </p:nvSpPr>
        <p:spPr>
          <a:xfrm>
            <a:off x="474135" y="189798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" name="Google Shape;142;p23">
            <a:extLst>
              <a:ext uri="{FF2B5EF4-FFF2-40B4-BE49-F238E27FC236}">
                <a16:creationId xmlns:a16="http://schemas.microsoft.com/office/drawing/2014/main" id="{F0A21A82-AB26-BE4B-9699-D12BFB717AEE}"/>
              </a:ext>
            </a:extLst>
          </p:cNvPr>
          <p:cNvSpPr/>
          <p:nvPr/>
        </p:nvSpPr>
        <p:spPr>
          <a:xfrm>
            <a:off x="6238213" y="312644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3B288-9EE5-3E48-A3DC-BB225AA42AB5}"/>
              </a:ext>
            </a:extLst>
          </p:cNvPr>
          <p:cNvSpPr txBox="1"/>
          <p:nvPr/>
        </p:nvSpPr>
        <p:spPr>
          <a:xfrm>
            <a:off x="4091798" y="3767393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Ctlr</a:t>
            </a:r>
            <a:r>
              <a:rPr lang="en-US" dirty="0"/>
              <a:t> + 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55A9B6-AC6D-B34A-9590-975059BEF2B1}"/>
              </a:ext>
            </a:extLst>
          </p:cNvPr>
          <p:cNvCxnSpPr/>
          <p:nvPr/>
        </p:nvCxnSpPr>
        <p:spPr>
          <a:xfrm>
            <a:off x="5481619" y="3921281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301F18-F376-1244-AAF7-C8D71B7D440C}"/>
              </a:ext>
            </a:extLst>
          </p:cNvPr>
          <p:cNvSpPr txBox="1"/>
          <p:nvPr/>
        </p:nvSpPr>
        <p:spPr>
          <a:xfrm>
            <a:off x="4171088" y="444116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91447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Instead of extending the system to add your feature,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extend it to add extendibility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then plug in your feature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0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48A06ED-828D-2D43-B95C-137BEB1A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40" y="3543449"/>
            <a:ext cx="854917" cy="7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endCxn id="141" idx="0"/>
          </p:cNvCxnSpPr>
          <p:nvPr/>
        </p:nvCxnSpPr>
        <p:spPr>
          <a:xfrm>
            <a:off x="2865950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>
            <a:off x="3625795" y="1716972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436989" y="1391478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sp>
        <p:nvSpPr>
          <p:cNvPr id="18" name="Google Shape;140;p23">
            <a:extLst>
              <a:ext uri="{FF2B5EF4-FFF2-40B4-BE49-F238E27FC236}">
                <a16:creationId xmlns:a16="http://schemas.microsoft.com/office/drawing/2014/main" id="{9B645C56-77AE-D843-9795-3EF0DD3B0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5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252</Words>
  <Application>Microsoft Macintosh PowerPoint</Application>
  <PresentationFormat>On-screen Show (16:9)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Some possible ideas…</vt:lpstr>
      <vt:lpstr>Let’s Refactor!</vt:lpstr>
      <vt:lpstr>Checking For Behavior Preservation</vt:lpstr>
      <vt:lpstr>Checking For Behavior Preservation</vt:lpstr>
      <vt:lpstr>PowerPoint Presentation</vt:lpstr>
      <vt:lpstr>PowerPoint Presentation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48</cp:revision>
  <dcterms:modified xsi:type="dcterms:W3CDTF">2021-01-18T17:28:47Z</dcterms:modified>
</cp:coreProperties>
</file>