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8" r:id="rId1"/>
  </p:sldMasterIdLst>
  <p:notesMasterIdLst>
    <p:notesMasterId r:id="rId7"/>
  </p:notesMasterIdLst>
  <p:sldIdLst>
    <p:sldId id="409" r:id="rId2"/>
    <p:sldId id="260" r:id="rId3"/>
    <p:sldId id="391" r:id="rId4"/>
    <p:sldId id="410" r:id="rId5"/>
    <p:sldId id="256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C00003"/>
    <a:srgbClr val="00612B"/>
    <a:srgbClr val="851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B76C27-B8ED-485F-B809-3D0CC19F9F6C}">
  <a:tblStyle styleId="{27B76C27-B8ED-485F-B809-3D0CC19F9F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5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4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308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4136250" y="1321393"/>
            <a:ext cx="871500" cy="8688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3593400" y="1391925"/>
            <a:ext cx="19572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7B7B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sz="6000">
              <a:solidFill>
                <a:srgbClr val="B7B7B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383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9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E90447-EFF9-A541-985D-2625E4F25FA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027" y="4634062"/>
            <a:ext cx="548700" cy="393600"/>
          </a:xfrm>
          <a:prstGeom prst="rect">
            <a:avLst/>
          </a:prstGeo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384623-BCF0-B745-8DAE-82310D406CBB}"/>
              </a:ext>
            </a:extLst>
          </p:cNvPr>
          <p:cNvSpPr txBox="1"/>
          <p:nvPr/>
        </p:nvSpPr>
        <p:spPr>
          <a:xfrm>
            <a:off x="699911" y="457200"/>
            <a:ext cx="406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Export to animated gif (4 seconds per slide</a:t>
            </a:r>
            <a:r>
              <a:rPr lang="en-US"/>
              <a:t>) large</a:t>
            </a:r>
            <a:endParaRPr lang="en-US" dirty="0"/>
          </a:p>
          <a:p>
            <a:r>
              <a:rPr lang="en-US" dirty="0"/>
              <a:t>Multiple slides for Extended time</a:t>
            </a:r>
          </a:p>
        </p:txBody>
      </p:sp>
    </p:spTree>
    <p:extLst>
      <p:ext uri="{BB962C8B-B14F-4D97-AF65-F5344CB8AC3E}">
        <p14:creationId xmlns:p14="http://schemas.microsoft.com/office/powerpoint/2010/main" val="304424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4294967295"/>
          </p:nvPr>
        </p:nvSpPr>
        <p:spPr>
          <a:xfrm>
            <a:off x="1658937" y="1995198"/>
            <a:ext cx="5826125" cy="81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Got a large method you’ve been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meaning to clean up?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8740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01CF3A-E653-4343-934D-77EF8200CC25}"/>
              </a:ext>
            </a:extLst>
          </p:cNvPr>
          <p:cNvSpPr/>
          <p:nvPr/>
        </p:nvSpPr>
        <p:spPr>
          <a:xfrm>
            <a:off x="286895" y="467503"/>
            <a:ext cx="59432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Refactoring to Cleaner Code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92176-2FA7-7B47-B51D-8892CBE327FC}"/>
              </a:ext>
            </a:extLst>
          </p:cNvPr>
          <p:cNvSpPr/>
          <p:nvPr/>
        </p:nvSpPr>
        <p:spPr>
          <a:xfrm>
            <a:off x="286895" y="981065"/>
            <a:ext cx="49049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dk2"/>
                </a:solidFill>
                <a:latin typeface="Dosis ExtraLight"/>
                <a:sym typeface="Dosis ExtraLight"/>
              </a:rPr>
              <a:t>2 ½ Hours Free Workshop</a:t>
            </a:r>
            <a:endParaRPr lang="en-US" sz="2800" dirty="0">
              <a:solidFill>
                <a:schemeClr val="dk2"/>
              </a:solidFill>
              <a:latin typeface="Dosis ExtraLight"/>
              <a:sym typeface="Dosis Extra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F92D1CD-9E9B-0145-A7AF-8857F3988854}"/>
              </a:ext>
            </a:extLst>
          </p:cNvPr>
          <p:cNvSpPr txBox="1">
            <a:spLocks/>
          </p:cNvSpPr>
          <p:nvPr/>
        </p:nvSpPr>
        <p:spPr>
          <a:xfrm>
            <a:off x="1525044" y="2590019"/>
            <a:ext cx="699522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 lang="en-US" sz="28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B29705-8398-A749-A4B1-27D2094EC02C}"/>
              </a:ext>
            </a:extLst>
          </p:cNvPr>
          <p:cNvCxnSpPr>
            <a:cxnSpLocks/>
          </p:cNvCxnSpPr>
          <p:nvPr/>
        </p:nvCxnSpPr>
        <p:spPr>
          <a:xfrm flipH="1">
            <a:off x="374548" y="991238"/>
            <a:ext cx="827640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B137E49-E177-1D4A-B3B4-80F465D5C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787" y="2464121"/>
            <a:ext cx="1592319" cy="1592319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3FD976A-403A-494C-B341-50466363FC8D}"/>
              </a:ext>
            </a:extLst>
          </p:cNvPr>
          <p:cNvGrpSpPr/>
          <p:nvPr/>
        </p:nvGrpSpPr>
        <p:grpSpPr>
          <a:xfrm>
            <a:off x="-539193" y="1956453"/>
            <a:ext cx="5111193" cy="2732779"/>
            <a:chOff x="-742624" y="1604271"/>
            <a:chExt cx="5111193" cy="2732779"/>
          </a:xfrm>
        </p:grpSpPr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549E2FA1-61DE-E347-B3E5-466ABCF6428D}"/>
                </a:ext>
              </a:extLst>
            </p:cNvPr>
            <p:cNvSpPr txBox="1">
              <a:spLocks/>
            </p:cNvSpPr>
            <p:nvPr/>
          </p:nvSpPr>
          <p:spPr>
            <a:xfrm>
              <a:off x="-742624" y="1604271"/>
              <a:ext cx="2264465" cy="2701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9pPr>
            </a:lstStyle>
            <a:p>
              <a:pPr algn="r"/>
              <a:r>
                <a:rPr lang="en-US" sz="2800" dirty="0"/>
                <a:t>Jan 09</a:t>
              </a:r>
              <a:br>
                <a:rPr lang="en-US" sz="2800" dirty="0"/>
              </a:br>
              <a:r>
                <a:rPr lang="en-US" sz="2800" dirty="0"/>
                <a:t>Jan 23</a:t>
              </a:r>
              <a:br>
                <a:rPr lang="en-US" sz="2800" dirty="0"/>
              </a:br>
              <a:r>
                <a:rPr lang="en-US" sz="2800" dirty="0"/>
                <a:t>Feb 06 </a:t>
              </a:r>
            </a:p>
            <a:p>
              <a:pPr algn="r"/>
              <a:r>
                <a:rPr lang="en-US" sz="2800" dirty="0"/>
                <a:t>Feb 20</a:t>
              </a:r>
            </a:p>
            <a:p>
              <a:pPr algn="r"/>
              <a:r>
                <a:rPr lang="en-US" sz="2800" dirty="0"/>
                <a:t>Mar 06</a:t>
              </a:r>
            </a:p>
            <a:p>
              <a:pPr algn="r"/>
              <a:r>
                <a:rPr lang="en-US" sz="2800" dirty="0"/>
                <a:t>Mar 20</a:t>
              </a:r>
            </a:p>
            <a:p>
              <a:pPr algn="r"/>
              <a:endParaRPr lang="en-US" sz="2800" dirty="0"/>
            </a:p>
            <a:p>
              <a:pPr algn="r"/>
              <a:endParaRPr lang="en-US" sz="2800" b="1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406167-6F94-DF45-9BCC-B2D8E7D653E8}"/>
                </a:ext>
              </a:extLst>
            </p:cNvPr>
            <p:cNvCxnSpPr>
              <a:cxnSpLocks/>
            </p:cNvCxnSpPr>
            <p:nvPr/>
          </p:nvCxnSpPr>
          <p:spPr>
            <a:xfrm>
              <a:off x="1651282" y="1604271"/>
              <a:ext cx="0" cy="2732779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5F5FDB2A-78D7-F64B-93A3-56BA2D7674BD}"/>
                </a:ext>
              </a:extLst>
            </p:cNvPr>
            <p:cNvSpPr txBox="1">
              <a:spLocks/>
            </p:cNvSpPr>
            <p:nvPr/>
          </p:nvSpPr>
          <p:spPr>
            <a:xfrm>
              <a:off x="1576231" y="1604271"/>
              <a:ext cx="2264465" cy="2701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9pPr>
            </a:lstStyle>
            <a:p>
              <a:pPr algn="r"/>
              <a:r>
                <a:rPr lang="en-US" sz="2800" dirty="0"/>
                <a:t>13:00 PST</a:t>
              </a:r>
            </a:p>
            <a:p>
              <a:pPr algn="r"/>
              <a:r>
                <a:rPr lang="en-US" sz="2800" dirty="0"/>
                <a:t>07:00 PST</a:t>
              </a:r>
            </a:p>
            <a:p>
              <a:pPr algn="r"/>
              <a:r>
                <a:rPr lang="en-US" sz="2800" dirty="0"/>
                <a:t>16:00 PST</a:t>
              </a:r>
            </a:p>
            <a:p>
              <a:pPr algn="r"/>
              <a:r>
                <a:rPr lang="en-US" sz="2800" dirty="0"/>
                <a:t>09:00 PST</a:t>
              </a:r>
            </a:p>
            <a:p>
              <a:pPr algn="r"/>
              <a:r>
                <a:rPr lang="en-US" sz="2800" dirty="0"/>
                <a:t>13:00 PST</a:t>
              </a:r>
            </a:p>
            <a:p>
              <a:pPr algn="r"/>
              <a:r>
                <a:rPr lang="en-US" sz="2800" dirty="0"/>
                <a:t>07:00 PST</a:t>
              </a:r>
            </a:p>
            <a:p>
              <a:pPr algn="r"/>
              <a:endParaRPr lang="en-US" sz="2800" b="1" dirty="0"/>
            </a:p>
          </p:txBody>
        </p:sp>
        <p:pic>
          <p:nvPicPr>
            <p:cNvPr id="1028" name="Picture 4" descr="Large Rectangle Sold Out Stock Message Stamp | Rubber Stamp Champ">
              <a:extLst>
                <a:ext uri="{FF2B5EF4-FFF2-40B4-BE49-F238E27FC236}">
                  <a16:creationId xmlns:a16="http://schemas.microsoft.com/office/drawing/2014/main" id="{A3E65492-9DD0-0B46-8473-AE5046C1EB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883" y="1680332"/>
              <a:ext cx="473236" cy="459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Large Rectangle Sold Out Stock Message Stamp | Rubber Stamp Champ">
              <a:extLst>
                <a:ext uri="{FF2B5EF4-FFF2-40B4-BE49-F238E27FC236}">
                  <a16:creationId xmlns:a16="http://schemas.microsoft.com/office/drawing/2014/main" id="{A0714003-E131-F24F-BCAC-A1C30B0C2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5333" y="2111939"/>
              <a:ext cx="473236" cy="459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A643210-80DF-254A-8A59-36D84D906399}"/>
                </a:ext>
              </a:extLst>
            </p:cNvPr>
            <p:cNvCxnSpPr/>
            <p:nvPr/>
          </p:nvCxnSpPr>
          <p:spPr>
            <a:xfrm>
              <a:off x="389608" y="1910237"/>
              <a:ext cx="3451088" cy="0"/>
            </a:xfrm>
            <a:prstGeom prst="line">
              <a:avLst/>
            </a:prstGeom>
            <a:ln w="76200">
              <a:solidFill>
                <a:srgbClr val="404040">
                  <a:alpha val="7882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D4478BC-4F2A-1B4E-8F3A-1E3AAE436EE7}"/>
                </a:ext>
              </a:extLst>
            </p:cNvPr>
            <p:cNvCxnSpPr/>
            <p:nvPr/>
          </p:nvCxnSpPr>
          <p:spPr>
            <a:xfrm>
              <a:off x="389608" y="2341844"/>
              <a:ext cx="3451088" cy="0"/>
            </a:xfrm>
            <a:prstGeom prst="line">
              <a:avLst/>
            </a:prstGeom>
            <a:ln w="76200">
              <a:solidFill>
                <a:srgbClr val="404040">
                  <a:alpha val="7882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191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01CF3A-E653-4343-934D-77EF8200CC25}"/>
              </a:ext>
            </a:extLst>
          </p:cNvPr>
          <p:cNvSpPr/>
          <p:nvPr/>
        </p:nvSpPr>
        <p:spPr>
          <a:xfrm>
            <a:off x="286895" y="467503"/>
            <a:ext cx="59432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Refactoring to Cleaner Code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92176-2FA7-7B47-B51D-8892CBE327FC}"/>
              </a:ext>
            </a:extLst>
          </p:cNvPr>
          <p:cNvSpPr/>
          <p:nvPr/>
        </p:nvSpPr>
        <p:spPr>
          <a:xfrm>
            <a:off x="286895" y="981065"/>
            <a:ext cx="49049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dk2"/>
                </a:solidFill>
                <a:latin typeface="Dosis ExtraLight"/>
                <a:sym typeface="Dosis ExtraLight"/>
              </a:rPr>
              <a:t>2 ½ Hours Free Workshop</a:t>
            </a:r>
            <a:endParaRPr lang="en-US" sz="2800" dirty="0">
              <a:solidFill>
                <a:schemeClr val="dk2"/>
              </a:solidFill>
              <a:latin typeface="Dosis ExtraLight"/>
              <a:sym typeface="Dosis Extra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F92D1CD-9E9B-0145-A7AF-8857F3988854}"/>
              </a:ext>
            </a:extLst>
          </p:cNvPr>
          <p:cNvSpPr txBox="1">
            <a:spLocks/>
          </p:cNvSpPr>
          <p:nvPr/>
        </p:nvSpPr>
        <p:spPr>
          <a:xfrm>
            <a:off x="1525044" y="2590019"/>
            <a:ext cx="699522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 lang="en-US" sz="28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B29705-8398-A749-A4B1-27D2094EC02C}"/>
              </a:ext>
            </a:extLst>
          </p:cNvPr>
          <p:cNvCxnSpPr>
            <a:cxnSpLocks/>
          </p:cNvCxnSpPr>
          <p:nvPr/>
        </p:nvCxnSpPr>
        <p:spPr>
          <a:xfrm flipH="1">
            <a:off x="374548" y="991238"/>
            <a:ext cx="827640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B137E49-E177-1D4A-B3B4-80F465D5C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787" y="2464121"/>
            <a:ext cx="1592319" cy="1592319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3FD976A-403A-494C-B341-50466363FC8D}"/>
              </a:ext>
            </a:extLst>
          </p:cNvPr>
          <p:cNvGrpSpPr/>
          <p:nvPr/>
        </p:nvGrpSpPr>
        <p:grpSpPr>
          <a:xfrm>
            <a:off x="-539193" y="1956453"/>
            <a:ext cx="5111193" cy="2732779"/>
            <a:chOff x="-742624" y="1604271"/>
            <a:chExt cx="5111193" cy="2732779"/>
          </a:xfrm>
        </p:grpSpPr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549E2FA1-61DE-E347-B3E5-466ABCF6428D}"/>
                </a:ext>
              </a:extLst>
            </p:cNvPr>
            <p:cNvSpPr txBox="1">
              <a:spLocks/>
            </p:cNvSpPr>
            <p:nvPr/>
          </p:nvSpPr>
          <p:spPr>
            <a:xfrm>
              <a:off x="-742624" y="1604271"/>
              <a:ext cx="2264465" cy="2701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9pPr>
            </a:lstStyle>
            <a:p>
              <a:pPr algn="r"/>
              <a:r>
                <a:rPr lang="en-US" sz="2800" dirty="0"/>
                <a:t>Jan 09</a:t>
              </a:r>
              <a:br>
                <a:rPr lang="en-US" sz="2800" dirty="0"/>
              </a:br>
              <a:r>
                <a:rPr lang="en-US" sz="2800" dirty="0"/>
                <a:t>Jan 23</a:t>
              </a:r>
              <a:br>
                <a:rPr lang="en-US" sz="2800" dirty="0"/>
              </a:br>
              <a:r>
                <a:rPr lang="en-US" sz="2800" dirty="0"/>
                <a:t>Feb 06 </a:t>
              </a:r>
            </a:p>
            <a:p>
              <a:pPr algn="r"/>
              <a:r>
                <a:rPr lang="en-US" sz="2800" dirty="0"/>
                <a:t>Feb 20</a:t>
              </a:r>
            </a:p>
            <a:p>
              <a:pPr algn="r"/>
              <a:r>
                <a:rPr lang="en-US" sz="2800" dirty="0"/>
                <a:t>Mar 06</a:t>
              </a:r>
            </a:p>
            <a:p>
              <a:pPr algn="r"/>
              <a:r>
                <a:rPr lang="en-US" sz="2800" dirty="0"/>
                <a:t>Mar 20</a:t>
              </a:r>
            </a:p>
            <a:p>
              <a:pPr algn="r"/>
              <a:endParaRPr lang="en-US" sz="2800" dirty="0"/>
            </a:p>
            <a:p>
              <a:pPr algn="r"/>
              <a:endParaRPr lang="en-US" sz="2800" b="1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406167-6F94-DF45-9BCC-B2D8E7D653E8}"/>
                </a:ext>
              </a:extLst>
            </p:cNvPr>
            <p:cNvCxnSpPr>
              <a:cxnSpLocks/>
            </p:cNvCxnSpPr>
            <p:nvPr/>
          </p:nvCxnSpPr>
          <p:spPr>
            <a:xfrm>
              <a:off x="1651282" y="1604271"/>
              <a:ext cx="0" cy="2732779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5F5FDB2A-78D7-F64B-93A3-56BA2D7674BD}"/>
                </a:ext>
              </a:extLst>
            </p:cNvPr>
            <p:cNvSpPr txBox="1">
              <a:spLocks/>
            </p:cNvSpPr>
            <p:nvPr/>
          </p:nvSpPr>
          <p:spPr>
            <a:xfrm>
              <a:off x="1576231" y="1604271"/>
              <a:ext cx="2264465" cy="2701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9pPr>
            </a:lstStyle>
            <a:p>
              <a:pPr algn="r"/>
              <a:r>
                <a:rPr lang="en-US" sz="2800" dirty="0"/>
                <a:t>13:00 PST</a:t>
              </a:r>
            </a:p>
            <a:p>
              <a:pPr algn="r"/>
              <a:r>
                <a:rPr lang="en-US" sz="2800" dirty="0"/>
                <a:t>07:00 PST</a:t>
              </a:r>
            </a:p>
            <a:p>
              <a:pPr algn="r"/>
              <a:r>
                <a:rPr lang="en-US" sz="2800" dirty="0"/>
                <a:t>16:00 PST</a:t>
              </a:r>
            </a:p>
            <a:p>
              <a:pPr algn="r"/>
              <a:r>
                <a:rPr lang="en-US" sz="2800" dirty="0"/>
                <a:t>09:00 PST</a:t>
              </a:r>
            </a:p>
            <a:p>
              <a:pPr algn="r"/>
              <a:r>
                <a:rPr lang="en-US" sz="2800" dirty="0"/>
                <a:t>13:00 PST</a:t>
              </a:r>
            </a:p>
            <a:p>
              <a:pPr algn="r"/>
              <a:r>
                <a:rPr lang="en-US" sz="2800" dirty="0"/>
                <a:t>07:00 PST</a:t>
              </a:r>
            </a:p>
            <a:p>
              <a:pPr algn="r"/>
              <a:endParaRPr lang="en-US" sz="2800" b="1" dirty="0"/>
            </a:p>
          </p:txBody>
        </p:sp>
        <p:pic>
          <p:nvPicPr>
            <p:cNvPr id="1028" name="Picture 4" descr="Large Rectangle Sold Out Stock Message Stamp | Rubber Stamp Champ">
              <a:extLst>
                <a:ext uri="{FF2B5EF4-FFF2-40B4-BE49-F238E27FC236}">
                  <a16:creationId xmlns:a16="http://schemas.microsoft.com/office/drawing/2014/main" id="{A3E65492-9DD0-0B46-8473-AE5046C1EB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883" y="1680332"/>
              <a:ext cx="473236" cy="459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Large Rectangle Sold Out Stock Message Stamp | Rubber Stamp Champ">
              <a:extLst>
                <a:ext uri="{FF2B5EF4-FFF2-40B4-BE49-F238E27FC236}">
                  <a16:creationId xmlns:a16="http://schemas.microsoft.com/office/drawing/2014/main" id="{A0714003-E131-F24F-BCAC-A1C30B0C2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5333" y="2111939"/>
              <a:ext cx="473236" cy="459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A643210-80DF-254A-8A59-36D84D906399}"/>
                </a:ext>
              </a:extLst>
            </p:cNvPr>
            <p:cNvCxnSpPr/>
            <p:nvPr/>
          </p:nvCxnSpPr>
          <p:spPr>
            <a:xfrm>
              <a:off x="389608" y="1910237"/>
              <a:ext cx="3451088" cy="0"/>
            </a:xfrm>
            <a:prstGeom prst="line">
              <a:avLst/>
            </a:prstGeom>
            <a:ln w="76200">
              <a:solidFill>
                <a:srgbClr val="404040">
                  <a:alpha val="7882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D4478BC-4F2A-1B4E-8F3A-1E3AAE436EE7}"/>
                </a:ext>
              </a:extLst>
            </p:cNvPr>
            <p:cNvCxnSpPr/>
            <p:nvPr/>
          </p:nvCxnSpPr>
          <p:spPr>
            <a:xfrm>
              <a:off x="389608" y="2341844"/>
              <a:ext cx="3451088" cy="0"/>
            </a:xfrm>
            <a:prstGeom prst="line">
              <a:avLst/>
            </a:prstGeom>
            <a:ln w="76200">
              <a:solidFill>
                <a:srgbClr val="404040">
                  <a:alpha val="7882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5723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324667" y="639931"/>
            <a:ext cx="438369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Refactoring to </a:t>
            </a:r>
            <a:br>
              <a:rPr lang="en-US" dirty="0"/>
            </a:br>
            <a:r>
              <a:rPr lang="en-US" dirty="0"/>
              <a:t>Cleaner Code</a:t>
            </a:r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AEF1A622-3913-FE4B-8C46-80FD1F83D1BD}"/>
              </a:ext>
            </a:extLst>
          </p:cNvPr>
          <p:cNvSpPr txBox="1">
            <a:spLocks/>
          </p:cNvSpPr>
          <p:nvPr/>
        </p:nvSpPr>
        <p:spPr>
          <a:xfrm>
            <a:off x="2788622" y="1610561"/>
            <a:ext cx="4240411" cy="7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with @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Playfair Display"/>
              </a:rPr>
              <a:t>Jay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Playfair Display"/>
              </a:rPr>
              <a:t>Bazuzi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Playfair Display"/>
              <a:sym typeface="Playfair Display"/>
            </a:endParaRPr>
          </a:p>
        </p:txBody>
      </p:sp>
      <p:pic>
        <p:nvPicPr>
          <p:cNvPr id="4" name="Picture 3" descr="A person wearing headphones&#10;&#10;Description automatically generated">
            <a:extLst>
              <a:ext uri="{FF2B5EF4-FFF2-40B4-BE49-F238E27FC236}">
                <a16:creationId xmlns:a16="http://schemas.microsoft.com/office/drawing/2014/main" id="{EA44E2FD-5677-5048-B792-149383C0A61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29033" y="3104088"/>
            <a:ext cx="1554480" cy="155448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D386F6-1288-1141-A892-5712FB4F38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7029033" y="1039336"/>
            <a:ext cx="1554480" cy="155448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" name="Google Shape;75;p15">
            <a:extLst>
              <a:ext uri="{FF2B5EF4-FFF2-40B4-BE49-F238E27FC236}">
                <a16:creationId xmlns:a16="http://schemas.microsoft.com/office/drawing/2014/main" id="{CA0A7EE2-C0E1-DC4C-B1D0-07C07ED2B9DC}"/>
              </a:ext>
            </a:extLst>
          </p:cNvPr>
          <p:cNvSpPr txBox="1">
            <a:spLocks/>
          </p:cNvSpPr>
          <p:nvPr/>
        </p:nvSpPr>
        <p:spPr>
          <a:xfrm>
            <a:off x="2788621" y="3701628"/>
            <a:ext cx="4240411" cy="7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&amp; @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layfair Display"/>
                <a:sym typeface="Playfair Display"/>
              </a:rPr>
              <a:t>Llewellyn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Playfair Display"/>
                <a:sym typeface="Playfair Display"/>
              </a:rPr>
              <a:t>Falco</a:t>
            </a:r>
          </a:p>
        </p:txBody>
      </p:sp>
      <p:sp>
        <p:nvSpPr>
          <p:cNvPr id="7" name="Google Shape;75;p15">
            <a:extLst>
              <a:ext uri="{FF2B5EF4-FFF2-40B4-BE49-F238E27FC236}">
                <a16:creationId xmlns:a16="http://schemas.microsoft.com/office/drawing/2014/main" id="{80C9C748-0D8E-0943-93E5-1DA9AEF5C6A0}"/>
              </a:ext>
            </a:extLst>
          </p:cNvPr>
          <p:cNvSpPr txBox="1">
            <a:spLocks/>
          </p:cNvSpPr>
          <p:nvPr/>
        </p:nvSpPr>
        <p:spPr>
          <a:xfrm>
            <a:off x="324667" y="3904858"/>
            <a:ext cx="4240411" cy="7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Register today at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bit.ly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/cleaner_code_2021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122</Words>
  <Application>Microsoft Macintosh PowerPoint</Application>
  <PresentationFormat>On-screen Show (16:9)</PresentationFormat>
  <Paragraphs>34</Paragraphs>
  <Slides>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Dosis ExtraLight</vt:lpstr>
      <vt:lpstr>Playfair Display</vt:lpstr>
      <vt:lpstr>PT Serif</vt:lpstr>
      <vt:lpstr>Portia template</vt:lpstr>
      <vt:lpstr>PowerPoint Presentation</vt:lpstr>
      <vt:lpstr>PowerPoint Presentation</vt:lpstr>
      <vt:lpstr>PowerPoint Presentation</vt:lpstr>
      <vt:lpstr>PowerPoint Presentation</vt:lpstr>
      <vt:lpstr>Refactoring to  Cleaner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Microskills</dc:title>
  <cp:lastModifiedBy>Llewellyn Falco</cp:lastModifiedBy>
  <cp:revision>36</cp:revision>
  <dcterms:modified xsi:type="dcterms:W3CDTF">2020-12-11T16:22:49Z</dcterms:modified>
</cp:coreProperties>
</file>