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5"/>
  </p:notesMasterIdLst>
  <p:sldIdLst>
    <p:sldId id="256" r:id="rId2"/>
    <p:sldId id="288" r:id="rId3"/>
    <p:sldId id="27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Refactoring to </a:t>
            </a:r>
            <a:br>
              <a:rPr lang="en-US" dirty="0"/>
            </a:br>
            <a:r>
              <a:rPr lang="en-US" dirty="0"/>
              <a:t>Cleaner Code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EF1A622-3913-FE4B-8C46-80FD1F83D1BD}"/>
              </a:ext>
            </a:extLst>
          </p:cNvPr>
          <p:cNvSpPr txBox="1">
            <a:spLocks/>
          </p:cNvSpPr>
          <p:nvPr/>
        </p:nvSpPr>
        <p:spPr>
          <a:xfrm>
            <a:off x="3424646" y="3151613"/>
            <a:ext cx="4240411" cy="7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with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</a:rPr>
              <a:t>Jay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</a:rPr>
              <a:t>Bazuzi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 </a:t>
            </a:r>
          </a:p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Playfair Display"/>
              </a:rPr>
              <a:t>&amp; @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layfair Display"/>
                <a:sym typeface="Playfair Display"/>
              </a:rPr>
              <a:t>Llewellyn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Playfair Display"/>
                <a:sym typeface="Playfair Display"/>
              </a:rPr>
              <a:t>Falco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45FB0-6233-4A49-80AE-9C3E6618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3" t="3338" r="7014" b="9175"/>
          <a:stretch/>
        </p:blipFill>
        <p:spPr>
          <a:xfrm>
            <a:off x="6933537" y="381224"/>
            <a:ext cx="1796995" cy="239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634A8-9F2A-644D-BA1A-47F10094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DC801-4617-434F-8E0F-C9A072A72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 6 test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3388-39EB-0447-8ECF-6CFF2E10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0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999999"/>
                </a:solidFill>
              </a:rPr>
              <a:t>thanks!</a:t>
            </a:r>
            <a:endParaRPr sz="2400" i="1" dirty="0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722736" y="2892240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Please connect through LinkedIn &amp; Twitter</a:t>
            </a:r>
            <a:endParaRPr sz="18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1BF57-A987-B740-91F1-963E6B7C5BD5}"/>
              </a:ext>
            </a:extLst>
          </p:cNvPr>
          <p:cNvSpPr/>
          <p:nvPr/>
        </p:nvSpPr>
        <p:spPr>
          <a:xfrm>
            <a:off x="6163212" y="4542979"/>
            <a:ext cx="2763898" cy="270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Clr>
                <a:srgbClr val="1D1D1B"/>
              </a:buClr>
              <a:buSzPts val="2400"/>
            </a:pPr>
            <a:r>
              <a:rPr lang="en-US" sz="1100" dirty="0">
                <a:solidFill>
                  <a:srgbClr val="1D1D1B"/>
                </a:solidFill>
              </a:rPr>
              <a:t>Presentation template by </a:t>
            </a:r>
            <a:r>
              <a:rPr lang="en-US" sz="1100" u="sng" dirty="0">
                <a:solidFill>
                  <a:srgbClr val="1D1D1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lang="en-US" sz="1100" dirty="0">
              <a:solidFill>
                <a:srgbClr val="1D1D1B"/>
              </a:solidFill>
            </a:endParaRPr>
          </a:p>
        </p:txBody>
      </p:sp>
      <p:pic>
        <p:nvPicPr>
          <p:cNvPr id="4" name="Picture 3" descr="A person wearing headphones&#10;&#10;Description automatically generated">
            <a:extLst>
              <a:ext uri="{FF2B5EF4-FFF2-40B4-BE49-F238E27FC236}">
                <a16:creationId xmlns:a16="http://schemas.microsoft.com/office/drawing/2014/main" id="{317CBFF4-A72E-7C44-833F-93D4F4D4206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438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F7DBC-3ECD-F241-BB8F-BF474A342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511206" y="512471"/>
            <a:ext cx="1192694" cy="11926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280;p34">
            <a:extLst>
              <a:ext uri="{FF2B5EF4-FFF2-40B4-BE49-F238E27FC236}">
                <a16:creationId xmlns:a16="http://schemas.microsoft.com/office/drawing/2014/main" id="{16D752B6-94C0-C046-8AA5-563C77D7A04E}"/>
              </a:ext>
            </a:extLst>
          </p:cNvPr>
          <p:cNvSpPr txBox="1">
            <a:spLocks/>
          </p:cNvSpPr>
          <p:nvPr/>
        </p:nvSpPr>
        <p:spPr>
          <a:xfrm>
            <a:off x="1516002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sz="1800" dirty="0"/>
              <a:t>@LlewellynFalco</a:t>
            </a:r>
          </a:p>
          <a:p>
            <a:pPr marL="0" indent="0">
              <a:buFont typeface="PT Serif"/>
              <a:buNone/>
            </a:pPr>
            <a:r>
              <a:rPr lang="en-US" sz="1800" dirty="0" err="1"/>
              <a:t>Llewellyn.Falco@gmail.com</a:t>
            </a:r>
            <a:endParaRPr lang="en-US" sz="1800" dirty="0"/>
          </a:p>
        </p:txBody>
      </p:sp>
      <p:sp>
        <p:nvSpPr>
          <p:cNvPr id="10" name="Google Shape;280;p34">
            <a:extLst>
              <a:ext uri="{FF2B5EF4-FFF2-40B4-BE49-F238E27FC236}">
                <a16:creationId xmlns:a16="http://schemas.microsoft.com/office/drawing/2014/main" id="{92211256-A6DF-7348-8B94-85589FD025EC}"/>
              </a:ext>
            </a:extLst>
          </p:cNvPr>
          <p:cNvSpPr txBox="1">
            <a:spLocks/>
          </p:cNvSpPr>
          <p:nvPr/>
        </p:nvSpPr>
        <p:spPr>
          <a:xfrm>
            <a:off x="4559676" y="3395190"/>
            <a:ext cx="3207072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sz="1800" dirty="0"/>
              <a:t>@JayBazuzi</a:t>
            </a:r>
          </a:p>
          <a:p>
            <a:pPr marL="0" indent="0" algn="r">
              <a:buFont typeface="PT Serif"/>
              <a:buNone/>
            </a:pPr>
            <a:r>
              <a:rPr lang="en-US" sz="1800" dirty="0" err="1"/>
              <a:t>jay@bauzi.com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50</Words>
  <Application>Microsoft Macintosh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Playfair Display</vt:lpstr>
      <vt:lpstr>PT Serif</vt:lpstr>
      <vt:lpstr>Portia template</vt:lpstr>
      <vt:lpstr>Refactoring to  Cleaner Code</vt:lpstr>
      <vt:lpstr>Home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30</cp:revision>
  <dcterms:modified xsi:type="dcterms:W3CDTF">2020-12-06T03:48:44Z</dcterms:modified>
</cp:coreProperties>
</file>