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1"/>
  </p:notesMasterIdLst>
  <p:sldIdLst>
    <p:sldId id="256" r:id="rId2"/>
    <p:sldId id="292" r:id="rId3"/>
    <p:sldId id="290" r:id="rId4"/>
    <p:sldId id="291" r:id="rId5"/>
    <p:sldId id="263" r:id="rId6"/>
    <p:sldId id="262" r:id="rId7"/>
    <p:sldId id="289" r:id="rId8"/>
    <p:sldId id="288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887-7EDE-BF42-81E2-5014E71ED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B44D-FD64-7B45-B51F-433173CCF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1BA1-CC34-CC4F-8534-0C378614D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80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131</Words>
  <Application>Microsoft Macintosh PowerPoint</Application>
  <PresentationFormat>On-screen Show (16:9)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Playfair Display</vt:lpstr>
      <vt:lpstr>PT Serif</vt:lpstr>
      <vt:lpstr>Portia template</vt:lpstr>
      <vt:lpstr>Refactoring to  Cleaner Code</vt:lpstr>
      <vt:lpstr>AnyDesk</vt:lpstr>
      <vt:lpstr>Zoom</vt:lpstr>
      <vt:lpstr>Mob Programming</vt:lpstr>
      <vt:lpstr>Why we Refactor?</vt:lpstr>
      <vt:lpstr>Better Games</vt:lpstr>
      <vt:lpstr>PowerPoint Presentation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39</cp:revision>
  <dcterms:modified xsi:type="dcterms:W3CDTF">2021-01-06T16:48:37Z</dcterms:modified>
</cp:coreProperties>
</file>