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45" r:id="rId2"/>
    <p:sldId id="34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3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197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Keyboard Shortcuts</a:t>
            </a:r>
          </a:p>
          <a:p>
            <a:r>
              <a:rPr lang="en-GB" sz="1200" dirty="0"/>
              <a:t>(Visual Studio + ReSharper with VS Key bindings)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5231474" y="8591490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Want help?</a:t>
            </a:r>
          </a:p>
          <a:p>
            <a:pPr algn="r"/>
            <a:r>
              <a:rPr lang="en-GB" sz="1000" dirty="0" err="1"/>
              <a:t>bit.ly</a:t>
            </a:r>
            <a:r>
              <a:rPr lang="en-GB" sz="1000" dirty="0"/>
              <a:t>/CodeCleaners4Hire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111E34E-01FD-E24E-B403-ED59A994F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02986"/>
              </p:ext>
            </p:extLst>
          </p:nvPr>
        </p:nvGraphicFramePr>
        <p:xfrm>
          <a:off x="905883" y="1196193"/>
          <a:ext cx="5029200" cy="556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63691">
                  <a:extLst>
                    <a:ext uri="{9D8B030D-6E8A-4147-A177-3AD203B41FA5}">
                      <a16:colId xmlns:a16="http://schemas.microsoft.com/office/drawing/2014/main" val="3132531896"/>
                    </a:ext>
                  </a:extLst>
                </a:gridCol>
                <a:gridCol w="1965509">
                  <a:extLst>
                    <a:ext uri="{9D8B030D-6E8A-4147-A177-3AD203B41FA5}">
                      <a16:colId xmlns:a16="http://schemas.microsoft.com/office/drawing/2014/main" val="8566120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Main</a:t>
                      </a:r>
                      <a:r>
                        <a:rPr lang="en-US" dirty="0"/>
                        <a:t> </a:t>
                      </a:r>
                    </a:p>
                  </a:txBody>
                  <a:tcPr marL="100584" marR="10058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5701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Fix 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+ Enter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313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Refactor This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Shift + R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695112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Refactoring</a:t>
                      </a:r>
                    </a:p>
                  </a:txBody>
                  <a:tcPr marL="100584" marR="10058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3717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R</a:t>
                      </a:r>
                      <a:r>
                        <a:rPr lang="en-US" dirty="0"/>
                        <a:t>ename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(Ctrl + R), (Ctrl + R)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8577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</a:t>
                      </a:r>
                      <a:r>
                        <a:rPr lang="en-US" b="1" u="sng" dirty="0"/>
                        <a:t>M</a:t>
                      </a:r>
                      <a:r>
                        <a:rPr lang="en-US" dirty="0"/>
                        <a:t>ethod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(Ctrl + R), (Ctrl + M)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3072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</a:t>
                      </a:r>
                      <a:r>
                        <a:rPr lang="en-US" b="1" u="sng" dirty="0"/>
                        <a:t>V</a:t>
                      </a:r>
                      <a:r>
                        <a:rPr lang="en-US" dirty="0"/>
                        <a:t>ariable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(Ctrl + R), (Ctrl + V)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475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</a:t>
                      </a:r>
                      <a:r>
                        <a:rPr lang="en-US" b="1" u="sng" dirty="0"/>
                        <a:t>P</a:t>
                      </a:r>
                      <a:r>
                        <a:rPr lang="en-US" dirty="0"/>
                        <a:t>arameter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(Ctrl + R), (Ctrl + P)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1270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I</a:t>
                      </a:r>
                      <a:r>
                        <a:rPr lang="en-US" b="0" u="none" dirty="0"/>
                        <a:t>n</a:t>
                      </a:r>
                      <a:r>
                        <a:rPr lang="en-US" dirty="0"/>
                        <a:t>line (method/variable/parameter)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(Ctrl + R), (Ctrl + I)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0882150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00584" marR="10058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68021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Grow/Shrink Selection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+ Shift + (</a:t>
                      </a:r>
                      <a:r>
                        <a:rPr lang="en-US" b="1" dirty="0"/>
                        <a:t>+</a:t>
                      </a:r>
                      <a:r>
                        <a:rPr lang="en-US" dirty="0"/>
                        <a:t>/</a:t>
                      </a:r>
                      <a:r>
                        <a:rPr lang="en-US" b="1" dirty="0"/>
                        <a:t>-</a:t>
                      </a:r>
                      <a:r>
                        <a:rPr lang="en-US" dirty="0"/>
                        <a:t>)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7143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963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7264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31975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070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9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1931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Refactoring to Cleaner Code</a:t>
            </a:r>
          </a:p>
          <a:p>
            <a:r>
              <a:rPr lang="en-GB" sz="1000" dirty="0"/>
              <a:t>Awareness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5231474" y="8591490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Want help?</a:t>
            </a:r>
          </a:p>
          <a:p>
            <a:pPr algn="r"/>
            <a:r>
              <a:rPr lang="en-GB" sz="1000" dirty="0" err="1"/>
              <a:t>bit.ly</a:t>
            </a:r>
            <a:r>
              <a:rPr lang="en-GB" sz="1000" dirty="0"/>
              <a:t>/CodeCleaners4Hire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5B865-9E2D-4E4C-BD47-07432A7603E5}"/>
              </a:ext>
            </a:extLst>
          </p:cNvPr>
          <p:cNvGrpSpPr/>
          <p:nvPr/>
        </p:nvGrpSpPr>
        <p:grpSpPr>
          <a:xfrm>
            <a:off x="223069" y="1806281"/>
            <a:ext cx="6877878" cy="774384"/>
            <a:chOff x="347870" y="6523856"/>
            <a:chExt cx="6877878" cy="77438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582C13-AA74-494B-8BFC-96A869B80144}"/>
                </a:ext>
              </a:extLst>
            </p:cNvPr>
            <p:cNvSpPr txBox="1"/>
            <p:nvPr/>
          </p:nvSpPr>
          <p:spPr>
            <a:xfrm>
              <a:off x="347870" y="6523856"/>
              <a:ext cx="68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# of times commit a single refactor: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E03FCD6-31D1-B145-837C-656595D6AED1}"/>
                </a:ext>
              </a:extLst>
            </p:cNvPr>
            <p:cNvGrpSpPr/>
            <p:nvPr/>
          </p:nvGrpSpPr>
          <p:grpSpPr>
            <a:xfrm>
              <a:off x="2902914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8F0CF8E-7F30-DB4B-94C5-7549F710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A63AE51-725E-0F42-B717-EA64B75EF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0F4CA00-D3E0-1C4D-B956-6C7E3403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5BD7DD-0C42-CE4E-BDAF-02337718B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84F5609-6234-5F4A-8AA1-F7554747A9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8DA731D-E260-684D-8761-BED2B02624E0}"/>
                </a:ext>
              </a:extLst>
            </p:cNvPr>
            <p:cNvGrpSpPr/>
            <p:nvPr/>
          </p:nvGrpSpPr>
          <p:grpSpPr>
            <a:xfrm>
              <a:off x="3393365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64286C3-1F74-E74E-B51E-5B43BAD54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5AE05-E0D4-7846-8A1C-2CC996574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B47BDDC-CE8B-1B4D-A7DD-6E2DBB8F0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F21E980-A1D3-0C46-BDEC-5A7F38B0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9F81238-8686-8A4E-B4AD-056431850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DFC1-1A3B-A24A-AC12-3D6F751B2AC8}"/>
                </a:ext>
              </a:extLst>
            </p:cNvPr>
            <p:cNvGrpSpPr/>
            <p:nvPr/>
          </p:nvGrpSpPr>
          <p:grpSpPr>
            <a:xfrm>
              <a:off x="3883816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C9D0891-3010-1043-82FD-509ACE807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4A35AFF-3A66-F945-8CE3-DC267A032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7A2808F-D123-BF48-B37D-E83806090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02041B8-B3D2-D546-9049-20E49B852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F054B43-D8B6-DB40-92B0-89E603E888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997665-6429-3D43-B041-9FD1C26C67B5}"/>
                </a:ext>
              </a:extLst>
            </p:cNvPr>
            <p:cNvGrpSpPr/>
            <p:nvPr/>
          </p:nvGrpSpPr>
          <p:grpSpPr>
            <a:xfrm>
              <a:off x="1922012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11374A4-0299-2A4F-B144-9B65C8184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89DBC56-083B-1A46-BAE6-70064CA71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AE8781E-B7B7-E04B-932D-C2E0E43F9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75A0FA7-0182-0441-8B42-B75C43E76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423196-D4D5-E344-8135-537077661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D394ABF-ABF9-424B-814A-81200B2126A8}"/>
                </a:ext>
              </a:extLst>
            </p:cNvPr>
            <p:cNvGrpSpPr/>
            <p:nvPr/>
          </p:nvGrpSpPr>
          <p:grpSpPr>
            <a:xfrm>
              <a:off x="1431561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5254442-CB60-B44E-9883-C92E9AD59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C77F5CD-5872-F446-A379-B6DE566BD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7CC14A7-1362-B848-872E-7A39F12D7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9A656DE-D433-004A-A924-8B52F3B70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5AB853-CC07-034D-A2FF-05063EF61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636749C-73D9-C446-A477-4F5A866A5E1D}"/>
                </a:ext>
              </a:extLst>
            </p:cNvPr>
            <p:cNvGrpSpPr/>
            <p:nvPr/>
          </p:nvGrpSpPr>
          <p:grpSpPr>
            <a:xfrm>
              <a:off x="941110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8512E8-FCD6-7747-A3D7-280EA08A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29CB511-E25E-7348-8ADB-169ACAC42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82EECC9-4865-5140-A239-C125AF317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0B859F6-6A67-B04B-8BE8-F796B1273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B7EFAF9-1563-E043-BDA3-7DBF35A0F7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6175015-A821-9446-A9AB-0CCBAE0EA3ED}"/>
                </a:ext>
              </a:extLst>
            </p:cNvPr>
            <p:cNvGrpSpPr/>
            <p:nvPr/>
          </p:nvGrpSpPr>
          <p:grpSpPr>
            <a:xfrm>
              <a:off x="4374267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FC5D4C3-DAC6-6A4B-AD46-A45C094CC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7C2822E-B99C-9241-8795-6C838A935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59C6E39-322E-3941-B672-D08AA9552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2920954-CE40-3A40-A3DC-EB4780C0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069EC8C-7D3A-3740-B9DF-0EEC9DED3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3F63ABD-CD85-8541-8F9C-1CBD787284C6}"/>
                </a:ext>
              </a:extLst>
            </p:cNvPr>
            <p:cNvGrpSpPr/>
            <p:nvPr/>
          </p:nvGrpSpPr>
          <p:grpSpPr>
            <a:xfrm>
              <a:off x="4927396" y="7003723"/>
              <a:ext cx="166138" cy="294517"/>
              <a:chOff x="5492300" y="1391798"/>
              <a:chExt cx="166138" cy="294517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C57CA28-FC16-1A40-B21E-22CB15C60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7E37D8F-9474-084A-B351-75A9085F3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2AC5651-6E5B-9045-84D5-31518501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78F0224-2D1A-8645-AA7A-9CC3E2ADA51A}"/>
                </a:ext>
              </a:extLst>
            </p:cNvPr>
            <p:cNvGrpSpPr/>
            <p:nvPr/>
          </p:nvGrpSpPr>
          <p:grpSpPr>
            <a:xfrm>
              <a:off x="2412463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DCDADE8-7D7B-FD47-8E04-387CB5E55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917D3B1-236F-A045-B359-D60D6D00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43F3902-301C-5E47-91DA-0E3CFFE1F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42C0EC-B2AB-5C4C-B13D-4DEFB322E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F2EFA2A-3D36-0048-A58A-3C969A888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8970569-2F5F-9641-AB78-C61BE9E52C1C}"/>
              </a:ext>
            </a:extLst>
          </p:cNvPr>
          <p:cNvSpPr txBox="1"/>
          <p:nvPr/>
        </p:nvSpPr>
        <p:spPr>
          <a:xfrm>
            <a:off x="223069" y="689232"/>
            <a:ext cx="48704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Refactoring Exercise</a:t>
            </a:r>
          </a:p>
          <a:p>
            <a:r>
              <a:rPr lang="en-GB" sz="1100" dirty="0"/>
              <a:t>(</a:t>
            </a:r>
            <a:r>
              <a:rPr lang="en-GB" sz="1100" dirty="0" err="1"/>
              <a:t>github.com</a:t>
            </a:r>
            <a:r>
              <a:rPr lang="en-GB" sz="1100" dirty="0"/>
              <a:t>/</a:t>
            </a:r>
            <a:r>
              <a:rPr lang="en-GB" sz="1100" dirty="0" err="1"/>
              <a:t>LearnWithLlew</a:t>
            </a:r>
            <a:r>
              <a:rPr lang="en-GB" sz="1100" dirty="0"/>
              <a:t>/</a:t>
            </a:r>
            <a:r>
              <a:rPr lang="en-GB" sz="1100" dirty="0" err="1"/>
              <a:t>RefactoringToCleanerCode.net</a:t>
            </a:r>
            <a:r>
              <a:rPr lang="en-GB" sz="1100" dirty="0"/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B767646-85B9-EF4A-AF66-44C6B5CE7DCC}"/>
              </a:ext>
            </a:extLst>
          </p:cNvPr>
          <p:cNvSpPr/>
          <p:nvPr/>
        </p:nvSpPr>
        <p:spPr>
          <a:xfrm>
            <a:off x="3184013" y="762810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061D39-CC66-7746-B40A-CD401F3FC340}"/>
              </a:ext>
            </a:extLst>
          </p:cNvPr>
          <p:cNvSpPr txBox="1"/>
          <p:nvPr/>
        </p:nvSpPr>
        <p:spPr>
          <a:xfrm>
            <a:off x="3131730" y="637489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519EE6C-C463-584E-9A61-70BFF7963965}"/>
              </a:ext>
            </a:extLst>
          </p:cNvPr>
          <p:cNvGrpSpPr/>
          <p:nvPr/>
        </p:nvGrpSpPr>
        <p:grpSpPr>
          <a:xfrm>
            <a:off x="223069" y="2941225"/>
            <a:ext cx="6877878" cy="774384"/>
            <a:chOff x="347870" y="6523856"/>
            <a:chExt cx="6877878" cy="77438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8D539E-13DC-3A46-9F38-E6493807FD4D}"/>
                </a:ext>
              </a:extLst>
            </p:cNvPr>
            <p:cNvSpPr txBox="1"/>
            <p:nvPr/>
          </p:nvSpPr>
          <p:spPr>
            <a:xfrm>
              <a:off x="347870" y="6523856"/>
              <a:ext cx="68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# of times extract a paragraph to a method: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77C6A5A-ADAE-264A-9C04-0BFE4434D438}"/>
                </a:ext>
              </a:extLst>
            </p:cNvPr>
            <p:cNvGrpSpPr/>
            <p:nvPr/>
          </p:nvGrpSpPr>
          <p:grpSpPr>
            <a:xfrm>
              <a:off x="2902914" y="7003723"/>
              <a:ext cx="393444" cy="294517"/>
              <a:chOff x="5329845" y="1105593"/>
              <a:chExt cx="721820" cy="540327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77201B7C-1A2A-9D4A-9FD1-D7576269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5907CBD-F5BA-B64B-A71A-BA512FB09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1D2E3DC-D752-6545-ACEA-9D19E7491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68D1CD-6804-DA45-9DAA-BFB29FA36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E7F678D-9AB1-1346-A3FE-746911C72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97A69A5-EFC6-DD45-9EC7-628B2DE535E3}"/>
                </a:ext>
              </a:extLst>
            </p:cNvPr>
            <p:cNvGrpSpPr/>
            <p:nvPr/>
          </p:nvGrpSpPr>
          <p:grpSpPr>
            <a:xfrm>
              <a:off x="3393365" y="7003723"/>
              <a:ext cx="393444" cy="294517"/>
              <a:chOff x="5329845" y="1105593"/>
              <a:chExt cx="721820" cy="540327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EFAF1AE-D860-5D4E-B89C-1F3BACAB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D36B2CB-7A00-1A47-8C7F-8C01E994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62DEBF7-1493-6F44-A6AB-CA1CB756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51453C5-500B-284D-9F7F-E903C14F3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7A394E6-440A-C247-9AE7-3C40130FD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2261309-B7B5-3946-A38D-6C0A957271EB}"/>
                </a:ext>
              </a:extLst>
            </p:cNvPr>
            <p:cNvGrpSpPr/>
            <p:nvPr/>
          </p:nvGrpSpPr>
          <p:grpSpPr>
            <a:xfrm>
              <a:off x="3883816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6ACFF062-0871-E845-AA19-BCF462538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12C6CBD-0493-5943-8FD7-9F3496BF8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CC46C5B-5BA3-7644-B57B-3CC899B0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23DD258-CADE-6542-BD6F-51C2557BB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BFF2E8A-0A36-9C49-BB30-342A132D3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F235522-63EF-2E48-8C62-A05FECB0249A}"/>
                </a:ext>
              </a:extLst>
            </p:cNvPr>
            <p:cNvGrpSpPr/>
            <p:nvPr/>
          </p:nvGrpSpPr>
          <p:grpSpPr>
            <a:xfrm>
              <a:off x="1922012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DE8056-EDBC-F145-A716-C06450786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C343581-058F-8941-89E6-CAE13D99C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996223A-2A80-D34A-8A13-30C8E9990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75DCE27-53FE-BF42-B52F-574A342B5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C4F52C-2D32-444F-84D1-7BC3AA234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34ABC86-B93A-2747-9316-33FE6C4D5DAD}"/>
                </a:ext>
              </a:extLst>
            </p:cNvPr>
            <p:cNvGrpSpPr/>
            <p:nvPr/>
          </p:nvGrpSpPr>
          <p:grpSpPr>
            <a:xfrm>
              <a:off x="1431561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4AE6A18-1B24-7049-95C6-CF50C5491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0AF2288-433B-F149-B7BB-E19EEA3FB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4670069-335C-B74C-9447-E04D20D45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1DC4E82-6EBE-8047-9E7A-D01496968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6A9ECFE-F221-1844-B3EB-10B5304A1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C6B55F2-1AA8-C049-A85E-F6C625EC3BB4}"/>
                </a:ext>
              </a:extLst>
            </p:cNvPr>
            <p:cNvGrpSpPr/>
            <p:nvPr/>
          </p:nvGrpSpPr>
          <p:grpSpPr>
            <a:xfrm>
              <a:off x="941110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7BD1D05-4D26-094E-9249-7208B6F60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CF29A89-5C91-5147-B51F-336E06A7E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5F95820-7073-2943-8D36-16A537A5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2493D84-8038-5E40-B090-C954C6F7C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85CB5D6-1005-444E-A3D6-F2A675AAB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772F99A-2777-484E-A5F3-74B4C684DE7A}"/>
                </a:ext>
              </a:extLst>
            </p:cNvPr>
            <p:cNvGrpSpPr/>
            <p:nvPr/>
          </p:nvGrpSpPr>
          <p:grpSpPr>
            <a:xfrm>
              <a:off x="4374267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0912B79-E93E-2C4C-904F-5C86DE153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E950FF4-A687-E84C-B2BB-853C63B4A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C79AF4B-DD5E-A047-88F9-7E7FE43F1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AD4D229-0372-994E-AD35-36E3EF2DD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3DE6AD7-B570-7C43-99CB-05D2B0C64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F8155F2-6071-904E-B054-CACCC047E71B}"/>
                </a:ext>
              </a:extLst>
            </p:cNvPr>
            <p:cNvGrpSpPr/>
            <p:nvPr/>
          </p:nvGrpSpPr>
          <p:grpSpPr>
            <a:xfrm>
              <a:off x="4927396" y="7003723"/>
              <a:ext cx="166138" cy="294517"/>
              <a:chOff x="5492300" y="1391798"/>
              <a:chExt cx="166138" cy="294517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C4197AF-426D-FD4C-BA77-D121A8921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1FDD7D6-CE97-9842-B09B-83284A5B8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AC5A344-879E-0848-8437-849CEAF94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F73B827-1DE4-3041-BF88-2FBBE0145BD3}"/>
                </a:ext>
              </a:extLst>
            </p:cNvPr>
            <p:cNvGrpSpPr/>
            <p:nvPr/>
          </p:nvGrpSpPr>
          <p:grpSpPr>
            <a:xfrm>
              <a:off x="2412463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A948777-45B3-8247-BFC4-10F700E44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F753E61-426E-CE45-8A6A-540AC642B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A453CF7-E6B2-4D48-A911-3595F8065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B83EBEF-DB4F-D640-BCA0-D26E88627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63A055B-6E76-8641-86A9-8AAA1704C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8209065-B764-D346-9366-85592AA5F419}"/>
              </a:ext>
            </a:extLst>
          </p:cNvPr>
          <p:cNvSpPr/>
          <p:nvPr/>
        </p:nvSpPr>
        <p:spPr>
          <a:xfrm>
            <a:off x="302365" y="4146953"/>
            <a:ext cx="2971800" cy="42342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39C35CB-C0BE-4D45-B1DA-133E83CBCFC3}"/>
              </a:ext>
            </a:extLst>
          </p:cNvPr>
          <p:cNvGrpSpPr/>
          <p:nvPr/>
        </p:nvGrpSpPr>
        <p:grpSpPr>
          <a:xfrm>
            <a:off x="313628" y="4118259"/>
            <a:ext cx="2971801" cy="1510415"/>
            <a:chOff x="633452" y="3147392"/>
            <a:chExt cx="5734097" cy="1510415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05CB161-26B4-FF4E-B09F-81F109A8FCAC}"/>
                </a:ext>
              </a:extLst>
            </p:cNvPr>
            <p:cNvSpPr txBox="1"/>
            <p:nvPr/>
          </p:nvSpPr>
          <p:spPr>
            <a:xfrm>
              <a:off x="1047404" y="3147392"/>
              <a:ext cx="379476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ClassName.MethodName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AD5E679-CBFA-9643-9E27-A6B31AEEB24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86DE98C-3979-5441-85D4-862F7DE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C4721B0-2843-914D-9759-C1D206F231B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BBD095F-1586-BD4A-9FDF-185AD3A31C2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241AB9E-A2D2-DA48-A76F-4EDBEA01BA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08CF29F5-F0B2-B741-A466-D327A6D58B04}"/>
              </a:ext>
            </a:extLst>
          </p:cNvPr>
          <p:cNvSpPr txBox="1"/>
          <p:nvPr/>
        </p:nvSpPr>
        <p:spPr>
          <a:xfrm>
            <a:off x="302365" y="3718759"/>
            <a:ext cx="2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to clean 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1EE31-9149-3340-B386-48B4F5FFF9C1}"/>
              </a:ext>
            </a:extLst>
          </p:cNvPr>
          <p:cNvGrpSpPr/>
          <p:nvPr/>
        </p:nvGrpSpPr>
        <p:grpSpPr>
          <a:xfrm>
            <a:off x="291101" y="5923291"/>
            <a:ext cx="3000956" cy="1474619"/>
            <a:chOff x="291101" y="5923291"/>
            <a:chExt cx="3000956" cy="1474619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A4ACE55-1192-3D48-98DC-BC8D32D81705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9FA8C55-2D76-5C4C-BD14-A8BE859AF882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1FED9D5-4A2B-9049-B1DF-591B9C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8513D1C-C060-1547-AE1A-91959AD3EE6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314FBE6-7365-C646-B12B-9DA57A8E6D7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5CEF56E-256C-734D-B6D9-3F9120BC90F4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51E9214-1432-E64F-8776-18468D09764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EFEF69-D22B-5C49-BAEF-FBE76666D610}"/>
              </a:ext>
            </a:extLst>
          </p:cNvPr>
          <p:cNvGrpSpPr/>
          <p:nvPr/>
        </p:nvGrpSpPr>
        <p:grpSpPr>
          <a:xfrm>
            <a:off x="298577" y="6806330"/>
            <a:ext cx="3000956" cy="1474619"/>
            <a:chOff x="291101" y="5923291"/>
            <a:chExt cx="3000956" cy="1474619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842AD20-4AB2-8747-AF2A-4A52E11A6F52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09BBD13-2032-1246-85E1-C135A4608F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981572B-9B34-0D42-A8BD-23981F90B2F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F51E795-90F9-F245-89C7-DF7EA36F7C7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40ECD7E-9BFE-0240-A39A-B8758C9E00C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0B382BA-5E0F-EA49-9C34-DA5AE717DF4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EC8C57F-4CBB-3146-8C4E-23501930F00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9986139-5BA0-574C-A214-94FCBDA0DB73}"/>
              </a:ext>
            </a:extLst>
          </p:cNvPr>
          <p:cNvSpPr/>
          <p:nvPr/>
        </p:nvSpPr>
        <p:spPr>
          <a:xfrm>
            <a:off x="3466177" y="4146953"/>
            <a:ext cx="2971800" cy="42342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6254B42-20DE-EE42-8A9C-FAF602D707E1}"/>
              </a:ext>
            </a:extLst>
          </p:cNvPr>
          <p:cNvGrpSpPr/>
          <p:nvPr/>
        </p:nvGrpSpPr>
        <p:grpSpPr>
          <a:xfrm>
            <a:off x="3477440" y="4118259"/>
            <a:ext cx="2971801" cy="1510415"/>
            <a:chOff x="633452" y="3147392"/>
            <a:chExt cx="5734097" cy="151041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6B0259E-5C94-5F40-BB20-2DBA14DC27C1}"/>
                </a:ext>
              </a:extLst>
            </p:cNvPr>
            <p:cNvSpPr txBox="1"/>
            <p:nvPr/>
          </p:nvSpPr>
          <p:spPr>
            <a:xfrm>
              <a:off x="1047404" y="3147392"/>
              <a:ext cx="379476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ClassName.MethodName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B01A7DC-3E55-D44D-8A64-B0DD55F1DE3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FF77503-E0F1-F348-AFCC-B609C03557F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0A7B-91DB-3647-AB29-6F4145B5013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ACFD3C7-D9E0-EE4F-8A7B-96C231B167C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F1F0A-81BB-7049-A835-960C294779A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BDC7B3-B03C-0349-9F96-5D9C50E54343}"/>
              </a:ext>
            </a:extLst>
          </p:cNvPr>
          <p:cNvGrpSpPr/>
          <p:nvPr/>
        </p:nvGrpSpPr>
        <p:grpSpPr>
          <a:xfrm>
            <a:off x="3454913" y="5923291"/>
            <a:ext cx="3000956" cy="1474619"/>
            <a:chOff x="291101" y="5923291"/>
            <a:chExt cx="3000956" cy="1474619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E961834-D8B3-8F40-BECC-0DE8B669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D1C3EF8-14BD-674A-ACD8-A7EDF482C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4ABA23E-41D5-3D4C-A0D2-69D6FE38F64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37D80A7-6453-B442-8052-D5C601EA1B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C27CD3-C4DE-C64B-A7D4-EA486F7EEF5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B0DAB26-0711-6D47-BC5E-E00D70B8511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A550F45-116B-1B49-BB3B-3F8557878EAA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B2790AB-CF76-8C4D-A615-FF8A89439CF4}"/>
              </a:ext>
            </a:extLst>
          </p:cNvPr>
          <p:cNvGrpSpPr/>
          <p:nvPr/>
        </p:nvGrpSpPr>
        <p:grpSpPr>
          <a:xfrm>
            <a:off x="3462389" y="6806330"/>
            <a:ext cx="3000956" cy="1474619"/>
            <a:chOff x="291101" y="5923291"/>
            <a:chExt cx="3000956" cy="1474619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2D533E1-3FD0-664F-A9CB-CA5762871920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B94C11A-D867-4B4A-BE7C-22CAC6AB2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052642-DC76-0949-8ECA-E4D2BD5AB03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F5BC311-DBEE-4A40-BD3A-3B2AA7DF48F0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1DAACFC-FAB1-9B46-816C-E40BDAABEE5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4F4919A-C3FE-1943-98E5-076A92A38B7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ADF929C-02C2-6048-A6A4-1417C0109E0B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id="{17339034-9257-574C-8EA4-5E137D477EA3}"/>
              </a:ext>
            </a:extLst>
          </p:cNvPr>
          <p:cNvSpPr txBox="1"/>
          <p:nvPr/>
        </p:nvSpPr>
        <p:spPr>
          <a:xfrm>
            <a:off x="223069" y="1354307"/>
            <a:ext cx="2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week at work: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01D8-C965-F24B-8E33-B29850F995F1}"/>
              </a:ext>
            </a:extLst>
          </p:cNvPr>
          <p:cNvCxnSpPr/>
          <p:nvPr/>
        </p:nvCxnSpPr>
        <p:spPr>
          <a:xfrm>
            <a:off x="291101" y="1723639"/>
            <a:ext cx="6172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174</Words>
  <Application>Microsoft Macintosh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19</cp:revision>
  <cp:lastPrinted>2020-11-05T18:15:54Z</cp:lastPrinted>
  <dcterms:created xsi:type="dcterms:W3CDTF">2020-10-30T14:47:31Z</dcterms:created>
  <dcterms:modified xsi:type="dcterms:W3CDTF">2020-12-31T17:32:23Z</dcterms:modified>
</cp:coreProperties>
</file>