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3"/>
  </p:notesMasterIdLst>
  <p:sldIdLst>
    <p:sldId id="289" r:id="rId2"/>
  </p:sldIdLst>
  <p:sldSz cx="77724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7B7"/>
    <a:srgbClr val="CCCCCC"/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5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3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376745" y="3096317"/>
            <a:ext cx="5018910" cy="2268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4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376745" y="5553896"/>
            <a:ext cx="5018910" cy="153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5867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653003" y="8643238"/>
            <a:ext cx="466395" cy="7697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88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7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76DCBDF-3BF7-8144-B7AA-CE8AA9CA71D6}"/>
              </a:ext>
            </a:extLst>
          </p:cNvPr>
          <p:cNvSpPr/>
          <p:nvPr/>
        </p:nvSpPr>
        <p:spPr>
          <a:xfrm>
            <a:off x="245642" y="3910241"/>
            <a:ext cx="2377440" cy="29223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9334D4-1A35-2144-A34F-69309B0DD07F}"/>
              </a:ext>
            </a:extLst>
          </p:cNvPr>
          <p:cNvSpPr/>
          <p:nvPr/>
        </p:nvSpPr>
        <p:spPr>
          <a:xfrm>
            <a:off x="232534" y="7749285"/>
            <a:ext cx="7294810" cy="908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09619E-8981-D543-B0F4-D34BF31E08E1}"/>
              </a:ext>
            </a:extLst>
          </p:cNvPr>
          <p:cNvSpPr/>
          <p:nvPr/>
        </p:nvSpPr>
        <p:spPr>
          <a:xfrm>
            <a:off x="2697480" y="3910241"/>
            <a:ext cx="2377440" cy="29223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254CF3-E4F8-544B-B317-A0CEEED79E76}"/>
              </a:ext>
            </a:extLst>
          </p:cNvPr>
          <p:cNvSpPr/>
          <p:nvPr/>
        </p:nvSpPr>
        <p:spPr>
          <a:xfrm>
            <a:off x="5150032" y="3910241"/>
            <a:ext cx="2377440" cy="29223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079" y="578236"/>
            <a:ext cx="6562242" cy="1478626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Code Cleaning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(for hire)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Playfair Display" pitchFamily="2" charset="77"/>
            </a:endParaRPr>
          </a:p>
        </p:txBody>
      </p:sp>
      <p:sp>
        <p:nvSpPr>
          <p:cNvPr id="15" name="Google Shape;6;p1">
            <a:extLst>
              <a:ext uri="{FF2B5EF4-FFF2-40B4-BE49-F238E27FC236}">
                <a16:creationId xmlns:a16="http://schemas.microsoft.com/office/drawing/2014/main" id="{1A4F9CFF-7194-A640-8CFB-23F1D1FF4766}"/>
              </a:ext>
            </a:extLst>
          </p:cNvPr>
          <p:cNvSpPr/>
          <p:nvPr/>
        </p:nvSpPr>
        <p:spPr>
          <a:xfrm>
            <a:off x="189231" y="443081"/>
            <a:ext cx="7393980" cy="180282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8787" tIns="178787" rIns="178787" bIns="17878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38"/>
          </a:p>
        </p:txBody>
      </p:sp>
      <p:sp>
        <p:nvSpPr>
          <p:cNvPr id="17" name="Google Shape;7;p1">
            <a:extLst>
              <a:ext uri="{FF2B5EF4-FFF2-40B4-BE49-F238E27FC236}">
                <a16:creationId xmlns:a16="http://schemas.microsoft.com/office/drawing/2014/main" id="{A076D8CE-52F2-2047-8A68-FED43B0945DA}"/>
              </a:ext>
            </a:extLst>
          </p:cNvPr>
          <p:cNvSpPr/>
          <p:nvPr/>
        </p:nvSpPr>
        <p:spPr>
          <a:xfrm>
            <a:off x="244800" y="503833"/>
            <a:ext cx="7282545" cy="1677072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78787" tIns="178787" rIns="178787" bIns="17878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38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FE62B-CDAE-E946-8404-800BA2F3CC78}"/>
              </a:ext>
            </a:extLst>
          </p:cNvPr>
          <p:cNvSpPr txBox="1"/>
          <p:nvPr/>
        </p:nvSpPr>
        <p:spPr>
          <a:xfrm>
            <a:off x="280631" y="3998427"/>
            <a:ext cx="2080604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Playfair Display" pitchFamily="2" charset="77"/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How it works: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layfair Display" pitchFamily="2" charset="77"/>
            </a:endParaRP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We work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pitchFamily="2" charset="77"/>
              </a:rPr>
              <a:t>hand-in-hand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 with a single employee for a full day making hundreds of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pitchFamily="2" charset="77"/>
              </a:rPr>
              <a:t>safe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 and tiny refactorings.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layfair Display" pitchFamily="2" charset="77"/>
            </a:endParaRPr>
          </a:p>
          <a:p>
            <a:endParaRPr lang="en-US" dirty="0">
              <a:solidFill>
                <a:schemeClr val="bg1"/>
              </a:solidFill>
              <a:latin typeface="Playfair Display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3BEA4-0C67-6146-9BEB-9FCBDA04D0B2}"/>
              </a:ext>
            </a:extLst>
          </p:cNvPr>
          <p:cNvSpPr txBox="1"/>
          <p:nvPr/>
        </p:nvSpPr>
        <p:spPr>
          <a:xfrm>
            <a:off x="2697480" y="3998427"/>
            <a:ext cx="224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The refactored code</a:t>
            </a:r>
          </a:p>
          <a:p>
            <a:pPr lvl="1"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will be: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56751-87E2-5947-B62B-3530B5AFBA8F}"/>
              </a:ext>
            </a:extLst>
          </p:cNvPr>
          <p:cNvSpPr txBox="1"/>
          <p:nvPr/>
        </p:nvSpPr>
        <p:spPr>
          <a:xfrm>
            <a:off x="5150032" y="3998427"/>
            <a:ext cx="2341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Reduced code complexity</a:t>
            </a:r>
          </a:p>
          <a:p>
            <a:pPr lvl="1"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leads to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DD7743-BE51-4C4D-8AC9-0CE1D2AF62FA}"/>
              </a:ext>
            </a:extLst>
          </p:cNvPr>
          <p:cNvSpPr txBox="1"/>
          <p:nvPr/>
        </p:nvSpPr>
        <p:spPr>
          <a:xfrm>
            <a:off x="219090" y="2890146"/>
            <a:ext cx="72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We rapidly clean the code that is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pitchFamily="2" charset="77"/>
              </a:rPr>
              <a:t>hindering your team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the most!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ACF05-560B-EB4F-8333-BC72D588D8ED}"/>
              </a:ext>
            </a:extLst>
          </p:cNvPr>
          <p:cNvSpPr txBox="1"/>
          <p:nvPr/>
        </p:nvSpPr>
        <p:spPr>
          <a:xfrm>
            <a:off x="232534" y="7988695"/>
            <a:ext cx="724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Legacy code specialists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layfair Display" pitchFamily="2" charset="77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pitchFamily="2" charset="77"/>
              </a:rPr>
              <a:t>Jay Bazuzi &amp; Llewellyn Falco</a:t>
            </a:r>
          </a:p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pitchFamily="2" charset="77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will refactor your most complex and difficult code.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0CFFC-C9C7-8B4C-B3BE-E1DB58A654C5}"/>
              </a:ext>
            </a:extLst>
          </p:cNvPr>
          <p:cNvSpPr txBox="1"/>
          <p:nvPr/>
        </p:nvSpPr>
        <p:spPr>
          <a:xfrm>
            <a:off x="3654797" y="9064666"/>
            <a:ext cx="1947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$5k per 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1C4F3-C2C4-804C-9F9E-3C92829277F4}"/>
              </a:ext>
            </a:extLst>
          </p:cNvPr>
          <p:cNvSpPr txBox="1"/>
          <p:nvPr/>
        </p:nvSpPr>
        <p:spPr>
          <a:xfrm>
            <a:off x="1745383" y="9064666"/>
            <a:ext cx="1947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 pitchFamily="2" charset="77"/>
              </a:rPr>
              <a:t>info@spunlabs.com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73C34C-C3DA-9F4E-A507-FE53C9CED991}"/>
              </a:ext>
            </a:extLst>
          </p:cNvPr>
          <p:cNvCxnSpPr>
            <a:cxnSpLocks/>
          </p:cNvCxnSpPr>
          <p:nvPr/>
        </p:nvCxnSpPr>
        <p:spPr>
          <a:xfrm>
            <a:off x="3665892" y="8910088"/>
            <a:ext cx="0" cy="61693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39FC6-2AEE-9C46-ADCD-47B0FB67F188}"/>
              </a:ext>
            </a:extLst>
          </p:cNvPr>
          <p:cNvSpPr txBox="1"/>
          <p:nvPr/>
        </p:nvSpPr>
        <p:spPr>
          <a:xfrm>
            <a:off x="2954651" y="4786360"/>
            <a:ext cx="18505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Testable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Modular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Readable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Less Complex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Functionally equivalent </a:t>
            </a:r>
          </a:p>
          <a:p>
            <a:pPr lvl="1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(no new bugs or features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5C64CB-8BC6-7842-A346-8147EC508CFC}"/>
              </a:ext>
            </a:extLst>
          </p:cNvPr>
          <p:cNvSpPr txBox="1"/>
          <p:nvPr/>
        </p:nvSpPr>
        <p:spPr>
          <a:xfrm>
            <a:off x="5430408" y="4786360"/>
            <a:ext cx="2048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Fewer bugs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Increased velocity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 pitchFamily="2" charset="77"/>
              </a:rPr>
              <a:t>Higher developer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899792643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104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Playfair Display</vt:lpstr>
      <vt:lpstr>Portia template</vt:lpstr>
      <vt:lpstr>Code Cleaning (for hire)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52</cp:revision>
  <dcterms:modified xsi:type="dcterms:W3CDTF">2021-01-23T18:26:58Z</dcterms:modified>
</cp:coreProperties>
</file>