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58" r:id="rId1"/>
  </p:sldMasterIdLst>
  <p:notesMasterIdLst>
    <p:notesMasterId r:id="rId13"/>
  </p:notesMasterIdLst>
  <p:sldIdLst>
    <p:sldId id="256" r:id="rId2"/>
    <p:sldId id="292" r:id="rId3"/>
    <p:sldId id="290" r:id="rId4"/>
    <p:sldId id="291" r:id="rId5"/>
    <p:sldId id="263" r:id="rId6"/>
    <p:sldId id="262" r:id="rId7"/>
    <p:sldId id="273" r:id="rId8"/>
    <p:sldId id="294" r:id="rId9"/>
    <p:sldId id="260" r:id="rId10"/>
    <p:sldId id="288" r:id="rId11"/>
    <p:sldId id="278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3"/>
    <a:srgbClr val="00612B"/>
    <a:srgbClr val="851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B76C27-B8ED-485F-B809-3D0CC19F9F6C}">
  <a:tblStyle styleId="{27B76C27-B8ED-485F-B809-3D0CC19F9F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46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5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6915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6276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9425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3233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9314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7288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9052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0330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0000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768800" y="1991813"/>
            <a:ext cx="5606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619700" y="2840060"/>
            <a:ext cx="590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Playfair Display"/>
              <a:buNone/>
              <a:defRPr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lack">
  <p:cSld name="Blank black">
    <p:bg>
      <p:bgPr>
        <a:solidFill>
          <a:srgbClr val="000000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328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970212" y="1200150"/>
            <a:ext cx="3496500" cy="29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▣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4677288" y="1200150"/>
            <a:ext cx="3496500" cy="29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▣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2107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738590" y="1200150"/>
            <a:ext cx="2471100" cy="31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▣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2"/>
          </p:nvPr>
        </p:nvSpPr>
        <p:spPr>
          <a:xfrm>
            <a:off x="3336450" y="1200150"/>
            <a:ext cx="2471100" cy="31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▣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3"/>
          </p:nvPr>
        </p:nvSpPr>
        <p:spPr>
          <a:xfrm>
            <a:off x="5934310" y="1200150"/>
            <a:ext cx="2471100" cy="31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▣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9821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4136250" y="1321393"/>
            <a:ext cx="871500" cy="8688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659150" y="2161800"/>
            <a:ext cx="5825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ctr" rtl="0">
              <a:spcBef>
                <a:spcPts val="600"/>
              </a:spcBef>
              <a:spcAft>
                <a:spcPts val="0"/>
              </a:spcAft>
              <a:buSzPts val="2000"/>
              <a:buChar char="▣"/>
              <a:defRPr i="1"/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4pPr>
            <a:lvl5pPr marL="2286000" lvl="4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5pPr>
            <a:lvl6pPr marL="2743200" lvl="5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6pPr>
            <a:lvl7pPr marL="3200400" lvl="6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7pPr>
            <a:lvl8pPr marL="3657600" lvl="7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8pPr>
            <a:lvl9pPr marL="4114800" lvl="8" indent="-355600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3593400" y="1391925"/>
            <a:ext cx="19572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B7B7B7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“</a:t>
            </a:r>
            <a:endParaRPr sz="6000">
              <a:solidFill>
                <a:srgbClr val="B7B7B7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489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22625" y="226575"/>
            <a:ext cx="8698800" cy="4690200"/>
          </a:xfrm>
          <a:prstGeom prst="rect">
            <a:avLst/>
          </a:prstGeom>
          <a:noFill/>
          <a:ln w="2857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288000" y="288125"/>
            <a:ext cx="8567700" cy="45672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  <p:sldLayoutId id="2147483660" r:id="rId4"/>
    <p:sldLayoutId id="2147483662" r:id="rId5"/>
    <p:sldLayoutId id="2147483663" r:id="rId6"/>
    <p:sldLayoutId id="2147483664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7" Type="http://schemas.microsoft.com/office/2007/relationships/hdphoto" Target="../media/hdphoto2.wd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ctrTitle"/>
          </p:nvPr>
        </p:nvSpPr>
        <p:spPr>
          <a:xfrm>
            <a:off x="1768800" y="1991813"/>
            <a:ext cx="5606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Refactoring to </a:t>
            </a:r>
            <a:br>
              <a:rPr lang="en-US" dirty="0"/>
            </a:br>
            <a:r>
              <a:rPr lang="en-US" dirty="0"/>
              <a:t>Cleaner Code</a:t>
            </a:r>
          </a:p>
        </p:txBody>
      </p:sp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AEF1A622-3913-FE4B-8C46-80FD1F83D1BD}"/>
              </a:ext>
            </a:extLst>
          </p:cNvPr>
          <p:cNvSpPr txBox="1">
            <a:spLocks/>
          </p:cNvSpPr>
          <p:nvPr/>
        </p:nvSpPr>
        <p:spPr>
          <a:xfrm>
            <a:off x="3424646" y="3151613"/>
            <a:ext cx="4240411" cy="7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Playfair Display"/>
              </a:rPr>
              <a:t>with @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Playfair Display"/>
              </a:rPr>
              <a:t>Jay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Playfair Display"/>
              </a:rPr>
              <a:t>Bazuzi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Playfair Display"/>
              </a:rPr>
              <a:t> </a:t>
            </a:r>
          </a:p>
          <a:p>
            <a:pPr algn="r"/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Playfair Display"/>
              </a:rPr>
              <a:t>&amp; @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Playfair Display"/>
                <a:sym typeface="Playfair Display"/>
              </a:rPr>
              <a:t>Llewellyn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Playfair Display"/>
                <a:sym typeface="Playfair Display"/>
              </a:rPr>
              <a:t>Falco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A745FB0-6233-4A49-80AE-9C3E66182C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" b="69"/>
          <a:stretch/>
        </p:blipFill>
        <p:spPr>
          <a:xfrm>
            <a:off x="6933537" y="381224"/>
            <a:ext cx="1796995" cy="23985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B634A8-9F2A-644D-BA1A-47F1009498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FDC801-4617-434F-8E0F-C9A072A721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Draw 6 test scenarios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03388-39EB-0447-8ECF-6CFF2E10EC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58048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4"/>
          <p:cNvSpPr txBox="1">
            <a:spLocks noGrp="1"/>
          </p:cNvSpPr>
          <p:nvPr>
            <p:ph type="ctrTitle" idx="4294967295"/>
          </p:nvPr>
        </p:nvSpPr>
        <p:spPr>
          <a:xfrm>
            <a:off x="1802250" y="1749319"/>
            <a:ext cx="5539500" cy="35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 dirty="0">
                <a:solidFill>
                  <a:srgbClr val="999999"/>
                </a:solidFill>
              </a:rPr>
              <a:t>thanks!</a:t>
            </a:r>
            <a:endParaRPr sz="2400" i="1" dirty="0">
              <a:solidFill>
                <a:srgbClr val="999999"/>
              </a:solidFill>
            </a:endParaRPr>
          </a:p>
        </p:txBody>
      </p:sp>
      <p:sp>
        <p:nvSpPr>
          <p:cNvPr id="279" name="Google Shape;279;p34"/>
          <p:cNvSpPr txBox="1">
            <a:spLocks noGrp="1"/>
          </p:cNvSpPr>
          <p:nvPr>
            <p:ph type="subTitle" idx="4294967295"/>
          </p:nvPr>
        </p:nvSpPr>
        <p:spPr>
          <a:xfrm>
            <a:off x="1802250" y="1945013"/>
            <a:ext cx="5539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 dirty="0">
                <a:latin typeface="Playfair Display"/>
                <a:ea typeface="Playfair Display"/>
                <a:cs typeface="Playfair Display"/>
                <a:sym typeface="Playfair Display"/>
              </a:rPr>
              <a:t>Any questions?</a:t>
            </a:r>
            <a:endParaRPr sz="4800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80" name="Google Shape;280;p34"/>
          <p:cNvSpPr txBox="1">
            <a:spLocks noGrp="1"/>
          </p:cNvSpPr>
          <p:nvPr>
            <p:ph type="body" idx="4294967295"/>
          </p:nvPr>
        </p:nvSpPr>
        <p:spPr>
          <a:xfrm>
            <a:off x="1722736" y="2892240"/>
            <a:ext cx="55395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Please connect through LinkedIn &amp; Twitter</a:t>
            </a:r>
            <a:endParaRPr sz="1800" dirty="0"/>
          </a:p>
        </p:txBody>
      </p:sp>
      <p:sp>
        <p:nvSpPr>
          <p:cNvPr id="286" name="Google Shape;286;p34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81BF57-A987-B740-91F1-963E6B7C5BD5}"/>
              </a:ext>
            </a:extLst>
          </p:cNvPr>
          <p:cNvSpPr/>
          <p:nvPr/>
        </p:nvSpPr>
        <p:spPr>
          <a:xfrm>
            <a:off x="6163212" y="4542979"/>
            <a:ext cx="2763898" cy="2704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6200" lvl="0">
              <a:lnSpc>
                <a:spcPct val="115000"/>
              </a:lnSpc>
              <a:spcBef>
                <a:spcPts val="600"/>
              </a:spcBef>
              <a:buClr>
                <a:srgbClr val="1D1D1B"/>
              </a:buClr>
              <a:buSzPts val="2400"/>
            </a:pPr>
            <a:r>
              <a:rPr lang="en-US" sz="1100" dirty="0">
                <a:solidFill>
                  <a:srgbClr val="1D1D1B"/>
                </a:solidFill>
              </a:rPr>
              <a:t>Presentation template by </a:t>
            </a:r>
            <a:r>
              <a:rPr lang="en-US" sz="1100" u="sng" dirty="0">
                <a:solidFill>
                  <a:srgbClr val="1D1D1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</a:t>
            </a:r>
            <a:endParaRPr lang="en-US" sz="1100" dirty="0">
              <a:solidFill>
                <a:srgbClr val="1D1D1B"/>
              </a:solidFill>
            </a:endParaRPr>
          </a:p>
        </p:txBody>
      </p:sp>
      <p:pic>
        <p:nvPicPr>
          <p:cNvPr id="4" name="Picture 3" descr="A person wearing headphones&#10;&#10;Description automatically generated">
            <a:extLst>
              <a:ext uri="{FF2B5EF4-FFF2-40B4-BE49-F238E27FC236}">
                <a16:creationId xmlns:a16="http://schemas.microsoft.com/office/drawing/2014/main" id="{317CBFF4-A72E-7C44-833F-93D4F4D4206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51438" y="512471"/>
            <a:ext cx="1192694" cy="1192694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1F7DBC-3ECD-F241-BB8F-BF474A3429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5511206" y="512471"/>
            <a:ext cx="1192694" cy="1192694"/>
          </a:xfrm>
          <a:prstGeom prst="ellipse">
            <a:avLst/>
          </a:prstGeom>
          <a:noFill/>
          <a:ln>
            <a:noFill/>
          </a:ln>
        </p:spPr>
      </p:pic>
      <p:sp>
        <p:nvSpPr>
          <p:cNvPr id="9" name="Google Shape;280;p34">
            <a:extLst>
              <a:ext uri="{FF2B5EF4-FFF2-40B4-BE49-F238E27FC236}">
                <a16:creationId xmlns:a16="http://schemas.microsoft.com/office/drawing/2014/main" id="{16D752B6-94C0-C046-8AA5-563C77D7A04E}"/>
              </a:ext>
            </a:extLst>
          </p:cNvPr>
          <p:cNvSpPr txBox="1">
            <a:spLocks/>
          </p:cNvSpPr>
          <p:nvPr/>
        </p:nvSpPr>
        <p:spPr>
          <a:xfrm>
            <a:off x="1516002" y="3395190"/>
            <a:ext cx="3207072" cy="10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>
              <a:buFont typeface="PT Serif"/>
              <a:buNone/>
            </a:pPr>
            <a:r>
              <a:rPr lang="en-US" sz="1800" dirty="0"/>
              <a:t>@LlewellynFalco</a:t>
            </a:r>
          </a:p>
          <a:p>
            <a:pPr marL="0" indent="0">
              <a:buFont typeface="PT Serif"/>
              <a:buNone/>
            </a:pPr>
            <a:r>
              <a:rPr lang="en-US" sz="1800" dirty="0" err="1"/>
              <a:t>Llewellyn.Falco@gmail.com</a:t>
            </a:r>
            <a:endParaRPr lang="en-US" sz="1800" dirty="0"/>
          </a:p>
        </p:txBody>
      </p:sp>
      <p:sp>
        <p:nvSpPr>
          <p:cNvPr id="10" name="Google Shape;280;p34">
            <a:extLst>
              <a:ext uri="{FF2B5EF4-FFF2-40B4-BE49-F238E27FC236}">
                <a16:creationId xmlns:a16="http://schemas.microsoft.com/office/drawing/2014/main" id="{92211256-A6DF-7348-8B94-85589FD025EC}"/>
              </a:ext>
            </a:extLst>
          </p:cNvPr>
          <p:cNvSpPr txBox="1">
            <a:spLocks/>
          </p:cNvSpPr>
          <p:nvPr/>
        </p:nvSpPr>
        <p:spPr>
          <a:xfrm>
            <a:off x="4559676" y="3395190"/>
            <a:ext cx="3207072" cy="10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r">
              <a:buFont typeface="PT Serif"/>
              <a:buNone/>
            </a:pPr>
            <a:r>
              <a:rPr lang="en-US" sz="1800" dirty="0"/>
              <a:t>@JayBazuzi</a:t>
            </a:r>
          </a:p>
          <a:p>
            <a:pPr marL="0" indent="0" algn="r">
              <a:buFont typeface="PT Serif"/>
              <a:buNone/>
            </a:pPr>
            <a:r>
              <a:rPr lang="en-US" sz="1800" dirty="0" err="1"/>
              <a:t>jay@bazuzi.com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ctrTitle" idx="4294967295"/>
          </p:nvPr>
        </p:nvSpPr>
        <p:spPr>
          <a:xfrm>
            <a:off x="985962" y="2199075"/>
            <a:ext cx="717207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i="1" dirty="0">
                <a:solidFill>
                  <a:srgbClr val="FFFFFF"/>
                </a:solidFill>
              </a:rPr>
              <a:t>AnyDesk</a:t>
            </a:r>
            <a:endParaRPr sz="6000" i="1" dirty="0">
              <a:solidFill>
                <a:srgbClr val="FFFFFF"/>
              </a:solidFill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3935896" y="922408"/>
            <a:ext cx="1272208" cy="127322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" name="Google Shape;465;p37">
            <a:extLst>
              <a:ext uri="{FF2B5EF4-FFF2-40B4-BE49-F238E27FC236}">
                <a16:creationId xmlns:a16="http://schemas.microsoft.com/office/drawing/2014/main" id="{2E127B99-7DA5-E547-82F6-9AF8D84B0080}"/>
              </a:ext>
            </a:extLst>
          </p:cNvPr>
          <p:cNvGrpSpPr/>
          <p:nvPr/>
        </p:nvGrpSpPr>
        <p:grpSpPr>
          <a:xfrm>
            <a:off x="4214190" y="1220088"/>
            <a:ext cx="715620" cy="677862"/>
            <a:chOff x="2583100" y="2973775"/>
            <a:chExt cx="461550" cy="437200"/>
          </a:xfrm>
        </p:grpSpPr>
        <p:sp>
          <p:nvSpPr>
            <p:cNvPr id="10" name="Google Shape;466;p37">
              <a:extLst>
                <a:ext uri="{FF2B5EF4-FFF2-40B4-BE49-F238E27FC236}">
                  <a16:creationId xmlns:a16="http://schemas.microsoft.com/office/drawing/2014/main" id="{C9B1C61B-C08A-7447-89C8-E97B6F036D0F}"/>
                </a:ext>
              </a:extLst>
            </p:cNvPr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67;p37">
              <a:extLst>
                <a:ext uri="{FF2B5EF4-FFF2-40B4-BE49-F238E27FC236}">
                  <a16:creationId xmlns:a16="http://schemas.microsoft.com/office/drawing/2014/main" id="{BE51549D-1888-2E4B-995F-1ECDAB7C7399}"/>
                </a:ext>
              </a:extLst>
            </p:cNvPr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28994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ctrTitle" idx="4294967295"/>
          </p:nvPr>
        </p:nvSpPr>
        <p:spPr>
          <a:xfrm>
            <a:off x="1620900" y="2199075"/>
            <a:ext cx="5902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i="1" dirty="0">
                <a:solidFill>
                  <a:srgbClr val="FFFFFF"/>
                </a:solidFill>
              </a:rPr>
              <a:t>Zoom</a:t>
            </a:r>
            <a:endParaRPr sz="6000" i="1" dirty="0">
              <a:solidFill>
                <a:srgbClr val="FFFFFF"/>
              </a:solidFill>
            </a:endParaRPr>
          </a:p>
        </p:txBody>
      </p:sp>
      <p:sp>
        <p:nvSpPr>
          <p:cNvPr id="95" name="Google Shape;95;p18"/>
          <p:cNvSpPr txBox="1">
            <a:spLocks noGrp="1"/>
          </p:cNvSpPr>
          <p:nvPr>
            <p:ph type="subTitle" idx="4294967295"/>
          </p:nvPr>
        </p:nvSpPr>
        <p:spPr>
          <a:xfrm>
            <a:off x="1620900" y="3284339"/>
            <a:ext cx="5902200" cy="12797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Camera On = I am present</a:t>
            </a:r>
          </a:p>
          <a:p>
            <a:pPr marL="0" lvl="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Camera Off = I’ve stepped out of the room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3935896" y="922408"/>
            <a:ext cx="1272208" cy="127322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" name="Google Shape;323;p37">
            <a:extLst>
              <a:ext uri="{FF2B5EF4-FFF2-40B4-BE49-F238E27FC236}">
                <a16:creationId xmlns:a16="http://schemas.microsoft.com/office/drawing/2014/main" id="{AB52346E-6C89-A347-8385-9AB802D1AFBD}"/>
              </a:ext>
            </a:extLst>
          </p:cNvPr>
          <p:cNvGrpSpPr/>
          <p:nvPr/>
        </p:nvGrpSpPr>
        <p:grpSpPr>
          <a:xfrm>
            <a:off x="4225813" y="1264255"/>
            <a:ext cx="692374" cy="576326"/>
            <a:chOff x="1247825" y="322750"/>
            <a:chExt cx="443300" cy="369000"/>
          </a:xfrm>
        </p:grpSpPr>
        <p:sp>
          <p:nvSpPr>
            <p:cNvPr id="7" name="Google Shape;324;p37">
              <a:extLst>
                <a:ext uri="{FF2B5EF4-FFF2-40B4-BE49-F238E27FC236}">
                  <a16:creationId xmlns:a16="http://schemas.microsoft.com/office/drawing/2014/main" id="{6CC951C5-67AB-1941-9ABA-047D03699FB8}"/>
                </a:ext>
              </a:extLst>
            </p:cNvPr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25;p37">
              <a:extLst>
                <a:ext uri="{FF2B5EF4-FFF2-40B4-BE49-F238E27FC236}">
                  <a16:creationId xmlns:a16="http://schemas.microsoft.com/office/drawing/2014/main" id="{CE37D17B-9E3E-134F-99D2-CE9E3C82DC10}"/>
                </a:ext>
              </a:extLst>
            </p:cNvPr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26;p37">
              <a:extLst>
                <a:ext uri="{FF2B5EF4-FFF2-40B4-BE49-F238E27FC236}">
                  <a16:creationId xmlns:a16="http://schemas.microsoft.com/office/drawing/2014/main" id="{AA69E026-7882-9142-AFCC-86DA46ADCB85}"/>
                </a:ext>
              </a:extLst>
            </p:cNvPr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27;p37">
              <a:extLst>
                <a:ext uri="{FF2B5EF4-FFF2-40B4-BE49-F238E27FC236}">
                  <a16:creationId xmlns:a16="http://schemas.microsoft.com/office/drawing/2014/main" id="{DAAE654E-28AF-D145-ABEB-77FC1EEC7C1E}"/>
                </a:ext>
              </a:extLst>
            </p:cNvPr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28;p37">
              <a:extLst>
                <a:ext uri="{FF2B5EF4-FFF2-40B4-BE49-F238E27FC236}">
                  <a16:creationId xmlns:a16="http://schemas.microsoft.com/office/drawing/2014/main" id="{B9814E8D-8EB2-2C48-B663-005AADDE0FDD}"/>
                </a:ext>
              </a:extLst>
            </p:cNvPr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80931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ctrTitle" idx="4294967295"/>
          </p:nvPr>
        </p:nvSpPr>
        <p:spPr>
          <a:xfrm>
            <a:off x="985962" y="2199075"/>
            <a:ext cx="717207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i="1" dirty="0">
                <a:solidFill>
                  <a:srgbClr val="FFFFFF"/>
                </a:solidFill>
              </a:rPr>
              <a:t>Mob Programming</a:t>
            </a:r>
            <a:endParaRPr sz="6000" i="1" dirty="0">
              <a:solidFill>
                <a:srgbClr val="FFFFFF"/>
              </a:solidFill>
            </a:endParaRPr>
          </a:p>
        </p:txBody>
      </p:sp>
      <p:sp>
        <p:nvSpPr>
          <p:cNvPr id="95" name="Google Shape;95;p18"/>
          <p:cNvSpPr txBox="1">
            <a:spLocks noGrp="1"/>
          </p:cNvSpPr>
          <p:nvPr>
            <p:ph type="subTitle" idx="4294967295"/>
          </p:nvPr>
        </p:nvSpPr>
        <p:spPr>
          <a:xfrm>
            <a:off x="1620900" y="3284339"/>
            <a:ext cx="5902200" cy="12797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3935896" y="922408"/>
            <a:ext cx="1272208" cy="127322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8404129-7993-F442-9A7D-017DC54EE109}"/>
              </a:ext>
            </a:extLst>
          </p:cNvPr>
          <p:cNvGrpSpPr/>
          <p:nvPr/>
        </p:nvGrpSpPr>
        <p:grpSpPr>
          <a:xfrm>
            <a:off x="4154610" y="1328355"/>
            <a:ext cx="813362" cy="461327"/>
            <a:chOff x="5617648" y="1859577"/>
            <a:chExt cx="813362" cy="461327"/>
          </a:xfrm>
        </p:grpSpPr>
        <p:sp>
          <p:nvSpPr>
            <p:cNvPr id="12" name="Google Shape;450;p37">
              <a:extLst>
                <a:ext uri="{FF2B5EF4-FFF2-40B4-BE49-F238E27FC236}">
                  <a16:creationId xmlns:a16="http://schemas.microsoft.com/office/drawing/2014/main" id="{FADB611F-0CC5-F64C-A20D-55E51DF28ED1}"/>
                </a:ext>
              </a:extLst>
            </p:cNvPr>
            <p:cNvSpPr/>
            <p:nvPr/>
          </p:nvSpPr>
          <p:spPr>
            <a:xfrm>
              <a:off x="6110632" y="1983128"/>
              <a:ext cx="320378" cy="337776"/>
            </a:xfrm>
            <a:custGeom>
              <a:avLst/>
              <a:gdLst/>
              <a:ahLst/>
              <a:cxnLst/>
              <a:rect l="l" t="t" r="r" b="b"/>
              <a:pathLst>
                <a:path w="15247" h="16075" fill="none" extrusionOk="0">
                  <a:moveTo>
                    <a:pt x="9401" y="10717"/>
                  </a:moveTo>
                  <a:lnTo>
                    <a:pt x="9401" y="10717"/>
                  </a:lnTo>
                  <a:lnTo>
                    <a:pt x="9085" y="10692"/>
                  </a:lnTo>
                  <a:lnTo>
                    <a:pt x="9085" y="9596"/>
                  </a:lnTo>
                  <a:lnTo>
                    <a:pt x="9085" y="9596"/>
                  </a:lnTo>
                  <a:lnTo>
                    <a:pt x="9401" y="9377"/>
                  </a:lnTo>
                  <a:lnTo>
                    <a:pt x="9718" y="9133"/>
                  </a:lnTo>
                  <a:lnTo>
                    <a:pt x="10010" y="8866"/>
                  </a:lnTo>
                  <a:lnTo>
                    <a:pt x="10302" y="8573"/>
                  </a:lnTo>
                  <a:lnTo>
                    <a:pt x="10546" y="8232"/>
                  </a:lnTo>
                  <a:lnTo>
                    <a:pt x="10765" y="7867"/>
                  </a:lnTo>
                  <a:lnTo>
                    <a:pt x="10984" y="7502"/>
                  </a:lnTo>
                  <a:lnTo>
                    <a:pt x="11155" y="7088"/>
                  </a:lnTo>
                  <a:lnTo>
                    <a:pt x="11155" y="7088"/>
                  </a:lnTo>
                  <a:lnTo>
                    <a:pt x="11228" y="7112"/>
                  </a:lnTo>
                  <a:lnTo>
                    <a:pt x="11228" y="7112"/>
                  </a:lnTo>
                  <a:lnTo>
                    <a:pt x="11374" y="7112"/>
                  </a:lnTo>
                  <a:lnTo>
                    <a:pt x="11496" y="7039"/>
                  </a:lnTo>
                  <a:lnTo>
                    <a:pt x="11617" y="6942"/>
                  </a:lnTo>
                  <a:lnTo>
                    <a:pt x="11715" y="6771"/>
                  </a:lnTo>
                  <a:lnTo>
                    <a:pt x="11812" y="6601"/>
                  </a:lnTo>
                  <a:lnTo>
                    <a:pt x="11910" y="6381"/>
                  </a:lnTo>
                  <a:lnTo>
                    <a:pt x="11958" y="6138"/>
                  </a:lnTo>
                  <a:lnTo>
                    <a:pt x="12007" y="5870"/>
                  </a:lnTo>
                  <a:lnTo>
                    <a:pt x="12007" y="5870"/>
                  </a:lnTo>
                  <a:lnTo>
                    <a:pt x="12031" y="5626"/>
                  </a:lnTo>
                  <a:lnTo>
                    <a:pt x="12007" y="5383"/>
                  </a:lnTo>
                  <a:lnTo>
                    <a:pt x="11983" y="5188"/>
                  </a:lnTo>
                  <a:lnTo>
                    <a:pt x="11934" y="4993"/>
                  </a:lnTo>
                  <a:lnTo>
                    <a:pt x="11885" y="4823"/>
                  </a:lnTo>
                  <a:lnTo>
                    <a:pt x="11812" y="4677"/>
                  </a:lnTo>
                  <a:lnTo>
                    <a:pt x="11715" y="4579"/>
                  </a:lnTo>
                  <a:lnTo>
                    <a:pt x="11593" y="4506"/>
                  </a:lnTo>
                  <a:lnTo>
                    <a:pt x="11593" y="4506"/>
                  </a:lnTo>
                  <a:lnTo>
                    <a:pt x="11666" y="4141"/>
                  </a:lnTo>
                  <a:lnTo>
                    <a:pt x="11690" y="3800"/>
                  </a:lnTo>
                  <a:lnTo>
                    <a:pt x="11690" y="3483"/>
                  </a:lnTo>
                  <a:lnTo>
                    <a:pt x="11690" y="3191"/>
                  </a:lnTo>
                  <a:lnTo>
                    <a:pt x="11666" y="2899"/>
                  </a:lnTo>
                  <a:lnTo>
                    <a:pt x="11617" y="2631"/>
                  </a:lnTo>
                  <a:lnTo>
                    <a:pt x="11544" y="2387"/>
                  </a:lnTo>
                  <a:lnTo>
                    <a:pt x="11471" y="2144"/>
                  </a:lnTo>
                  <a:lnTo>
                    <a:pt x="11374" y="1924"/>
                  </a:lnTo>
                  <a:lnTo>
                    <a:pt x="11276" y="1705"/>
                  </a:lnTo>
                  <a:lnTo>
                    <a:pt x="11155" y="1510"/>
                  </a:lnTo>
                  <a:lnTo>
                    <a:pt x="11009" y="1340"/>
                  </a:lnTo>
                  <a:lnTo>
                    <a:pt x="10862" y="1169"/>
                  </a:lnTo>
                  <a:lnTo>
                    <a:pt x="10716" y="1023"/>
                  </a:lnTo>
                  <a:lnTo>
                    <a:pt x="10400" y="755"/>
                  </a:lnTo>
                  <a:lnTo>
                    <a:pt x="10034" y="561"/>
                  </a:lnTo>
                  <a:lnTo>
                    <a:pt x="9669" y="366"/>
                  </a:lnTo>
                  <a:lnTo>
                    <a:pt x="9304" y="244"/>
                  </a:lnTo>
                  <a:lnTo>
                    <a:pt x="8938" y="146"/>
                  </a:lnTo>
                  <a:lnTo>
                    <a:pt x="8573" y="73"/>
                  </a:lnTo>
                  <a:lnTo>
                    <a:pt x="8232" y="25"/>
                  </a:lnTo>
                  <a:lnTo>
                    <a:pt x="7915" y="0"/>
                  </a:lnTo>
                  <a:lnTo>
                    <a:pt x="7623" y="0"/>
                  </a:lnTo>
                  <a:lnTo>
                    <a:pt x="7623" y="0"/>
                  </a:lnTo>
                  <a:lnTo>
                    <a:pt x="7282" y="25"/>
                  </a:lnTo>
                  <a:lnTo>
                    <a:pt x="6990" y="98"/>
                  </a:lnTo>
                  <a:lnTo>
                    <a:pt x="6746" y="171"/>
                  </a:lnTo>
                  <a:lnTo>
                    <a:pt x="6527" y="293"/>
                  </a:lnTo>
                  <a:lnTo>
                    <a:pt x="6332" y="390"/>
                  </a:lnTo>
                  <a:lnTo>
                    <a:pt x="6186" y="536"/>
                  </a:lnTo>
                  <a:lnTo>
                    <a:pt x="6040" y="658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553" y="853"/>
                  </a:lnTo>
                  <a:lnTo>
                    <a:pt x="5188" y="975"/>
                  </a:lnTo>
                  <a:lnTo>
                    <a:pt x="4871" y="1145"/>
                  </a:lnTo>
                  <a:lnTo>
                    <a:pt x="4603" y="1316"/>
                  </a:lnTo>
                  <a:lnTo>
                    <a:pt x="4360" y="1535"/>
                  </a:lnTo>
                  <a:lnTo>
                    <a:pt x="4165" y="1754"/>
                  </a:lnTo>
                  <a:lnTo>
                    <a:pt x="4019" y="2022"/>
                  </a:lnTo>
                  <a:lnTo>
                    <a:pt x="3897" y="2290"/>
                  </a:lnTo>
                  <a:lnTo>
                    <a:pt x="3799" y="2558"/>
                  </a:lnTo>
                  <a:lnTo>
                    <a:pt x="3726" y="2826"/>
                  </a:lnTo>
                  <a:lnTo>
                    <a:pt x="3678" y="3118"/>
                  </a:lnTo>
                  <a:lnTo>
                    <a:pt x="3629" y="3410"/>
                  </a:lnTo>
                  <a:lnTo>
                    <a:pt x="3629" y="3702"/>
                  </a:lnTo>
                  <a:lnTo>
                    <a:pt x="3629" y="3970"/>
                  </a:lnTo>
                  <a:lnTo>
                    <a:pt x="3678" y="4482"/>
                  </a:lnTo>
                  <a:lnTo>
                    <a:pt x="3678" y="4482"/>
                  </a:lnTo>
                  <a:lnTo>
                    <a:pt x="3678" y="4506"/>
                  </a:lnTo>
                  <a:lnTo>
                    <a:pt x="3678" y="4506"/>
                  </a:lnTo>
                  <a:lnTo>
                    <a:pt x="3556" y="4555"/>
                  </a:lnTo>
                  <a:lnTo>
                    <a:pt x="3459" y="4652"/>
                  </a:lnTo>
                  <a:lnTo>
                    <a:pt x="3385" y="4798"/>
                  </a:lnTo>
                  <a:lnTo>
                    <a:pt x="3312" y="4969"/>
                  </a:lnTo>
                  <a:lnTo>
                    <a:pt x="3264" y="5164"/>
                  </a:lnTo>
                  <a:lnTo>
                    <a:pt x="3239" y="5383"/>
                  </a:lnTo>
                  <a:lnTo>
                    <a:pt x="3215" y="5626"/>
                  </a:lnTo>
                  <a:lnTo>
                    <a:pt x="3239" y="5870"/>
                  </a:lnTo>
                  <a:lnTo>
                    <a:pt x="3239" y="5870"/>
                  </a:lnTo>
                  <a:lnTo>
                    <a:pt x="3288" y="6138"/>
                  </a:lnTo>
                  <a:lnTo>
                    <a:pt x="3337" y="6381"/>
                  </a:lnTo>
                  <a:lnTo>
                    <a:pt x="3434" y="6601"/>
                  </a:lnTo>
                  <a:lnTo>
                    <a:pt x="3532" y="6771"/>
                  </a:lnTo>
                  <a:lnTo>
                    <a:pt x="3629" y="6942"/>
                  </a:lnTo>
                  <a:lnTo>
                    <a:pt x="3751" y="7039"/>
                  </a:lnTo>
                  <a:lnTo>
                    <a:pt x="3873" y="7112"/>
                  </a:lnTo>
                  <a:lnTo>
                    <a:pt x="4019" y="7112"/>
                  </a:lnTo>
                  <a:lnTo>
                    <a:pt x="4019" y="7112"/>
                  </a:lnTo>
                  <a:lnTo>
                    <a:pt x="4092" y="7088"/>
                  </a:lnTo>
                  <a:lnTo>
                    <a:pt x="4092" y="7088"/>
                  </a:lnTo>
                  <a:lnTo>
                    <a:pt x="4262" y="7502"/>
                  </a:lnTo>
                  <a:lnTo>
                    <a:pt x="4481" y="7867"/>
                  </a:lnTo>
                  <a:lnTo>
                    <a:pt x="4701" y="8232"/>
                  </a:lnTo>
                  <a:lnTo>
                    <a:pt x="4969" y="8573"/>
                  </a:lnTo>
                  <a:lnTo>
                    <a:pt x="5236" y="8866"/>
                  </a:lnTo>
                  <a:lnTo>
                    <a:pt x="5529" y="9133"/>
                  </a:lnTo>
                  <a:lnTo>
                    <a:pt x="5845" y="9377"/>
                  </a:lnTo>
                  <a:lnTo>
                    <a:pt x="6162" y="9596"/>
                  </a:lnTo>
                  <a:lnTo>
                    <a:pt x="6162" y="10668"/>
                  </a:lnTo>
                  <a:lnTo>
                    <a:pt x="6162" y="10668"/>
                  </a:lnTo>
                  <a:lnTo>
                    <a:pt x="5650" y="10717"/>
                  </a:lnTo>
                  <a:lnTo>
                    <a:pt x="5650" y="10717"/>
                  </a:lnTo>
                  <a:lnTo>
                    <a:pt x="5066" y="10814"/>
                  </a:lnTo>
                  <a:lnTo>
                    <a:pt x="4506" y="10936"/>
                  </a:lnTo>
                  <a:lnTo>
                    <a:pt x="3946" y="11058"/>
                  </a:lnTo>
                  <a:lnTo>
                    <a:pt x="3410" y="11228"/>
                  </a:lnTo>
                  <a:lnTo>
                    <a:pt x="2923" y="11423"/>
                  </a:lnTo>
                  <a:lnTo>
                    <a:pt x="2460" y="11642"/>
                  </a:lnTo>
                  <a:lnTo>
                    <a:pt x="2022" y="11886"/>
                  </a:lnTo>
                  <a:lnTo>
                    <a:pt x="1632" y="12153"/>
                  </a:lnTo>
                  <a:lnTo>
                    <a:pt x="1267" y="12421"/>
                  </a:lnTo>
                  <a:lnTo>
                    <a:pt x="950" y="12738"/>
                  </a:lnTo>
                  <a:lnTo>
                    <a:pt x="682" y="13079"/>
                  </a:lnTo>
                  <a:lnTo>
                    <a:pt x="439" y="13420"/>
                  </a:lnTo>
                  <a:lnTo>
                    <a:pt x="268" y="13810"/>
                  </a:lnTo>
                  <a:lnTo>
                    <a:pt x="122" y="14199"/>
                  </a:lnTo>
                  <a:lnTo>
                    <a:pt x="49" y="14638"/>
                  </a:lnTo>
                  <a:lnTo>
                    <a:pt x="0" y="15076"/>
                  </a:lnTo>
                  <a:lnTo>
                    <a:pt x="0" y="15076"/>
                  </a:lnTo>
                  <a:lnTo>
                    <a:pt x="49" y="15125"/>
                  </a:lnTo>
                  <a:lnTo>
                    <a:pt x="244" y="15222"/>
                  </a:lnTo>
                  <a:lnTo>
                    <a:pt x="414" y="15295"/>
                  </a:lnTo>
                  <a:lnTo>
                    <a:pt x="633" y="15393"/>
                  </a:lnTo>
                  <a:lnTo>
                    <a:pt x="901" y="15490"/>
                  </a:lnTo>
                  <a:lnTo>
                    <a:pt x="1267" y="15563"/>
                  </a:lnTo>
                  <a:lnTo>
                    <a:pt x="1705" y="15661"/>
                  </a:lnTo>
                  <a:lnTo>
                    <a:pt x="2216" y="15758"/>
                  </a:lnTo>
                  <a:lnTo>
                    <a:pt x="2825" y="15831"/>
                  </a:lnTo>
                  <a:lnTo>
                    <a:pt x="3556" y="15928"/>
                  </a:lnTo>
                  <a:lnTo>
                    <a:pt x="4384" y="15977"/>
                  </a:lnTo>
                  <a:lnTo>
                    <a:pt x="5309" y="16026"/>
                  </a:lnTo>
                  <a:lnTo>
                    <a:pt x="6381" y="16050"/>
                  </a:lnTo>
                  <a:lnTo>
                    <a:pt x="7599" y="16075"/>
                  </a:lnTo>
                  <a:lnTo>
                    <a:pt x="7599" y="16075"/>
                  </a:lnTo>
                  <a:lnTo>
                    <a:pt x="8792" y="16050"/>
                  </a:lnTo>
                  <a:lnTo>
                    <a:pt x="9864" y="16026"/>
                  </a:lnTo>
                  <a:lnTo>
                    <a:pt x="10814" y="15977"/>
                  </a:lnTo>
                  <a:lnTo>
                    <a:pt x="11642" y="15928"/>
                  </a:lnTo>
                  <a:lnTo>
                    <a:pt x="12372" y="15831"/>
                  </a:lnTo>
                  <a:lnTo>
                    <a:pt x="12981" y="15758"/>
                  </a:lnTo>
                  <a:lnTo>
                    <a:pt x="13517" y="15661"/>
                  </a:lnTo>
                  <a:lnTo>
                    <a:pt x="13955" y="15563"/>
                  </a:lnTo>
                  <a:lnTo>
                    <a:pt x="14321" y="15490"/>
                  </a:lnTo>
                  <a:lnTo>
                    <a:pt x="14613" y="15393"/>
                  </a:lnTo>
                  <a:lnTo>
                    <a:pt x="14832" y="15295"/>
                  </a:lnTo>
                  <a:lnTo>
                    <a:pt x="15003" y="15222"/>
                  </a:lnTo>
                  <a:lnTo>
                    <a:pt x="15173" y="15125"/>
                  </a:lnTo>
                  <a:lnTo>
                    <a:pt x="15246" y="15076"/>
                  </a:lnTo>
                  <a:lnTo>
                    <a:pt x="15246" y="15076"/>
                  </a:lnTo>
                  <a:lnTo>
                    <a:pt x="15198" y="14613"/>
                  </a:lnTo>
                  <a:lnTo>
                    <a:pt x="15125" y="14175"/>
                  </a:lnTo>
                  <a:lnTo>
                    <a:pt x="15003" y="13761"/>
                  </a:lnTo>
                  <a:lnTo>
                    <a:pt x="14832" y="13371"/>
                  </a:lnTo>
                  <a:lnTo>
                    <a:pt x="14589" y="13006"/>
                  </a:lnTo>
                  <a:lnTo>
                    <a:pt x="14321" y="12665"/>
                  </a:lnTo>
                  <a:lnTo>
                    <a:pt x="14004" y="12373"/>
                  </a:lnTo>
                  <a:lnTo>
                    <a:pt x="13639" y="12080"/>
                  </a:lnTo>
                  <a:lnTo>
                    <a:pt x="13249" y="11813"/>
                  </a:lnTo>
                  <a:lnTo>
                    <a:pt x="12811" y="11593"/>
                  </a:lnTo>
                  <a:lnTo>
                    <a:pt x="12324" y="11374"/>
                  </a:lnTo>
                  <a:lnTo>
                    <a:pt x="11812" y="11204"/>
                  </a:lnTo>
                  <a:lnTo>
                    <a:pt x="11252" y="11033"/>
                  </a:lnTo>
                  <a:lnTo>
                    <a:pt x="10668" y="10911"/>
                  </a:lnTo>
                  <a:lnTo>
                    <a:pt x="10034" y="10790"/>
                  </a:lnTo>
                  <a:lnTo>
                    <a:pt x="9401" y="10717"/>
                  </a:lnTo>
                  <a:lnTo>
                    <a:pt x="9401" y="1071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50;p37">
              <a:extLst>
                <a:ext uri="{FF2B5EF4-FFF2-40B4-BE49-F238E27FC236}">
                  <a16:creationId xmlns:a16="http://schemas.microsoft.com/office/drawing/2014/main" id="{0AA4774B-428D-5740-9B46-CC3A05320F9B}"/>
                </a:ext>
              </a:extLst>
            </p:cNvPr>
            <p:cNvSpPr/>
            <p:nvPr/>
          </p:nvSpPr>
          <p:spPr>
            <a:xfrm>
              <a:off x="5617648" y="1983128"/>
              <a:ext cx="320378" cy="337776"/>
            </a:xfrm>
            <a:custGeom>
              <a:avLst/>
              <a:gdLst/>
              <a:ahLst/>
              <a:cxnLst/>
              <a:rect l="l" t="t" r="r" b="b"/>
              <a:pathLst>
                <a:path w="15247" h="16075" fill="none" extrusionOk="0">
                  <a:moveTo>
                    <a:pt x="9401" y="10717"/>
                  </a:moveTo>
                  <a:lnTo>
                    <a:pt x="9401" y="10717"/>
                  </a:lnTo>
                  <a:lnTo>
                    <a:pt x="9085" y="10692"/>
                  </a:lnTo>
                  <a:lnTo>
                    <a:pt x="9085" y="9596"/>
                  </a:lnTo>
                  <a:lnTo>
                    <a:pt x="9085" y="9596"/>
                  </a:lnTo>
                  <a:lnTo>
                    <a:pt x="9401" y="9377"/>
                  </a:lnTo>
                  <a:lnTo>
                    <a:pt x="9718" y="9133"/>
                  </a:lnTo>
                  <a:lnTo>
                    <a:pt x="10010" y="8866"/>
                  </a:lnTo>
                  <a:lnTo>
                    <a:pt x="10302" y="8573"/>
                  </a:lnTo>
                  <a:lnTo>
                    <a:pt x="10546" y="8232"/>
                  </a:lnTo>
                  <a:lnTo>
                    <a:pt x="10765" y="7867"/>
                  </a:lnTo>
                  <a:lnTo>
                    <a:pt x="10984" y="7502"/>
                  </a:lnTo>
                  <a:lnTo>
                    <a:pt x="11155" y="7088"/>
                  </a:lnTo>
                  <a:lnTo>
                    <a:pt x="11155" y="7088"/>
                  </a:lnTo>
                  <a:lnTo>
                    <a:pt x="11228" y="7112"/>
                  </a:lnTo>
                  <a:lnTo>
                    <a:pt x="11228" y="7112"/>
                  </a:lnTo>
                  <a:lnTo>
                    <a:pt x="11374" y="7112"/>
                  </a:lnTo>
                  <a:lnTo>
                    <a:pt x="11496" y="7039"/>
                  </a:lnTo>
                  <a:lnTo>
                    <a:pt x="11617" y="6942"/>
                  </a:lnTo>
                  <a:lnTo>
                    <a:pt x="11715" y="6771"/>
                  </a:lnTo>
                  <a:lnTo>
                    <a:pt x="11812" y="6601"/>
                  </a:lnTo>
                  <a:lnTo>
                    <a:pt x="11910" y="6381"/>
                  </a:lnTo>
                  <a:lnTo>
                    <a:pt x="11958" y="6138"/>
                  </a:lnTo>
                  <a:lnTo>
                    <a:pt x="12007" y="5870"/>
                  </a:lnTo>
                  <a:lnTo>
                    <a:pt x="12007" y="5870"/>
                  </a:lnTo>
                  <a:lnTo>
                    <a:pt x="12031" y="5626"/>
                  </a:lnTo>
                  <a:lnTo>
                    <a:pt x="12007" y="5383"/>
                  </a:lnTo>
                  <a:lnTo>
                    <a:pt x="11983" y="5188"/>
                  </a:lnTo>
                  <a:lnTo>
                    <a:pt x="11934" y="4993"/>
                  </a:lnTo>
                  <a:lnTo>
                    <a:pt x="11885" y="4823"/>
                  </a:lnTo>
                  <a:lnTo>
                    <a:pt x="11812" y="4677"/>
                  </a:lnTo>
                  <a:lnTo>
                    <a:pt x="11715" y="4579"/>
                  </a:lnTo>
                  <a:lnTo>
                    <a:pt x="11593" y="4506"/>
                  </a:lnTo>
                  <a:lnTo>
                    <a:pt x="11593" y="4506"/>
                  </a:lnTo>
                  <a:lnTo>
                    <a:pt x="11666" y="4141"/>
                  </a:lnTo>
                  <a:lnTo>
                    <a:pt x="11690" y="3800"/>
                  </a:lnTo>
                  <a:lnTo>
                    <a:pt x="11690" y="3483"/>
                  </a:lnTo>
                  <a:lnTo>
                    <a:pt x="11690" y="3191"/>
                  </a:lnTo>
                  <a:lnTo>
                    <a:pt x="11666" y="2899"/>
                  </a:lnTo>
                  <a:lnTo>
                    <a:pt x="11617" y="2631"/>
                  </a:lnTo>
                  <a:lnTo>
                    <a:pt x="11544" y="2387"/>
                  </a:lnTo>
                  <a:lnTo>
                    <a:pt x="11471" y="2144"/>
                  </a:lnTo>
                  <a:lnTo>
                    <a:pt x="11374" y="1924"/>
                  </a:lnTo>
                  <a:lnTo>
                    <a:pt x="11276" y="1705"/>
                  </a:lnTo>
                  <a:lnTo>
                    <a:pt x="11155" y="1510"/>
                  </a:lnTo>
                  <a:lnTo>
                    <a:pt x="11009" y="1340"/>
                  </a:lnTo>
                  <a:lnTo>
                    <a:pt x="10862" y="1169"/>
                  </a:lnTo>
                  <a:lnTo>
                    <a:pt x="10716" y="1023"/>
                  </a:lnTo>
                  <a:lnTo>
                    <a:pt x="10400" y="755"/>
                  </a:lnTo>
                  <a:lnTo>
                    <a:pt x="10034" y="561"/>
                  </a:lnTo>
                  <a:lnTo>
                    <a:pt x="9669" y="366"/>
                  </a:lnTo>
                  <a:lnTo>
                    <a:pt x="9304" y="244"/>
                  </a:lnTo>
                  <a:lnTo>
                    <a:pt x="8938" y="146"/>
                  </a:lnTo>
                  <a:lnTo>
                    <a:pt x="8573" y="73"/>
                  </a:lnTo>
                  <a:lnTo>
                    <a:pt x="8232" y="25"/>
                  </a:lnTo>
                  <a:lnTo>
                    <a:pt x="7915" y="0"/>
                  </a:lnTo>
                  <a:lnTo>
                    <a:pt x="7623" y="0"/>
                  </a:lnTo>
                  <a:lnTo>
                    <a:pt x="7623" y="0"/>
                  </a:lnTo>
                  <a:lnTo>
                    <a:pt x="7282" y="25"/>
                  </a:lnTo>
                  <a:lnTo>
                    <a:pt x="6990" y="98"/>
                  </a:lnTo>
                  <a:lnTo>
                    <a:pt x="6746" y="171"/>
                  </a:lnTo>
                  <a:lnTo>
                    <a:pt x="6527" y="293"/>
                  </a:lnTo>
                  <a:lnTo>
                    <a:pt x="6332" y="390"/>
                  </a:lnTo>
                  <a:lnTo>
                    <a:pt x="6186" y="536"/>
                  </a:lnTo>
                  <a:lnTo>
                    <a:pt x="6040" y="658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553" y="853"/>
                  </a:lnTo>
                  <a:lnTo>
                    <a:pt x="5188" y="975"/>
                  </a:lnTo>
                  <a:lnTo>
                    <a:pt x="4871" y="1145"/>
                  </a:lnTo>
                  <a:lnTo>
                    <a:pt x="4603" y="1316"/>
                  </a:lnTo>
                  <a:lnTo>
                    <a:pt x="4360" y="1535"/>
                  </a:lnTo>
                  <a:lnTo>
                    <a:pt x="4165" y="1754"/>
                  </a:lnTo>
                  <a:lnTo>
                    <a:pt x="4019" y="2022"/>
                  </a:lnTo>
                  <a:lnTo>
                    <a:pt x="3897" y="2290"/>
                  </a:lnTo>
                  <a:lnTo>
                    <a:pt x="3799" y="2558"/>
                  </a:lnTo>
                  <a:lnTo>
                    <a:pt x="3726" y="2826"/>
                  </a:lnTo>
                  <a:lnTo>
                    <a:pt x="3678" y="3118"/>
                  </a:lnTo>
                  <a:lnTo>
                    <a:pt x="3629" y="3410"/>
                  </a:lnTo>
                  <a:lnTo>
                    <a:pt x="3629" y="3702"/>
                  </a:lnTo>
                  <a:lnTo>
                    <a:pt x="3629" y="3970"/>
                  </a:lnTo>
                  <a:lnTo>
                    <a:pt x="3678" y="4482"/>
                  </a:lnTo>
                  <a:lnTo>
                    <a:pt x="3678" y="4482"/>
                  </a:lnTo>
                  <a:lnTo>
                    <a:pt x="3678" y="4506"/>
                  </a:lnTo>
                  <a:lnTo>
                    <a:pt x="3678" y="4506"/>
                  </a:lnTo>
                  <a:lnTo>
                    <a:pt x="3556" y="4555"/>
                  </a:lnTo>
                  <a:lnTo>
                    <a:pt x="3459" y="4652"/>
                  </a:lnTo>
                  <a:lnTo>
                    <a:pt x="3385" y="4798"/>
                  </a:lnTo>
                  <a:lnTo>
                    <a:pt x="3312" y="4969"/>
                  </a:lnTo>
                  <a:lnTo>
                    <a:pt x="3264" y="5164"/>
                  </a:lnTo>
                  <a:lnTo>
                    <a:pt x="3239" y="5383"/>
                  </a:lnTo>
                  <a:lnTo>
                    <a:pt x="3215" y="5626"/>
                  </a:lnTo>
                  <a:lnTo>
                    <a:pt x="3239" y="5870"/>
                  </a:lnTo>
                  <a:lnTo>
                    <a:pt x="3239" y="5870"/>
                  </a:lnTo>
                  <a:lnTo>
                    <a:pt x="3288" y="6138"/>
                  </a:lnTo>
                  <a:lnTo>
                    <a:pt x="3337" y="6381"/>
                  </a:lnTo>
                  <a:lnTo>
                    <a:pt x="3434" y="6601"/>
                  </a:lnTo>
                  <a:lnTo>
                    <a:pt x="3532" y="6771"/>
                  </a:lnTo>
                  <a:lnTo>
                    <a:pt x="3629" y="6942"/>
                  </a:lnTo>
                  <a:lnTo>
                    <a:pt x="3751" y="7039"/>
                  </a:lnTo>
                  <a:lnTo>
                    <a:pt x="3873" y="7112"/>
                  </a:lnTo>
                  <a:lnTo>
                    <a:pt x="4019" y="7112"/>
                  </a:lnTo>
                  <a:lnTo>
                    <a:pt x="4019" y="7112"/>
                  </a:lnTo>
                  <a:lnTo>
                    <a:pt x="4092" y="7088"/>
                  </a:lnTo>
                  <a:lnTo>
                    <a:pt x="4092" y="7088"/>
                  </a:lnTo>
                  <a:lnTo>
                    <a:pt x="4262" y="7502"/>
                  </a:lnTo>
                  <a:lnTo>
                    <a:pt x="4481" y="7867"/>
                  </a:lnTo>
                  <a:lnTo>
                    <a:pt x="4701" y="8232"/>
                  </a:lnTo>
                  <a:lnTo>
                    <a:pt x="4969" y="8573"/>
                  </a:lnTo>
                  <a:lnTo>
                    <a:pt x="5236" y="8866"/>
                  </a:lnTo>
                  <a:lnTo>
                    <a:pt x="5529" y="9133"/>
                  </a:lnTo>
                  <a:lnTo>
                    <a:pt x="5845" y="9377"/>
                  </a:lnTo>
                  <a:lnTo>
                    <a:pt x="6162" y="9596"/>
                  </a:lnTo>
                  <a:lnTo>
                    <a:pt x="6162" y="10668"/>
                  </a:lnTo>
                  <a:lnTo>
                    <a:pt x="6162" y="10668"/>
                  </a:lnTo>
                  <a:lnTo>
                    <a:pt x="5650" y="10717"/>
                  </a:lnTo>
                  <a:lnTo>
                    <a:pt x="5650" y="10717"/>
                  </a:lnTo>
                  <a:lnTo>
                    <a:pt x="5066" y="10814"/>
                  </a:lnTo>
                  <a:lnTo>
                    <a:pt x="4506" y="10936"/>
                  </a:lnTo>
                  <a:lnTo>
                    <a:pt x="3946" y="11058"/>
                  </a:lnTo>
                  <a:lnTo>
                    <a:pt x="3410" y="11228"/>
                  </a:lnTo>
                  <a:lnTo>
                    <a:pt x="2923" y="11423"/>
                  </a:lnTo>
                  <a:lnTo>
                    <a:pt x="2460" y="11642"/>
                  </a:lnTo>
                  <a:lnTo>
                    <a:pt x="2022" y="11886"/>
                  </a:lnTo>
                  <a:lnTo>
                    <a:pt x="1632" y="12153"/>
                  </a:lnTo>
                  <a:lnTo>
                    <a:pt x="1267" y="12421"/>
                  </a:lnTo>
                  <a:lnTo>
                    <a:pt x="950" y="12738"/>
                  </a:lnTo>
                  <a:lnTo>
                    <a:pt x="682" y="13079"/>
                  </a:lnTo>
                  <a:lnTo>
                    <a:pt x="439" y="13420"/>
                  </a:lnTo>
                  <a:lnTo>
                    <a:pt x="268" y="13810"/>
                  </a:lnTo>
                  <a:lnTo>
                    <a:pt x="122" y="14199"/>
                  </a:lnTo>
                  <a:lnTo>
                    <a:pt x="49" y="14638"/>
                  </a:lnTo>
                  <a:lnTo>
                    <a:pt x="0" y="15076"/>
                  </a:lnTo>
                  <a:lnTo>
                    <a:pt x="0" y="15076"/>
                  </a:lnTo>
                  <a:lnTo>
                    <a:pt x="49" y="15125"/>
                  </a:lnTo>
                  <a:lnTo>
                    <a:pt x="244" y="15222"/>
                  </a:lnTo>
                  <a:lnTo>
                    <a:pt x="414" y="15295"/>
                  </a:lnTo>
                  <a:lnTo>
                    <a:pt x="633" y="15393"/>
                  </a:lnTo>
                  <a:lnTo>
                    <a:pt x="901" y="15490"/>
                  </a:lnTo>
                  <a:lnTo>
                    <a:pt x="1267" y="15563"/>
                  </a:lnTo>
                  <a:lnTo>
                    <a:pt x="1705" y="15661"/>
                  </a:lnTo>
                  <a:lnTo>
                    <a:pt x="2216" y="15758"/>
                  </a:lnTo>
                  <a:lnTo>
                    <a:pt x="2825" y="15831"/>
                  </a:lnTo>
                  <a:lnTo>
                    <a:pt x="3556" y="15928"/>
                  </a:lnTo>
                  <a:lnTo>
                    <a:pt x="4384" y="15977"/>
                  </a:lnTo>
                  <a:lnTo>
                    <a:pt x="5309" y="16026"/>
                  </a:lnTo>
                  <a:lnTo>
                    <a:pt x="6381" y="16050"/>
                  </a:lnTo>
                  <a:lnTo>
                    <a:pt x="7599" y="16075"/>
                  </a:lnTo>
                  <a:lnTo>
                    <a:pt x="7599" y="16075"/>
                  </a:lnTo>
                  <a:lnTo>
                    <a:pt x="8792" y="16050"/>
                  </a:lnTo>
                  <a:lnTo>
                    <a:pt x="9864" y="16026"/>
                  </a:lnTo>
                  <a:lnTo>
                    <a:pt x="10814" y="15977"/>
                  </a:lnTo>
                  <a:lnTo>
                    <a:pt x="11642" y="15928"/>
                  </a:lnTo>
                  <a:lnTo>
                    <a:pt x="12372" y="15831"/>
                  </a:lnTo>
                  <a:lnTo>
                    <a:pt x="12981" y="15758"/>
                  </a:lnTo>
                  <a:lnTo>
                    <a:pt x="13517" y="15661"/>
                  </a:lnTo>
                  <a:lnTo>
                    <a:pt x="13955" y="15563"/>
                  </a:lnTo>
                  <a:lnTo>
                    <a:pt x="14321" y="15490"/>
                  </a:lnTo>
                  <a:lnTo>
                    <a:pt x="14613" y="15393"/>
                  </a:lnTo>
                  <a:lnTo>
                    <a:pt x="14832" y="15295"/>
                  </a:lnTo>
                  <a:lnTo>
                    <a:pt x="15003" y="15222"/>
                  </a:lnTo>
                  <a:lnTo>
                    <a:pt x="15173" y="15125"/>
                  </a:lnTo>
                  <a:lnTo>
                    <a:pt x="15246" y="15076"/>
                  </a:lnTo>
                  <a:lnTo>
                    <a:pt x="15246" y="15076"/>
                  </a:lnTo>
                  <a:lnTo>
                    <a:pt x="15198" y="14613"/>
                  </a:lnTo>
                  <a:lnTo>
                    <a:pt x="15125" y="14175"/>
                  </a:lnTo>
                  <a:lnTo>
                    <a:pt x="15003" y="13761"/>
                  </a:lnTo>
                  <a:lnTo>
                    <a:pt x="14832" y="13371"/>
                  </a:lnTo>
                  <a:lnTo>
                    <a:pt x="14589" y="13006"/>
                  </a:lnTo>
                  <a:lnTo>
                    <a:pt x="14321" y="12665"/>
                  </a:lnTo>
                  <a:lnTo>
                    <a:pt x="14004" y="12373"/>
                  </a:lnTo>
                  <a:lnTo>
                    <a:pt x="13639" y="12080"/>
                  </a:lnTo>
                  <a:lnTo>
                    <a:pt x="13249" y="11813"/>
                  </a:lnTo>
                  <a:lnTo>
                    <a:pt x="12811" y="11593"/>
                  </a:lnTo>
                  <a:lnTo>
                    <a:pt x="12324" y="11374"/>
                  </a:lnTo>
                  <a:lnTo>
                    <a:pt x="11812" y="11204"/>
                  </a:lnTo>
                  <a:lnTo>
                    <a:pt x="11252" y="11033"/>
                  </a:lnTo>
                  <a:lnTo>
                    <a:pt x="10668" y="10911"/>
                  </a:lnTo>
                  <a:lnTo>
                    <a:pt x="10034" y="10790"/>
                  </a:lnTo>
                  <a:lnTo>
                    <a:pt x="9401" y="10717"/>
                  </a:lnTo>
                  <a:lnTo>
                    <a:pt x="9401" y="1071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50;p37">
              <a:extLst>
                <a:ext uri="{FF2B5EF4-FFF2-40B4-BE49-F238E27FC236}">
                  <a16:creationId xmlns:a16="http://schemas.microsoft.com/office/drawing/2014/main" id="{C28E7F25-702B-D145-AFE7-B5A34B4BD6C1}"/>
                </a:ext>
              </a:extLst>
            </p:cNvPr>
            <p:cNvSpPr/>
            <p:nvPr/>
          </p:nvSpPr>
          <p:spPr>
            <a:xfrm>
              <a:off x="5864140" y="1859577"/>
              <a:ext cx="320378" cy="337776"/>
            </a:xfrm>
            <a:custGeom>
              <a:avLst/>
              <a:gdLst/>
              <a:ahLst/>
              <a:cxnLst/>
              <a:rect l="l" t="t" r="r" b="b"/>
              <a:pathLst>
                <a:path w="15247" h="16075" fill="none" extrusionOk="0">
                  <a:moveTo>
                    <a:pt x="9401" y="10717"/>
                  </a:moveTo>
                  <a:lnTo>
                    <a:pt x="9401" y="10717"/>
                  </a:lnTo>
                  <a:lnTo>
                    <a:pt x="9085" y="10692"/>
                  </a:lnTo>
                  <a:lnTo>
                    <a:pt x="9085" y="9596"/>
                  </a:lnTo>
                  <a:lnTo>
                    <a:pt x="9085" y="9596"/>
                  </a:lnTo>
                  <a:lnTo>
                    <a:pt x="9401" y="9377"/>
                  </a:lnTo>
                  <a:lnTo>
                    <a:pt x="9718" y="9133"/>
                  </a:lnTo>
                  <a:lnTo>
                    <a:pt x="10010" y="8866"/>
                  </a:lnTo>
                  <a:lnTo>
                    <a:pt x="10302" y="8573"/>
                  </a:lnTo>
                  <a:lnTo>
                    <a:pt x="10546" y="8232"/>
                  </a:lnTo>
                  <a:lnTo>
                    <a:pt x="10765" y="7867"/>
                  </a:lnTo>
                  <a:lnTo>
                    <a:pt x="10984" y="7502"/>
                  </a:lnTo>
                  <a:lnTo>
                    <a:pt x="11155" y="7088"/>
                  </a:lnTo>
                  <a:lnTo>
                    <a:pt x="11155" y="7088"/>
                  </a:lnTo>
                  <a:lnTo>
                    <a:pt x="11228" y="7112"/>
                  </a:lnTo>
                  <a:lnTo>
                    <a:pt x="11228" y="7112"/>
                  </a:lnTo>
                  <a:lnTo>
                    <a:pt x="11374" y="7112"/>
                  </a:lnTo>
                  <a:lnTo>
                    <a:pt x="11496" y="7039"/>
                  </a:lnTo>
                  <a:lnTo>
                    <a:pt x="11617" y="6942"/>
                  </a:lnTo>
                  <a:lnTo>
                    <a:pt x="11715" y="6771"/>
                  </a:lnTo>
                  <a:lnTo>
                    <a:pt x="11812" y="6601"/>
                  </a:lnTo>
                  <a:lnTo>
                    <a:pt x="11910" y="6381"/>
                  </a:lnTo>
                  <a:lnTo>
                    <a:pt x="11958" y="6138"/>
                  </a:lnTo>
                  <a:lnTo>
                    <a:pt x="12007" y="5870"/>
                  </a:lnTo>
                  <a:lnTo>
                    <a:pt x="12007" y="5870"/>
                  </a:lnTo>
                  <a:lnTo>
                    <a:pt x="12031" y="5626"/>
                  </a:lnTo>
                  <a:lnTo>
                    <a:pt x="12007" y="5383"/>
                  </a:lnTo>
                  <a:lnTo>
                    <a:pt x="11983" y="5188"/>
                  </a:lnTo>
                  <a:lnTo>
                    <a:pt x="11934" y="4993"/>
                  </a:lnTo>
                  <a:lnTo>
                    <a:pt x="11885" y="4823"/>
                  </a:lnTo>
                  <a:lnTo>
                    <a:pt x="11812" y="4677"/>
                  </a:lnTo>
                  <a:lnTo>
                    <a:pt x="11715" y="4579"/>
                  </a:lnTo>
                  <a:lnTo>
                    <a:pt x="11593" y="4506"/>
                  </a:lnTo>
                  <a:lnTo>
                    <a:pt x="11593" y="4506"/>
                  </a:lnTo>
                  <a:lnTo>
                    <a:pt x="11666" y="4141"/>
                  </a:lnTo>
                  <a:lnTo>
                    <a:pt x="11690" y="3800"/>
                  </a:lnTo>
                  <a:lnTo>
                    <a:pt x="11690" y="3483"/>
                  </a:lnTo>
                  <a:lnTo>
                    <a:pt x="11690" y="3191"/>
                  </a:lnTo>
                  <a:lnTo>
                    <a:pt x="11666" y="2899"/>
                  </a:lnTo>
                  <a:lnTo>
                    <a:pt x="11617" y="2631"/>
                  </a:lnTo>
                  <a:lnTo>
                    <a:pt x="11544" y="2387"/>
                  </a:lnTo>
                  <a:lnTo>
                    <a:pt x="11471" y="2144"/>
                  </a:lnTo>
                  <a:lnTo>
                    <a:pt x="11374" y="1924"/>
                  </a:lnTo>
                  <a:lnTo>
                    <a:pt x="11276" y="1705"/>
                  </a:lnTo>
                  <a:lnTo>
                    <a:pt x="11155" y="1510"/>
                  </a:lnTo>
                  <a:lnTo>
                    <a:pt x="11009" y="1340"/>
                  </a:lnTo>
                  <a:lnTo>
                    <a:pt x="10862" y="1169"/>
                  </a:lnTo>
                  <a:lnTo>
                    <a:pt x="10716" y="1023"/>
                  </a:lnTo>
                  <a:lnTo>
                    <a:pt x="10400" y="755"/>
                  </a:lnTo>
                  <a:lnTo>
                    <a:pt x="10034" y="561"/>
                  </a:lnTo>
                  <a:lnTo>
                    <a:pt x="9669" y="366"/>
                  </a:lnTo>
                  <a:lnTo>
                    <a:pt x="9304" y="244"/>
                  </a:lnTo>
                  <a:lnTo>
                    <a:pt x="8938" y="146"/>
                  </a:lnTo>
                  <a:lnTo>
                    <a:pt x="8573" y="73"/>
                  </a:lnTo>
                  <a:lnTo>
                    <a:pt x="8232" y="25"/>
                  </a:lnTo>
                  <a:lnTo>
                    <a:pt x="7915" y="0"/>
                  </a:lnTo>
                  <a:lnTo>
                    <a:pt x="7623" y="0"/>
                  </a:lnTo>
                  <a:lnTo>
                    <a:pt x="7623" y="0"/>
                  </a:lnTo>
                  <a:lnTo>
                    <a:pt x="7282" y="25"/>
                  </a:lnTo>
                  <a:lnTo>
                    <a:pt x="6990" y="98"/>
                  </a:lnTo>
                  <a:lnTo>
                    <a:pt x="6746" y="171"/>
                  </a:lnTo>
                  <a:lnTo>
                    <a:pt x="6527" y="293"/>
                  </a:lnTo>
                  <a:lnTo>
                    <a:pt x="6332" y="390"/>
                  </a:lnTo>
                  <a:lnTo>
                    <a:pt x="6186" y="536"/>
                  </a:lnTo>
                  <a:lnTo>
                    <a:pt x="6040" y="658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553" y="853"/>
                  </a:lnTo>
                  <a:lnTo>
                    <a:pt x="5188" y="975"/>
                  </a:lnTo>
                  <a:lnTo>
                    <a:pt x="4871" y="1145"/>
                  </a:lnTo>
                  <a:lnTo>
                    <a:pt x="4603" y="1316"/>
                  </a:lnTo>
                  <a:lnTo>
                    <a:pt x="4360" y="1535"/>
                  </a:lnTo>
                  <a:lnTo>
                    <a:pt x="4165" y="1754"/>
                  </a:lnTo>
                  <a:lnTo>
                    <a:pt x="4019" y="2022"/>
                  </a:lnTo>
                  <a:lnTo>
                    <a:pt x="3897" y="2290"/>
                  </a:lnTo>
                  <a:lnTo>
                    <a:pt x="3799" y="2558"/>
                  </a:lnTo>
                  <a:lnTo>
                    <a:pt x="3726" y="2826"/>
                  </a:lnTo>
                  <a:lnTo>
                    <a:pt x="3678" y="3118"/>
                  </a:lnTo>
                  <a:lnTo>
                    <a:pt x="3629" y="3410"/>
                  </a:lnTo>
                  <a:lnTo>
                    <a:pt x="3629" y="3702"/>
                  </a:lnTo>
                  <a:lnTo>
                    <a:pt x="3629" y="3970"/>
                  </a:lnTo>
                  <a:lnTo>
                    <a:pt x="3678" y="4482"/>
                  </a:lnTo>
                  <a:lnTo>
                    <a:pt x="3678" y="4482"/>
                  </a:lnTo>
                  <a:lnTo>
                    <a:pt x="3678" y="4506"/>
                  </a:lnTo>
                  <a:lnTo>
                    <a:pt x="3678" y="4506"/>
                  </a:lnTo>
                  <a:lnTo>
                    <a:pt x="3556" y="4555"/>
                  </a:lnTo>
                  <a:lnTo>
                    <a:pt x="3459" y="4652"/>
                  </a:lnTo>
                  <a:lnTo>
                    <a:pt x="3385" y="4798"/>
                  </a:lnTo>
                  <a:lnTo>
                    <a:pt x="3312" y="4969"/>
                  </a:lnTo>
                  <a:lnTo>
                    <a:pt x="3264" y="5164"/>
                  </a:lnTo>
                  <a:lnTo>
                    <a:pt x="3239" y="5383"/>
                  </a:lnTo>
                  <a:lnTo>
                    <a:pt x="3215" y="5626"/>
                  </a:lnTo>
                  <a:lnTo>
                    <a:pt x="3239" y="5870"/>
                  </a:lnTo>
                  <a:lnTo>
                    <a:pt x="3239" y="5870"/>
                  </a:lnTo>
                  <a:lnTo>
                    <a:pt x="3288" y="6138"/>
                  </a:lnTo>
                  <a:lnTo>
                    <a:pt x="3337" y="6381"/>
                  </a:lnTo>
                  <a:lnTo>
                    <a:pt x="3434" y="6601"/>
                  </a:lnTo>
                  <a:lnTo>
                    <a:pt x="3532" y="6771"/>
                  </a:lnTo>
                  <a:lnTo>
                    <a:pt x="3629" y="6942"/>
                  </a:lnTo>
                  <a:lnTo>
                    <a:pt x="3751" y="7039"/>
                  </a:lnTo>
                  <a:lnTo>
                    <a:pt x="3873" y="7112"/>
                  </a:lnTo>
                  <a:lnTo>
                    <a:pt x="4019" y="7112"/>
                  </a:lnTo>
                  <a:lnTo>
                    <a:pt x="4019" y="7112"/>
                  </a:lnTo>
                  <a:lnTo>
                    <a:pt x="4092" y="7088"/>
                  </a:lnTo>
                  <a:lnTo>
                    <a:pt x="4092" y="7088"/>
                  </a:lnTo>
                  <a:lnTo>
                    <a:pt x="4262" y="7502"/>
                  </a:lnTo>
                  <a:lnTo>
                    <a:pt x="4481" y="7867"/>
                  </a:lnTo>
                  <a:lnTo>
                    <a:pt x="4701" y="8232"/>
                  </a:lnTo>
                  <a:lnTo>
                    <a:pt x="4969" y="8573"/>
                  </a:lnTo>
                  <a:lnTo>
                    <a:pt x="5236" y="8866"/>
                  </a:lnTo>
                  <a:lnTo>
                    <a:pt x="5529" y="9133"/>
                  </a:lnTo>
                  <a:lnTo>
                    <a:pt x="5845" y="9377"/>
                  </a:lnTo>
                  <a:lnTo>
                    <a:pt x="6162" y="9596"/>
                  </a:lnTo>
                  <a:lnTo>
                    <a:pt x="6162" y="10668"/>
                  </a:lnTo>
                  <a:lnTo>
                    <a:pt x="6162" y="10668"/>
                  </a:lnTo>
                  <a:lnTo>
                    <a:pt x="5650" y="10717"/>
                  </a:lnTo>
                  <a:lnTo>
                    <a:pt x="5650" y="10717"/>
                  </a:lnTo>
                  <a:lnTo>
                    <a:pt x="5066" y="10814"/>
                  </a:lnTo>
                  <a:lnTo>
                    <a:pt x="4506" y="10936"/>
                  </a:lnTo>
                  <a:lnTo>
                    <a:pt x="3946" y="11058"/>
                  </a:lnTo>
                  <a:lnTo>
                    <a:pt x="3410" y="11228"/>
                  </a:lnTo>
                  <a:lnTo>
                    <a:pt x="2923" y="11423"/>
                  </a:lnTo>
                  <a:lnTo>
                    <a:pt x="2460" y="11642"/>
                  </a:lnTo>
                  <a:lnTo>
                    <a:pt x="2022" y="11886"/>
                  </a:lnTo>
                  <a:lnTo>
                    <a:pt x="1632" y="12153"/>
                  </a:lnTo>
                  <a:lnTo>
                    <a:pt x="1267" y="12421"/>
                  </a:lnTo>
                  <a:lnTo>
                    <a:pt x="950" y="12738"/>
                  </a:lnTo>
                  <a:lnTo>
                    <a:pt x="682" y="13079"/>
                  </a:lnTo>
                  <a:lnTo>
                    <a:pt x="439" y="13420"/>
                  </a:lnTo>
                  <a:lnTo>
                    <a:pt x="268" y="13810"/>
                  </a:lnTo>
                  <a:lnTo>
                    <a:pt x="122" y="14199"/>
                  </a:lnTo>
                  <a:lnTo>
                    <a:pt x="49" y="14638"/>
                  </a:lnTo>
                  <a:lnTo>
                    <a:pt x="0" y="15076"/>
                  </a:lnTo>
                  <a:lnTo>
                    <a:pt x="0" y="15076"/>
                  </a:lnTo>
                  <a:lnTo>
                    <a:pt x="49" y="15125"/>
                  </a:lnTo>
                  <a:lnTo>
                    <a:pt x="244" y="15222"/>
                  </a:lnTo>
                  <a:lnTo>
                    <a:pt x="414" y="15295"/>
                  </a:lnTo>
                  <a:lnTo>
                    <a:pt x="633" y="15393"/>
                  </a:lnTo>
                  <a:lnTo>
                    <a:pt x="901" y="15490"/>
                  </a:lnTo>
                  <a:lnTo>
                    <a:pt x="1267" y="15563"/>
                  </a:lnTo>
                  <a:lnTo>
                    <a:pt x="1705" y="15661"/>
                  </a:lnTo>
                  <a:lnTo>
                    <a:pt x="2216" y="15758"/>
                  </a:lnTo>
                  <a:lnTo>
                    <a:pt x="2825" y="15831"/>
                  </a:lnTo>
                  <a:lnTo>
                    <a:pt x="3556" y="15928"/>
                  </a:lnTo>
                  <a:lnTo>
                    <a:pt x="4384" y="15977"/>
                  </a:lnTo>
                  <a:lnTo>
                    <a:pt x="5309" y="16026"/>
                  </a:lnTo>
                  <a:lnTo>
                    <a:pt x="6381" y="16050"/>
                  </a:lnTo>
                  <a:lnTo>
                    <a:pt x="7599" y="16075"/>
                  </a:lnTo>
                  <a:lnTo>
                    <a:pt x="7599" y="16075"/>
                  </a:lnTo>
                  <a:lnTo>
                    <a:pt x="8792" y="16050"/>
                  </a:lnTo>
                  <a:lnTo>
                    <a:pt x="9864" y="16026"/>
                  </a:lnTo>
                  <a:lnTo>
                    <a:pt x="10814" y="15977"/>
                  </a:lnTo>
                  <a:lnTo>
                    <a:pt x="11642" y="15928"/>
                  </a:lnTo>
                  <a:lnTo>
                    <a:pt x="12372" y="15831"/>
                  </a:lnTo>
                  <a:lnTo>
                    <a:pt x="12981" y="15758"/>
                  </a:lnTo>
                  <a:lnTo>
                    <a:pt x="13517" y="15661"/>
                  </a:lnTo>
                  <a:lnTo>
                    <a:pt x="13955" y="15563"/>
                  </a:lnTo>
                  <a:lnTo>
                    <a:pt x="14321" y="15490"/>
                  </a:lnTo>
                  <a:lnTo>
                    <a:pt x="14613" y="15393"/>
                  </a:lnTo>
                  <a:lnTo>
                    <a:pt x="14832" y="15295"/>
                  </a:lnTo>
                  <a:lnTo>
                    <a:pt x="15003" y="15222"/>
                  </a:lnTo>
                  <a:lnTo>
                    <a:pt x="15173" y="15125"/>
                  </a:lnTo>
                  <a:lnTo>
                    <a:pt x="15246" y="15076"/>
                  </a:lnTo>
                  <a:lnTo>
                    <a:pt x="15246" y="15076"/>
                  </a:lnTo>
                  <a:lnTo>
                    <a:pt x="15198" y="14613"/>
                  </a:lnTo>
                  <a:lnTo>
                    <a:pt x="15125" y="14175"/>
                  </a:lnTo>
                  <a:lnTo>
                    <a:pt x="15003" y="13761"/>
                  </a:lnTo>
                  <a:lnTo>
                    <a:pt x="14832" y="13371"/>
                  </a:lnTo>
                  <a:lnTo>
                    <a:pt x="14589" y="13006"/>
                  </a:lnTo>
                  <a:lnTo>
                    <a:pt x="14321" y="12665"/>
                  </a:lnTo>
                  <a:lnTo>
                    <a:pt x="14004" y="12373"/>
                  </a:lnTo>
                  <a:lnTo>
                    <a:pt x="13639" y="12080"/>
                  </a:lnTo>
                  <a:lnTo>
                    <a:pt x="13249" y="11813"/>
                  </a:lnTo>
                  <a:lnTo>
                    <a:pt x="12811" y="11593"/>
                  </a:lnTo>
                  <a:lnTo>
                    <a:pt x="12324" y="11374"/>
                  </a:lnTo>
                  <a:lnTo>
                    <a:pt x="11812" y="11204"/>
                  </a:lnTo>
                  <a:lnTo>
                    <a:pt x="11252" y="11033"/>
                  </a:lnTo>
                  <a:lnTo>
                    <a:pt x="10668" y="10911"/>
                  </a:lnTo>
                  <a:lnTo>
                    <a:pt x="10034" y="10790"/>
                  </a:lnTo>
                  <a:lnTo>
                    <a:pt x="9401" y="10717"/>
                  </a:lnTo>
                  <a:lnTo>
                    <a:pt x="9401" y="1071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7403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body" idx="2"/>
          </p:nvPr>
        </p:nvSpPr>
        <p:spPr>
          <a:xfrm>
            <a:off x="485536" y="1455087"/>
            <a:ext cx="3496500" cy="19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i="1" dirty="0">
                <a:latin typeface="Playfair Display"/>
                <a:ea typeface="Playfair Display"/>
                <a:cs typeface="Playfair Display"/>
                <a:sym typeface="Playfair Display"/>
              </a:rPr>
              <a:t>Change</a:t>
            </a:r>
            <a:endParaRPr b="1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indent="0" algn="ctr">
              <a:buNone/>
            </a:pPr>
            <a:r>
              <a:rPr lang="en" dirty="0"/>
              <a:t>Change what the code does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Change how you use code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3600" dirty="0"/>
              <a:t>Why we Refactor?</a:t>
            </a:r>
            <a:endParaRPr sz="3600" dirty="0"/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5074506" y="1455087"/>
            <a:ext cx="3496500" cy="19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i="1" dirty="0">
                <a:latin typeface="Playfair Display"/>
                <a:ea typeface="Playfair Display"/>
                <a:cs typeface="Playfair Display"/>
                <a:sym typeface="Playfair Display"/>
              </a:rPr>
              <a:t>Insights</a:t>
            </a:r>
            <a:endParaRPr sz="2400" b="1" i="1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Gain an insight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Record an insight</a:t>
            </a:r>
            <a:endParaRPr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5A3AAC8-D2C8-2147-8E05-86D74E562804}"/>
              </a:ext>
            </a:extLst>
          </p:cNvPr>
          <p:cNvCxnSpPr>
            <a:cxnSpLocks/>
            <a:stCxn id="110" idx="2"/>
          </p:cNvCxnSpPr>
          <p:nvPr/>
        </p:nvCxnSpPr>
        <p:spPr>
          <a:xfrm flipH="1">
            <a:off x="4572001" y="1100906"/>
            <a:ext cx="4" cy="3550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602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ctrTitle" idx="4294967295"/>
          </p:nvPr>
        </p:nvSpPr>
        <p:spPr>
          <a:xfrm>
            <a:off x="1620900" y="2199075"/>
            <a:ext cx="5902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i="1" dirty="0">
                <a:solidFill>
                  <a:srgbClr val="FFFFFF"/>
                </a:solidFill>
              </a:rPr>
              <a:t>Better Games</a:t>
            </a:r>
            <a:endParaRPr sz="6000" i="1" dirty="0">
              <a:solidFill>
                <a:srgbClr val="FFFFFF"/>
              </a:solidFill>
            </a:endParaRPr>
          </a:p>
        </p:txBody>
      </p:sp>
      <p:sp>
        <p:nvSpPr>
          <p:cNvPr id="95" name="Google Shape;95;p18"/>
          <p:cNvSpPr txBox="1">
            <a:spLocks noGrp="1"/>
          </p:cNvSpPr>
          <p:nvPr>
            <p:ph type="subTitle" idx="4294967295"/>
          </p:nvPr>
        </p:nvSpPr>
        <p:spPr>
          <a:xfrm>
            <a:off x="1620900" y="3284340"/>
            <a:ext cx="5902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" dirty="0">
                <a:solidFill>
                  <a:srgbClr val="FFFFFF"/>
                </a:solidFill>
              </a:rPr>
              <a:t>We work at an online game company that wants to improve the </a:t>
            </a:r>
            <a:r>
              <a:rPr lang="en-US" dirty="0" err="1">
                <a:solidFill>
                  <a:srgbClr val="FFFFFF"/>
                </a:solidFill>
              </a:rPr>
              <a:t>BigDiceGame</a:t>
            </a:r>
            <a:r>
              <a:rPr lang="en-US" dirty="0">
                <a:solidFill>
                  <a:srgbClr val="FFFFFF"/>
                </a:solidFill>
              </a:rPr>
              <a:t> experience.</a:t>
            </a:r>
          </a:p>
          <a:p>
            <a:pPr marL="0" lvl="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Our product owner </a:t>
            </a:r>
            <a:r>
              <a:rPr lang="en-US" b="1" dirty="0">
                <a:solidFill>
                  <a:srgbClr val="FFFFFF"/>
                </a:solidFill>
              </a:rPr>
              <a:t>‘has a few ideas’ </a:t>
            </a:r>
            <a:r>
              <a:rPr lang="en-US" dirty="0">
                <a:solidFill>
                  <a:srgbClr val="FFFFFF"/>
                </a:solidFill>
              </a:rPr>
              <a:t>and we want to make the code flexible to try things out</a:t>
            </a:r>
          </a:p>
          <a:p>
            <a:pPr marL="0" lvl="0" indent="0" algn="ctr"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3935896" y="922408"/>
            <a:ext cx="1272208" cy="127322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390;p37">
            <a:extLst>
              <a:ext uri="{FF2B5EF4-FFF2-40B4-BE49-F238E27FC236}">
                <a16:creationId xmlns:a16="http://schemas.microsoft.com/office/drawing/2014/main" id="{BF657C25-24DB-D44A-9D1C-8CD51D24D7D6}"/>
              </a:ext>
            </a:extLst>
          </p:cNvPr>
          <p:cNvSpPr/>
          <p:nvPr/>
        </p:nvSpPr>
        <p:spPr>
          <a:xfrm>
            <a:off x="4112094" y="1099113"/>
            <a:ext cx="919812" cy="919812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1490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Some possible ideas…</a:t>
            </a:r>
            <a:endParaRPr dirty="0"/>
          </a:p>
        </p:txBody>
      </p:sp>
      <p:sp>
        <p:nvSpPr>
          <p:cNvPr id="198" name="Google Shape;198;p29"/>
          <p:cNvSpPr txBox="1">
            <a:spLocks noGrp="1"/>
          </p:cNvSpPr>
          <p:nvPr>
            <p:ph type="body" idx="1"/>
          </p:nvPr>
        </p:nvSpPr>
        <p:spPr>
          <a:xfrm>
            <a:off x="6042761" y="1383963"/>
            <a:ext cx="2403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 dirty="0">
                <a:latin typeface="Playfair Display"/>
                <a:ea typeface="Playfair Display"/>
                <a:cs typeface="Playfair Display"/>
                <a:sym typeface="Playfair Display"/>
              </a:rPr>
              <a:t>Different Levels</a:t>
            </a:r>
            <a:endParaRPr b="1" i="1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Easy, Normal, Expert versions with subsets of the rules</a:t>
            </a:r>
            <a:endParaRPr sz="1200" dirty="0"/>
          </a:p>
        </p:txBody>
      </p:sp>
      <p:sp>
        <p:nvSpPr>
          <p:cNvPr id="199" name="Google Shape;199;p29"/>
          <p:cNvSpPr txBox="1">
            <a:spLocks noGrp="1"/>
          </p:cNvSpPr>
          <p:nvPr>
            <p:ph type="body" idx="2"/>
          </p:nvPr>
        </p:nvSpPr>
        <p:spPr>
          <a:xfrm>
            <a:off x="3370050" y="1428750"/>
            <a:ext cx="2403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 dirty="0">
                <a:latin typeface="Playfair Display"/>
                <a:ea typeface="Playfair Display"/>
                <a:cs typeface="Playfair Display"/>
                <a:sym typeface="Playfair Display"/>
              </a:rPr>
              <a:t>New Scores</a:t>
            </a:r>
            <a:endParaRPr b="1" i="1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Add scoring for Straight and 3 of a kind. Maybe some others</a:t>
            </a:r>
            <a:endParaRPr sz="1200" dirty="0"/>
          </a:p>
        </p:txBody>
      </p:sp>
      <p:sp>
        <p:nvSpPr>
          <p:cNvPr id="200" name="Google Shape;200;p29"/>
          <p:cNvSpPr txBox="1">
            <a:spLocks noGrp="1"/>
          </p:cNvSpPr>
          <p:nvPr>
            <p:ph type="body" idx="3"/>
          </p:nvPr>
        </p:nvSpPr>
        <p:spPr>
          <a:xfrm>
            <a:off x="523079" y="1428750"/>
            <a:ext cx="2403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 dirty="0">
                <a:latin typeface="Playfair Display"/>
                <a:ea typeface="Playfair Display"/>
                <a:cs typeface="Playfair Display"/>
                <a:sym typeface="Playfair Display"/>
              </a:rPr>
              <a:t>Simpler</a:t>
            </a:r>
            <a:endParaRPr b="1" i="1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Maybe there are too many different options already</a:t>
            </a:r>
            <a:endParaRPr sz="12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34" name="Google Shape;234;p2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70" name="Google Shape;342;p37">
            <a:extLst>
              <a:ext uri="{FF2B5EF4-FFF2-40B4-BE49-F238E27FC236}">
                <a16:creationId xmlns:a16="http://schemas.microsoft.com/office/drawing/2014/main" id="{A6ABFBE3-C430-7C42-9EAB-B2C12E7399EB}"/>
              </a:ext>
            </a:extLst>
          </p:cNvPr>
          <p:cNvSpPr/>
          <p:nvPr/>
        </p:nvSpPr>
        <p:spPr>
          <a:xfrm>
            <a:off x="1532082" y="1170330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" name="Google Shape;403;p37">
            <a:extLst>
              <a:ext uri="{FF2B5EF4-FFF2-40B4-BE49-F238E27FC236}">
                <a16:creationId xmlns:a16="http://schemas.microsoft.com/office/drawing/2014/main" id="{2EB3CF2E-92DB-5E47-B1A1-ED2DC86607ED}"/>
              </a:ext>
            </a:extLst>
          </p:cNvPr>
          <p:cNvGrpSpPr/>
          <p:nvPr/>
        </p:nvGrpSpPr>
        <p:grpSpPr>
          <a:xfrm>
            <a:off x="4392364" y="1150358"/>
            <a:ext cx="359272" cy="376691"/>
            <a:chOff x="5961125" y="1623900"/>
            <a:chExt cx="427450" cy="448175"/>
          </a:xfrm>
        </p:grpSpPr>
        <p:sp>
          <p:nvSpPr>
            <p:cNvPr id="72" name="Google Shape;404;p37">
              <a:extLst>
                <a:ext uri="{FF2B5EF4-FFF2-40B4-BE49-F238E27FC236}">
                  <a16:creationId xmlns:a16="http://schemas.microsoft.com/office/drawing/2014/main" id="{1ED6400B-F753-4545-8D44-2EB8837DC5E1}"/>
                </a:ext>
              </a:extLst>
            </p:cNvPr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05;p37">
              <a:extLst>
                <a:ext uri="{FF2B5EF4-FFF2-40B4-BE49-F238E27FC236}">
                  <a16:creationId xmlns:a16="http://schemas.microsoft.com/office/drawing/2014/main" id="{C03C2C84-8381-2E4C-A48E-790C274E26BD}"/>
                </a:ext>
              </a:extLst>
            </p:cNvPr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06;p37">
              <a:extLst>
                <a:ext uri="{FF2B5EF4-FFF2-40B4-BE49-F238E27FC236}">
                  <a16:creationId xmlns:a16="http://schemas.microsoft.com/office/drawing/2014/main" id="{6010E914-01D9-6842-896E-E91068733609}"/>
                </a:ext>
              </a:extLst>
            </p:cNvPr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07;p37">
              <a:extLst>
                <a:ext uri="{FF2B5EF4-FFF2-40B4-BE49-F238E27FC236}">
                  <a16:creationId xmlns:a16="http://schemas.microsoft.com/office/drawing/2014/main" id="{31F6AB8B-C3AA-8F47-A4D4-20BBC81B0240}"/>
                </a:ext>
              </a:extLst>
            </p:cNvPr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08;p37">
              <a:extLst>
                <a:ext uri="{FF2B5EF4-FFF2-40B4-BE49-F238E27FC236}">
                  <a16:creationId xmlns:a16="http://schemas.microsoft.com/office/drawing/2014/main" id="{B99BD0A0-0B6C-4947-845A-02BEFB62BDA0}"/>
                </a:ext>
              </a:extLst>
            </p:cNvPr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09;p37">
              <a:extLst>
                <a:ext uri="{FF2B5EF4-FFF2-40B4-BE49-F238E27FC236}">
                  <a16:creationId xmlns:a16="http://schemas.microsoft.com/office/drawing/2014/main" id="{9C45B7F3-968B-E842-AC52-F187186288D3}"/>
                </a:ext>
              </a:extLst>
            </p:cNvPr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10;p37">
              <a:extLst>
                <a:ext uri="{FF2B5EF4-FFF2-40B4-BE49-F238E27FC236}">
                  <a16:creationId xmlns:a16="http://schemas.microsoft.com/office/drawing/2014/main" id="{B6804D67-43FB-8248-B090-1060FAE5F309}"/>
                </a:ext>
              </a:extLst>
            </p:cNvPr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513;p37">
            <a:extLst>
              <a:ext uri="{FF2B5EF4-FFF2-40B4-BE49-F238E27FC236}">
                <a16:creationId xmlns:a16="http://schemas.microsoft.com/office/drawing/2014/main" id="{6C8DC1AB-F53A-B349-A878-78428CAF5A8A}"/>
              </a:ext>
            </a:extLst>
          </p:cNvPr>
          <p:cNvGrpSpPr/>
          <p:nvPr/>
        </p:nvGrpSpPr>
        <p:grpSpPr>
          <a:xfrm>
            <a:off x="7059959" y="1204612"/>
            <a:ext cx="369505" cy="268183"/>
            <a:chOff x="4604550" y="3714775"/>
            <a:chExt cx="439625" cy="319075"/>
          </a:xfrm>
        </p:grpSpPr>
        <p:sp>
          <p:nvSpPr>
            <p:cNvPr id="80" name="Google Shape;514;p37">
              <a:extLst>
                <a:ext uri="{FF2B5EF4-FFF2-40B4-BE49-F238E27FC236}">
                  <a16:creationId xmlns:a16="http://schemas.microsoft.com/office/drawing/2014/main" id="{ACB98638-9B32-164E-B538-CE8B4B204882}"/>
                </a:ext>
              </a:extLst>
            </p:cNvPr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15;p37">
              <a:extLst>
                <a:ext uri="{FF2B5EF4-FFF2-40B4-BE49-F238E27FC236}">
                  <a16:creationId xmlns:a16="http://schemas.microsoft.com/office/drawing/2014/main" id="{A89D4D65-FD5D-A245-82E3-0FCDE6496CA8}"/>
                </a:ext>
              </a:extLst>
            </p:cNvPr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71586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ctrTitle" idx="4294967295"/>
          </p:nvPr>
        </p:nvSpPr>
        <p:spPr>
          <a:xfrm>
            <a:off x="1620900" y="2199075"/>
            <a:ext cx="5902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i="1" dirty="0">
                <a:solidFill>
                  <a:srgbClr val="FFFFFF"/>
                </a:solidFill>
              </a:rPr>
              <a:t>Let’s Refactor!</a:t>
            </a:r>
            <a:endParaRPr sz="6000" i="1" dirty="0">
              <a:solidFill>
                <a:srgbClr val="FFFFFF"/>
              </a:solidFill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3935896" y="922408"/>
            <a:ext cx="1272208" cy="127322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390;p37">
            <a:extLst>
              <a:ext uri="{FF2B5EF4-FFF2-40B4-BE49-F238E27FC236}">
                <a16:creationId xmlns:a16="http://schemas.microsoft.com/office/drawing/2014/main" id="{BF657C25-24DB-D44A-9D1C-8CD51D24D7D6}"/>
              </a:ext>
            </a:extLst>
          </p:cNvPr>
          <p:cNvSpPr/>
          <p:nvPr/>
        </p:nvSpPr>
        <p:spPr>
          <a:xfrm>
            <a:off x="4112094" y="1099113"/>
            <a:ext cx="919812" cy="919812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4965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1659150" y="2161800"/>
            <a:ext cx="5825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Instead of extending the system to add your feature,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extend it to add extendibility 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and then plug in your feature</a:t>
            </a:r>
            <a:endParaRPr dirty="0"/>
          </a:p>
        </p:txBody>
      </p:sp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1700413"/>
      </p:ext>
    </p:extLst>
  </p:cSld>
  <p:clrMapOvr>
    <a:masterClrMapping/>
  </p:clrMapOvr>
</p:sld>
</file>

<file path=ppt/theme/theme1.xml><?xml version="1.0" encoding="utf-8"?>
<a:theme xmlns:a="http://schemas.openxmlformats.org/drawingml/2006/main" name="Portia template">
  <a:themeElements>
    <a:clrScheme name="Custom 347">
      <a:dk1>
        <a:srgbClr val="000000"/>
      </a:dk1>
      <a:lt1>
        <a:srgbClr val="FFFFFF"/>
      </a:lt1>
      <a:dk2>
        <a:srgbClr val="000000"/>
      </a:dk2>
      <a:lt2>
        <a:srgbClr val="F3F3F3"/>
      </a:lt2>
      <a:accent1>
        <a:srgbClr val="434343"/>
      </a:accent1>
      <a:accent2>
        <a:srgbClr val="999999"/>
      </a:accent2>
      <a:accent3>
        <a:srgbClr val="CCCCCC"/>
      </a:accent3>
      <a:accent4>
        <a:srgbClr val="4D5F6D"/>
      </a:accent4>
      <a:accent5>
        <a:srgbClr val="7F98AC"/>
      </a:accent5>
      <a:accent6>
        <a:srgbClr val="BCCEDB"/>
      </a:accent6>
      <a:hlink>
        <a:srgbClr val="1D1D1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197</Words>
  <Application>Microsoft Macintosh PowerPoint</Application>
  <PresentationFormat>On-screen Show (16:9)</PresentationFormat>
  <Paragraphs>48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Playfair Display</vt:lpstr>
      <vt:lpstr>PT Serif</vt:lpstr>
      <vt:lpstr>Portia template</vt:lpstr>
      <vt:lpstr>Refactoring to  Cleaner Code</vt:lpstr>
      <vt:lpstr>AnyDesk</vt:lpstr>
      <vt:lpstr>Zoom</vt:lpstr>
      <vt:lpstr>Mob Programming</vt:lpstr>
      <vt:lpstr>Why we Refactor?</vt:lpstr>
      <vt:lpstr>Better Games</vt:lpstr>
      <vt:lpstr>Some possible ideas…</vt:lpstr>
      <vt:lpstr>Let’s Refactor!</vt:lpstr>
      <vt:lpstr>PowerPoint Presentation</vt:lpstr>
      <vt:lpstr>Home work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Driven Development Microskills</dc:title>
  <cp:lastModifiedBy>Llewellyn Falco</cp:lastModifiedBy>
  <cp:revision>44</cp:revision>
  <dcterms:modified xsi:type="dcterms:W3CDTF">2021-01-12T17:06:26Z</dcterms:modified>
</cp:coreProperties>
</file>