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1"/>
  </p:notesMasterIdLst>
  <p:sldIdLst>
    <p:sldId id="256" r:id="rId2"/>
    <p:sldId id="292" r:id="rId3"/>
    <p:sldId id="290" r:id="rId4"/>
    <p:sldId id="291" r:id="rId5"/>
    <p:sldId id="263" r:id="rId6"/>
    <p:sldId id="262" r:id="rId7"/>
    <p:sldId id="289" r:id="rId8"/>
    <p:sldId id="288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oogle Shape;378;p37">
            <a:extLst>
              <a:ext uri="{FF2B5EF4-FFF2-40B4-BE49-F238E27FC236}">
                <a16:creationId xmlns:a16="http://schemas.microsoft.com/office/drawing/2014/main" id="{F75B2BDF-0577-0047-8271-5962DE0F624C}"/>
              </a:ext>
            </a:extLst>
          </p:cNvPr>
          <p:cNvGrpSpPr/>
          <p:nvPr/>
        </p:nvGrpSpPr>
        <p:grpSpPr>
          <a:xfrm rot="20439333" flipH="1">
            <a:off x="381084" y="2208614"/>
            <a:ext cx="366458" cy="366437"/>
            <a:chOff x="1923675" y="1633650"/>
            <a:chExt cx="436000" cy="435975"/>
          </a:xfrm>
        </p:grpSpPr>
        <p:sp>
          <p:nvSpPr>
            <p:cNvPr id="11" name="Google Shape;379;p37">
              <a:extLst>
                <a:ext uri="{FF2B5EF4-FFF2-40B4-BE49-F238E27FC236}">
                  <a16:creationId xmlns:a16="http://schemas.microsoft.com/office/drawing/2014/main" id="{AA8E83A7-674F-2F43-9BFD-2DA9DB6C4FE3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0;p37">
              <a:extLst>
                <a:ext uri="{FF2B5EF4-FFF2-40B4-BE49-F238E27FC236}">
                  <a16:creationId xmlns:a16="http://schemas.microsoft.com/office/drawing/2014/main" id="{68F6B620-CDD9-0F4D-A5C6-2AD855AE3C4F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;p37">
              <a:extLst>
                <a:ext uri="{FF2B5EF4-FFF2-40B4-BE49-F238E27FC236}">
                  <a16:creationId xmlns:a16="http://schemas.microsoft.com/office/drawing/2014/main" id="{4066391E-F8B1-544B-9DC8-D48769E98CCD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;p37">
              <a:extLst>
                <a:ext uri="{FF2B5EF4-FFF2-40B4-BE49-F238E27FC236}">
                  <a16:creationId xmlns:a16="http://schemas.microsoft.com/office/drawing/2014/main" id="{50E7A8CA-E64E-5341-8526-F29EA298609D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;p37">
              <a:extLst>
                <a:ext uri="{FF2B5EF4-FFF2-40B4-BE49-F238E27FC236}">
                  <a16:creationId xmlns:a16="http://schemas.microsoft.com/office/drawing/2014/main" id="{1B2C0EE8-AE4A-ED42-9CE4-A0F3F0186893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4;p37">
              <a:extLst>
                <a:ext uri="{FF2B5EF4-FFF2-40B4-BE49-F238E27FC236}">
                  <a16:creationId xmlns:a16="http://schemas.microsoft.com/office/drawing/2014/main" id="{25E0074C-6C1B-1843-BB47-5AD0C85CAE4C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87-7EDE-BF42-81E2-5014E71ED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B44D-FD64-7B45-B51F-433173CCF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1BA1-CC34-CC4F-8534-0C378614D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80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131</Words>
  <Application>Microsoft Macintosh PowerPoint</Application>
  <PresentationFormat>On-screen Show (16:9)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38</cp:revision>
  <dcterms:modified xsi:type="dcterms:W3CDTF">2021-01-03T15:01:52Z</dcterms:modified>
</cp:coreProperties>
</file>