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87" r:id="rId2"/>
    <p:sldId id="392" r:id="rId3"/>
    <p:sldId id="382" r:id="rId4"/>
    <p:sldId id="385" r:id="rId5"/>
    <p:sldId id="386" r:id="rId6"/>
    <p:sldId id="387" r:id="rId7"/>
    <p:sldId id="389" r:id="rId8"/>
    <p:sldId id="38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92"/>
            <p14:sldId id="382"/>
            <p14:sldId id="385"/>
            <p14:sldId id="386"/>
            <p14:sldId id="387"/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2200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7"/>
    <p:restoredTop sz="86333"/>
  </p:normalViewPr>
  <p:slideViewPr>
    <p:cSldViewPr snapToGrid="0" snapToObjects="1" showGuides="1">
      <p:cViewPr varScale="1">
        <p:scale>
          <a:sx n="194" d="100"/>
          <a:sy n="194" d="100"/>
        </p:scale>
        <p:origin x="200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3" d="100"/>
        <a:sy n="1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Mobbing Basics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4E8B2B-6CD2-934F-BE35-43B27CDD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7" y="476582"/>
            <a:ext cx="5587116" cy="4190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9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04847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378976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2718439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Next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380975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2711472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05093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Next</a:t>
            </a:r>
          </a:p>
        </p:txBody>
      </p:sp>
    </p:spTree>
    <p:extLst>
      <p:ext uri="{BB962C8B-B14F-4D97-AF65-F5344CB8AC3E}">
        <p14:creationId xmlns:p14="http://schemas.microsoft.com/office/powerpoint/2010/main" val="4359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0C65F8-BCB2-AC45-BB6D-36E2E2BC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0" y="288894"/>
            <a:ext cx="7589203" cy="431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3453E-EC11-7448-A25F-3A893395FD39}"/>
              </a:ext>
            </a:extLst>
          </p:cNvPr>
          <p:cNvSpPr txBox="1"/>
          <p:nvPr/>
        </p:nvSpPr>
        <p:spPr>
          <a:xfrm>
            <a:off x="1259230" y="2727325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FF800-5D45-D649-8D25-FD1F13AA79AF}"/>
              </a:ext>
            </a:extLst>
          </p:cNvPr>
          <p:cNvSpPr txBox="1"/>
          <p:nvPr/>
        </p:nvSpPr>
        <p:spPr>
          <a:xfrm>
            <a:off x="1259230" y="3057822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Dee: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545E-8E88-C048-A7BB-9BFA0B47ABFC}"/>
              </a:ext>
            </a:extLst>
          </p:cNvPr>
          <p:cNvSpPr txBox="1"/>
          <p:nvPr/>
        </p:nvSpPr>
        <p:spPr>
          <a:xfrm>
            <a:off x="1259230" y="3397285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Emma: I’m Next</a:t>
            </a:r>
          </a:p>
        </p:txBody>
      </p:sp>
    </p:spTree>
    <p:extLst>
      <p:ext uri="{BB962C8B-B14F-4D97-AF65-F5344CB8AC3E}">
        <p14:creationId xmlns:p14="http://schemas.microsoft.com/office/powerpoint/2010/main" val="36136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4A9-34EE-964A-8B5A-9B722272B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A43-CFE1-DB42-815C-873D8771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4414-C6C8-E44B-ACA9-D67C4FC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8" y="334241"/>
            <a:ext cx="5890803" cy="447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34147-9ACD-FF4D-A5A6-5B0CDAE9AD82}"/>
              </a:ext>
            </a:extLst>
          </p:cNvPr>
          <p:cNvSpPr txBox="1"/>
          <p:nvPr/>
        </p:nvSpPr>
        <p:spPr>
          <a:xfrm>
            <a:off x="4168685" y="369194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Alice: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B1DE-8CFA-6049-9728-3524DD3872D4}"/>
              </a:ext>
            </a:extLst>
          </p:cNvPr>
          <p:cNvSpPr txBox="1"/>
          <p:nvPr/>
        </p:nvSpPr>
        <p:spPr>
          <a:xfrm>
            <a:off x="6265651" y="44293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B609-EC45-8D42-A246-53618DFDAADE}"/>
              </a:ext>
            </a:extLst>
          </p:cNvPr>
          <p:cNvSpPr txBox="1"/>
          <p:nvPr/>
        </p:nvSpPr>
        <p:spPr>
          <a:xfrm>
            <a:off x="6265651" y="480494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Next</a:t>
            </a:r>
          </a:p>
        </p:txBody>
      </p:sp>
    </p:spTree>
    <p:extLst>
      <p:ext uri="{BB962C8B-B14F-4D97-AF65-F5344CB8AC3E}">
        <p14:creationId xmlns:p14="http://schemas.microsoft.com/office/powerpoint/2010/main" val="33922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34A9-34EE-964A-8B5A-9B722272B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A43-CFE1-DB42-815C-873D8771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4414-C6C8-E44B-ACA9-D67C4FC0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4848" y="334241"/>
            <a:ext cx="5890802" cy="4475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34147-9ACD-FF4D-A5A6-5B0CDAE9AD82}"/>
              </a:ext>
            </a:extLst>
          </p:cNvPr>
          <p:cNvSpPr txBox="1"/>
          <p:nvPr/>
        </p:nvSpPr>
        <p:spPr>
          <a:xfrm>
            <a:off x="4168685" y="3691949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Bob: I’m Typing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B1DE-8CFA-6049-9728-3524DD3872D4}"/>
              </a:ext>
            </a:extLst>
          </p:cNvPr>
          <p:cNvSpPr txBox="1"/>
          <p:nvPr/>
        </p:nvSpPr>
        <p:spPr>
          <a:xfrm>
            <a:off x="6265651" y="4429301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Charlie: I’m Talking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6B609-EC45-8D42-A246-53618DFDAADE}"/>
              </a:ext>
            </a:extLst>
          </p:cNvPr>
          <p:cNvSpPr txBox="1"/>
          <p:nvPr/>
        </p:nvSpPr>
        <p:spPr>
          <a:xfrm>
            <a:off x="6265651" y="4804946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&lt; Emma: I’m Next</a:t>
            </a:r>
          </a:p>
        </p:txBody>
      </p:sp>
    </p:spTree>
    <p:extLst>
      <p:ext uri="{BB962C8B-B14F-4D97-AF65-F5344CB8AC3E}">
        <p14:creationId xmlns:p14="http://schemas.microsoft.com/office/powerpoint/2010/main" val="406220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97B2-2188-8248-8CF5-82A3BF0F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7066-EE18-0B4D-B0C6-3FDCDF2CA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61E3-7BB1-1C4C-982D-2E03A74E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213" y="268432"/>
            <a:ext cx="8189575" cy="4606635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CC741C2-DD4A-654A-981A-075734C6CA27}"/>
              </a:ext>
            </a:extLst>
          </p:cNvPr>
          <p:cNvSpPr/>
          <p:nvPr/>
        </p:nvSpPr>
        <p:spPr>
          <a:xfrm>
            <a:off x="2098964" y="1938163"/>
            <a:ext cx="1052946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Main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43D0E22-14E9-F745-BC3C-19B6F474AAE7}"/>
              </a:ext>
            </a:extLst>
          </p:cNvPr>
          <p:cNvSpPr/>
          <p:nvPr/>
        </p:nvSpPr>
        <p:spPr>
          <a:xfrm rot="2700000">
            <a:off x="7715570" y="4064841"/>
            <a:ext cx="858969" cy="4225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52B140-1FD9-8146-A257-60E6840C9CFC}"/>
              </a:ext>
            </a:extLst>
          </p:cNvPr>
          <p:cNvSpPr/>
          <p:nvPr/>
        </p:nvSpPr>
        <p:spPr>
          <a:xfrm>
            <a:off x="3355087" y="1358355"/>
            <a:ext cx="2433464" cy="1669700"/>
          </a:xfrm>
          <a:prstGeom prst="rect">
            <a:avLst/>
          </a:prstGeom>
          <a:noFill/>
          <a:ln w="38100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651B085-E02F-CA4E-927A-8255909E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2026" y="2615243"/>
            <a:ext cx="928718" cy="115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93EE5-AA80-144B-8844-839B38DBF1D0}"/>
              </a:ext>
            </a:extLst>
          </p:cNvPr>
          <p:cNvSpPr txBox="1"/>
          <p:nvPr/>
        </p:nvSpPr>
        <p:spPr>
          <a:xfrm rot="19800000">
            <a:off x="6586864" y="3482655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Ding</a:t>
            </a:r>
            <a:b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</a:br>
            <a:r>
              <a:rPr lang="en-GB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Dong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05871-D349-3945-AD04-ED1F038A0D33}"/>
              </a:ext>
            </a:extLst>
          </p:cNvPr>
          <p:cNvSpPr/>
          <p:nvPr/>
        </p:nvSpPr>
        <p:spPr>
          <a:xfrm>
            <a:off x="0" y="4864116"/>
            <a:ext cx="2311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* Bell by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richad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 from the Noun Project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7544376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89</Words>
  <Application>Microsoft Macintosh PowerPoint</Application>
  <PresentationFormat>On-screen Show (16:9)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Dosis ExtraLight</vt:lpstr>
      <vt:lpstr>Titillium Web Light</vt:lpstr>
      <vt:lpstr>Mowbray template</vt:lpstr>
      <vt:lpstr>Mobbing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51</cp:revision>
  <dcterms:modified xsi:type="dcterms:W3CDTF">2020-07-07T17:52:51Z</dcterms:modified>
</cp:coreProperties>
</file>