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87" r:id="rId2"/>
    <p:sldId id="387" r:id="rId3"/>
    <p:sldId id="388" r:id="rId4"/>
    <p:sldId id="389" r:id="rId5"/>
    <p:sldId id="390" r:id="rId6"/>
    <p:sldId id="393" r:id="rId7"/>
    <p:sldId id="394" r:id="rId8"/>
    <p:sldId id="395" r:id="rId9"/>
    <p:sldId id="396" r:id="rId10"/>
    <p:sldId id="386" r:id="rId11"/>
    <p:sldId id="382" r:id="rId12"/>
    <p:sldId id="397" r:id="rId13"/>
    <p:sldId id="917" r:id="rId14"/>
    <p:sldId id="38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387"/>
            <p14:sldId id="388"/>
            <p14:sldId id="389"/>
            <p14:sldId id="390"/>
            <p14:sldId id="393"/>
            <p14:sldId id="394"/>
            <p14:sldId id="395"/>
            <p14:sldId id="396"/>
            <p14:sldId id="386"/>
            <p14:sldId id="382"/>
            <p14:sldId id="397"/>
            <p14:sldId id="917"/>
          </p14:sldIdLst>
        </p14:section>
        <p14:section name="Definitions" id="{8D59F48C-A820-F745-AB67-E33739910243}">
          <p14:sldIdLst>
            <p14:sldId id="3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7A1"/>
    <a:srgbClr val="D3EBD5"/>
    <a:srgbClr val="399EB3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86395"/>
  </p:normalViewPr>
  <p:slideViewPr>
    <p:cSldViewPr snapToGrid="0" snapToObjects="1" showGuides="1">
      <p:cViewPr varScale="1">
        <p:scale>
          <a:sx n="185" d="100"/>
          <a:sy n="185" d="100"/>
        </p:scale>
        <p:origin x="1368" y="1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75906-3046-D247-BAFD-01D38B2C501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8C8E7E8-7011-2A4D-A350-04C2EFCDAF7C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verify()</a:t>
          </a:r>
        </a:p>
      </dgm:t>
    </dgm:pt>
    <dgm:pt modelId="{75D5A10A-0C97-EB4E-BB47-5725E9E3988B}" type="parTrans" cxnId="{01025AA3-E45D-D743-BB18-9A27D943DAFE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6794B2F5-AA85-BF4F-BA28-B5CE7205E0C0}" type="sibTrans" cxnId="{01025AA3-E45D-D743-BB18-9A27D943DAFE}">
      <dgm:prSet/>
      <dgm:spPr/>
      <dgm:t>
        <a:bodyPr/>
        <a:lstStyle/>
        <a:p>
          <a:endParaRPr lang="en-GB"/>
        </a:p>
      </dgm:t>
    </dgm:pt>
    <dgm:pt modelId="{438F3F89-FF7F-DA45-9109-E1B5EADD6A1A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writes "received"</a:t>
          </a:r>
        </a:p>
      </dgm:t>
    </dgm:pt>
    <dgm:pt modelId="{F595767D-32B9-E340-86DE-B6FB05FAA109}" type="parTrans" cxnId="{B97385A2-4DCA-7540-9A9A-3063307EB454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D31DCE0A-AC45-1146-819B-F3EB76FB2E87}" type="sibTrans" cxnId="{B97385A2-4DCA-7540-9A9A-3063307EB454}">
      <dgm:prSet/>
      <dgm:spPr/>
      <dgm:t>
        <a:bodyPr/>
        <a:lstStyle/>
        <a:p>
          <a:endParaRPr lang="en-GB"/>
        </a:p>
      </dgm:t>
    </dgm:pt>
    <dgm:pt modelId="{34FDAFB3-D9EB-5845-96D8-4D88CD18A740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Same?</a:t>
          </a:r>
        </a:p>
      </dgm:t>
    </dgm:pt>
    <dgm:pt modelId="{965791CB-776D-A746-AD20-AA9B22ECFA29}" type="parTrans" cxnId="{64DE5D1A-B7BE-3A46-A0EC-10887F0FF336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79407BA-9D84-6E48-99F9-1DE576641D69}" type="sibTrans" cxnId="{64DE5D1A-B7BE-3A46-A0EC-10887F0FF336}">
      <dgm:prSet/>
      <dgm:spPr/>
      <dgm:t>
        <a:bodyPr/>
        <a:lstStyle/>
        <a:p>
          <a:endParaRPr lang="en-GB"/>
        </a:p>
      </dgm:t>
    </dgm:pt>
    <dgm:pt modelId="{E2ADFD6E-9188-0F4C-B137-8FAAE7A03800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Pass</a:t>
          </a:r>
        </a:p>
      </dgm:t>
    </dgm:pt>
    <dgm:pt modelId="{52F50B9F-B271-3046-83B0-13506BE2F713}" type="parTrans" cxnId="{AE6EF66E-6F91-7248-A17F-A98EFE6081B9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EDB25BBB-A4B0-434B-9420-1B76534A6856}" type="sibTrans" cxnId="{AE6EF66E-6F91-7248-A17F-A98EFE6081B9}">
      <dgm:prSet/>
      <dgm:spPr/>
      <dgm:t>
        <a:bodyPr/>
        <a:lstStyle/>
        <a:p>
          <a:endParaRPr lang="en-GB"/>
        </a:p>
      </dgm:t>
    </dgm:pt>
    <dgm:pt modelId="{55A08E65-A0C3-E044-8E01-2764E2C53517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Fail</a:t>
          </a:r>
        </a:p>
      </dgm:t>
    </dgm:pt>
    <dgm:pt modelId="{D1EADECA-41BA-1841-A5A4-D34ADE400BFA}" type="parTrans" cxnId="{D6D7A208-1B79-7741-9220-F831C92F709B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D7CEDFD-9EB9-3647-B5F7-EDE215203364}" type="sibTrans" cxnId="{D6D7A208-1B79-7741-9220-F831C92F709B}">
      <dgm:prSet/>
      <dgm:spPr/>
      <dgm:t>
        <a:bodyPr/>
        <a:lstStyle/>
        <a:p>
          <a:endParaRPr lang="en-GB"/>
        </a:p>
      </dgm:t>
    </dgm:pt>
    <dgm:pt modelId="{F1543462-8E8A-E34D-819B-1245091DBE45}">
      <dgm:prSet/>
      <dgm:spPr>
        <a:solidFill>
          <a:srgbClr val="889CC1"/>
        </a:solidFill>
      </dgm:spPr>
      <dgm:t>
        <a:bodyPr/>
        <a:lstStyle/>
        <a:p>
          <a:r>
            <a:rPr lang="en-GB" dirty="0"/>
            <a:t>Reporter</a:t>
          </a:r>
        </a:p>
      </dgm:t>
    </dgm:pt>
    <dgm:pt modelId="{3D2FF0C8-E333-6548-8F63-D945AFE766D4}" type="parTrans" cxnId="{B6B49AEC-9B83-4546-8FF9-699CE3BC0CBC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D3CCA246-BA7E-424D-847D-76678D13C2A6}" type="sibTrans" cxnId="{B6B49AEC-9B83-4546-8FF9-699CE3BC0CBC}">
      <dgm:prSet/>
      <dgm:spPr/>
      <dgm:t>
        <a:bodyPr/>
        <a:lstStyle/>
        <a:p>
          <a:endParaRPr lang="en-GB"/>
        </a:p>
      </dgm:t>
    </dgm:pt>
    <dgm:pt modelId="{0E8BD7D4-6B28-B549-9D6D-56B85B97EDBE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object</a:t>
          </a:r>
        </a:p>
      </dgm:t>
    </dgm:pt>
    <dgm:pt modelId="{403F9083-1C6D-C346-91C4-930373F6E9BE}" type="parTrans" cxnId="{0EDF90FE-4B50-1642-9A45-8B441151FAAF}">
      <dgm:prSet/>
      <dgm:spPr/>
      <dgm:t>
        <a:bodyPr/>
        <a:lstStyle/>
        <a:p>
          <a:endParaRPr lang="en-GB"/>
        </a:p>
      </dgm:t>
    </dgm:pt>
    <dgm:pt modelId="{EE1DA314-7E3E-584B-9B0F-43EBCBE6E652}" type="sibTrans" cxnId="{0EDF90FE-4B50-1642-9A45-8B441151FAAF}">
      <dgm:prSet/>
      <dgm:spPr/>
      <dgm:t>
        <a:bodyPr/>
        <a:lstStyle/>
        <a:p>
          <a:endParaRPr lang="en-GB"/>
        </a:p>
      </dgm:t>
    </dgm:pt>
    <dgm:pt modelId="{44A14686-343F-E642-8F9E-15B12FDF5F1F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reads "approved"</a:t>
          </a:r>
        </a:p>
      </dgm:t>
    </dgm:pt>
    <dgm:pt modelId="{0CAC62A9-AB9F-FB47-8137-FBA607B19CBE}" type="parTrans" cxnId="{1174E30E-005A-604C-8ACC-5D5FCF6F5AC4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7E81FD10-256E-8841-8D61-3DE16A3FF220}" type="sibTrans" cxnId="{1174E30E-005A-604C-8ACC-5D5FCF6F5AC4}">
      <dgm:prSet/>
      <dgm:spPr/>
      <dgm:t>
        <a:bodyPr/>
        <a:lstStyle/>
        <a:p>
          <a:endParaRPr lang="en-GB"/>
        </a:p>
      </dgm:t>
    </dgm:pt>
    <dgm:pt modelId="{44039AF5-23DB-2B46-AC38-E5B89C824BC8}" type="pres">
      <dgm:prSet presAssocID="{BC275906-3046-D247-BAFD-01D38B2C50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1F0741-9D36-A646-81E5-D31581AD9156}" type="pres">
      <dgm:prSet presAssocID="{0E8BD7D4-6B28-B549-9D6D-56B85B97EDBE}" presName="root1" presStyleCnt="0"/>
      <dgm:spPr/>
    </dgm:pt>
    <dgm:pt modelId="{E03CDCDE-58A2-324B-83E9-A3BA13E05BB7}" type="pres">
      <dgm:prSet presAssocID="{0E8BD7D4-6B28-B549-9D6D-56B85B97EDBE}" presName="LevelOneTextNode" presStyleLbl="node0" presStyleIdx="0" presStyleCnt="1">
        <dgm:presLayoutVars>
          <dgm:chPref val="3"/>
        </dgm:presLayoutVars>
      </dgm:prSet>
      <dgm:spPr/>
    </dgm:pt>
    <dgm:pt modelId="{3795FDD1-D226-874C-94BA-DAFF1356D8A8}" type="pres">
      <dgm:prSet presAssocID="{0E8BD7D4-6B28-B549-9D6D-56B85B97EDBE}" presName="level2hierChild" presStyleCnt="0"/>
      <dgm:spPr/>
    </dgm:pt>
    <dgm:pt modelId="{5E9A80EF-9670-A340-9412-8A10AEB8A793}" type="pres">
      <dgm:prSet presAssocID="{75D5A10A-0C97-EB4E-BB47-5725E9E3988B}" presName="conn2-1" presStyleLbl="parChTrans1D2" presStyleIdx="0" presStyleCnt="1"/>
      <dgm:spPr/>
    </dgm:pt>
    <dgm:pt modelId="{5320392C-F934-E449-AB73-9F76E1BD4CCD}" type="pres">
      <dgm:prSet presAssocID="{75D5A10A-0C97-EB4E-BB47-5725E9E3988B}" presName="connTx" presStyleLbl="parChTrans1D2" presStyleIdx="0" presStyleCnt="1"/>
      <dgm:spPr/>
    </dgm:pt>
    <dgm:pt modelId="{BAA843A5-3151-BE4D-B8DF-7338818FD19B}" type="pres">
      <dgm:prSet presAssocID="{E8C8E7E8-7011-2A4D-A350-04C2EFCDAF7C}" presName="root2" presStyleCnt="0"/>
      <dgm:spPr/>
    </dgm:pt>
    <dgm:pt modelId="{79D94CA3-818F-6742-974D-DBAF1AC760C6}" type="pres">
      <dgm:prSet presAssocID="{E8C8E7E8-7011-2A4D-A350-04C2EFCDAF7C}" presName="LevelTwoTextNode" presStyleLbl="node2" presStyleIdx="0" presStyleCnt="1">
        <dgm:presLayoutVars>
          <dgm:chPref val="3"/>
        </dgm:presLayoutVars>
      </dgm:prSet>
      <dgm:spPr/>
    </dgm:pt>
    <dgm:pt modelId="{E89D52EA-1215-594C-9DD2-B3CC1B363253}" type="pres">
      <dgm:prSet presAssocID="{E8C8E7E8-7011-2A4D-A350-04C2EFCDAF7C}" presName="level3hierChild" presStyleCnt="0"/>
      <dgm:spPr/>
    </dgm:pt>
    <dgm:pt modelId="{B6AA3861-BCC0-154C-B6C6-21F6CC88B63E}" type="pres">
      <dgm:prSet presAssocID="{F595767D-32B9-E340-86DE-B6FB05FAA109}" presName="conn2-1" presStyleLbl="parChTrans1D3" presStyleIdx="0" presStyleCnt="2"/>
      <dgm:spPr/>
    </dgm:pt>
    <dgm:pt modelId="{0FDDEA37-4FC6-724E-8407-3FFCC6829B44}" type="pres">
      <dgm:prSet presAssocID="{F595767D-32B9-E340-86DE-B6FB05FAA109}" presName="connTx" presStyleLbl="parChTrans1D3" presStyleIdx="0" presStyleCnt="2"/>
      <dgm:spPr/>
    </dgm:pt>
    <dgm:pt modelId="{FA151E2C-C658-0F42-B9B8-A6BF50E9EF24}" type="pres">
      <dgm:prSet presAssocID="{438F3F89-FF7F-DA45-9109-E1B5EADD6A1A}" presName="root2" presStyleCnt="0"/>
      <dgm:spPr/>
    </dgm:pt>
    <dgm:pt modelId="{8925F3EF-1F8C-F640-8E25-89965AD2E1B4}" type="pres">
      <dgm:prSet presAssocID="{438F3F89-FF7F-DA45-9109-E1B5EADD6A1A}" presName="LevelTwoTextNode" presStyleLbl="node3" presStyleIdx="0" presStyleCnt="2">
        <dgm:presLayoutVars>
          <dgm:chPref val="3"/>
        </dgm:presLayoutVars>
      </dgm:prSet>
      <dgm:spPr/>
    </dgm:pt>
    <dgm:pt modelId="{7A4CA236-4C21-054C-AD0B-B18FF49EA686}" type="pres">
      <dgm:prSet presAssocID="{438F3F89-FF7F-DA45-9109-E1B5EADD6A1A}" presName="level3hierChild" presStyleCnt="0"/>
      <dgm:spPr/>
    </dgm:pt>
    <dgm:pt modelId="{B24D0AD4-A4B8-E348-BD8A-2D9199D48FCD}" type="pres">
      <dgm:prSet presAssocID="{0CAC62A9-AB9F-FB47-8137-FBA607B19CBE}" presName="conn2-1" presStyleLbl="parChTrans1D3" presStyleIdx="1" presStyleCnt="2"/>
      <dgm:spPr/>
    </dgm:pt>
    <dgm:pt modelId="{F7EF14D6-0483-4049-8CC6-A67D187AB6DF}" type="pres">
      <dgm:prSet presAssocID="{0CAC62A9-AB9F-FB47-8137-FBA607B19CBE}" presName="connTx" presStyleLbl="parChTrans1D3" presStyleIdx="1" presStyleCnt="2"/>
      <dgm:spPr/>
    </dgm:pt>
    <dgm:pt modelId="{B0A7D224-9FA3-A945-A918-1013F47DD9D5}" type="pres">
      <dgm:prSet presAssocID="{44A14686-343F-E642-8F9E-15B12FDF5F1F}" presName="root2" presStyleCnt="0"/>
      <dgm:spPr/>
    </dgm:pt>
    <dgm:pt modelId="{4CB3342C-C675-CC47-A31B-4BD9BEBC6B9C}" type="pres">
      <dgm:prSet presAssocID="{44A14686-343F-E642-8F9E-15B12FDF5F1F}" presName="LevelTwoTextNode" presStyleLbl="node3" presStyleIdx="1" presStyleCnt="2">
        <dgm:presLayoutVars>
          <dgm:chPref val="3"/>
        </dgm:presLayoutVars>
      </dgm:prSet>
      <dgm:spPr/>
    </dgm:pt>
    <dgm:pt modelId="{87CB12AF-6E7F-224D-802C-8BD052C0766C}" type="pres">
      <dgm:prSet presAssocID="{44A14686-343F-E642-8F9E-15B12FDF5F1F}" presName="level3hierChild" presStyleCnt="0"/>
      <dgm:spPr/>
    </dgm:pt>
    <dgm:pt modelId="{97590E42-D87C-C941-BCCA-E53313DAE4CE}" type="pres">
      <dgm:prSet presAssocID="{965791CB-776D-A746-AD20-AA9B22ECFA29}" presName="conn2-1" presStyleLbl="parChTrans1D4" presStyleIdx="0" presStyleCnt="4"/>
      <dgm:spPr/>
    </dgm:pt>
    <dgm:pt modelId="{08551A0B-8585-A341-B5FC-091417835518}" type="pres">
      <dgm:prSet presAssocID="{965791CB-776D-A746-AD20-AA9B22ECFA29}" presName="connTx" presStyleLbl="parChTrans1D4" presStyleIdx="0" presStyleCnt="4"/>
      <dgm:spPr/>
    </dgm:pt>
    <dgm:pt modelId="{4E51E376-FB4D-8F45-A670-297CBB81BE2A}" type="pres">
      <dgm:prSet presAssocID="{34FDAFB3-D9EB-5845-96D8-4D88CD18A740}" presName="root2" presStyleCnt="0"/>
      <dgm:spPr/>
    </dgm:pt>
    <dgm:pt modelId="{980EDC71-F48F-BC46-A311-0ACEC9141476}" type="pres">
      <dgm:prSet presAssocID="{34FDAFB3-D9EB-5845-96D8-4D88CD18A740}" presName="LevelTwoTextNode" presStyleLbl="node4" presStyleIdx="0" presStyleCnt="4" custScaleX="104189" custLinFactNeighborX="-565" custLinFactNeighborY="-55325">
        <dgm:presLayoutVars>
          <dgm:chPref val="3"/>
        </dgm:presLayoutVars>
      </dgm:prSet>
      <dgm:spPr/>
    </dgm:pt>
    <dgm:pt modelId="{7BCCE7D3-7BE1-0B48-90DD-AE5F171C839D}" type="pres">
      <dgm:prSet presAssocID="{34FDAFB3-D9EB-5845-96D8-4D88CD18A740}" presName="level3hierChild" presStyleCnt="0"/>
      <dgm:spPr/>
    </dgm:pt>
    <dgm:pt modelId="{E67D552E-4341-B441-B76F-FE543604A2CF}" type="pres">
      <dgm:prSet presAssocID="{52F50B9F-B271-3046-83B0-13506BE2F713}" presName="conn2-1" presStyleLbl="parChTrans1D4" presStyleIdx="1" presStyleCnt="4"/>
      <dgm:spPr/>
    </dgm:pt>
    <dgm:pt modelId="{C5692F70-4C0D-304C-8A64-5D4F23B9AFEB}" type="pres">
      <dgm:prSet presAssocID="{52F50B9F-B271-3046-83B0-13506BE2F713}" presName="connTx" presStyleLbl="parChTrans1D4" presStyleIdx="1" presStyleCnt="4"/>
      <dgm:spPr/>
    </dgm:pt>
    <dgm:pt modelId="{8FAFFD9D-3F27-1A41-9DB0-ABCEA908C0C8}" type="pres">
      <dgm:prSet presAssocID="{E2ADFD6E-9188-0F4C-B137-8FAAE7A03800}" presName="root2" presStyleCnt="0"/>
      <dgm:spPr/>
    </dgm:pt>
    <dgm:pt modelId="{07981B4F-2411-F34C-9F84-A01311338122}" type="pres">
      <dgm:prSet presAssocID="{E2ADFD6E-9188-0F4C-B137-8FAAE7A03800}" presName="LevelTwoTextNode" presStyleLbl="node4" presStyleIdx="1" presStyleCnt="4" custLinFactNeighborX="-565" custLinFactNeighborY="-55325">
        <dgm:presLayoutVars>
          <dgm:chPref val="3"/>
        </dgm:presLayoutVars>
      </dgm:prSet>
      <dgm:spPr/>
    </dgm:pt>
    <dgm:pt modelId="{61C6DBA1-A8C9-314B-BAF7-90DAF9CCBF2A}" type="pres">
      <dgm:prSet presAssocID="{E2ADFD6E-9188-0F4C-B137-8FAAE7A03800}" presName="level3hierChild" presStyleCnt="0"/>
      <dgm:spPr/>
    </dgm:pt>
    <dgm:pt modelId="{1227EE75-BD55-E741-8D53-DA3379B65EC8}" type="pres">
      <dgm:prSet presAssocID="{D1EADECA-41BA-1841-A5A4-D34ADE400BFA}" presName="conn2-1" presStyleLbl="parChTrans1D4" presStyleIdx="2" presStyleCnt="4"/>
      <dgm:spPr/>
    </dgm:pt>
    <dgm:pt modelId="{41F6EBF6-514E-EA4B-AA7F-C372661EB727}" type="pres">
      <dgm:prSet presAssocID="{D1EADECA-41BA-1841-A5A4-D34ADE400BFA}" presName="connTx" presStyleLbl="parChTrans1D4" presStyleIdx="2" presStyleCnt="4"/>
      <dgm:spPr/>
    </dgm:pt>
    <dgm:pt modelId="{DFCA3315-7589-FD44-9794-4AD93F70AFC5}" type="pres">
      <dgm:prSet presAssocID="{55A08E65-A0C3-E044-8E01-2764E2C53517}" presName="root2" presStyleCnt="0"/>
      <dgm:spPr/>
    </dgm:pt>
    <dgm:pt modelId="{326B1C46-80B0-A24F-9915-535D43D27DC4}" type="pres">
      <dgm:prSet presAssocID="{55A08E65-A0C3-E044-8E01-2764E2C53517}" presName="LevelTwoTextNode" presStyleLbl="node4" presStyleIdx="2" presStyleCnt="4" custLinFactNeighborX="-565" custLinFactNeighborY="-55325">
        <dgm:presLayoutVars>
          <dgm:chPref val="3"/>
        </dgm:presLayoutVars>
      </dgm:prSet>
      <dgm:spPr/>
    </dgm:pt>
    <dgm:pt modelId="{4144E749-4E5B-DA4E-A29F-0BADFD0929D2}" type="pres">
      <dgm:prSet presAssocID="{55A08E65-A0C3-E044-8E01-2764E2C53517}" presName="level3hierChild" presStyleCnt="0"/>
      <dgm:spPr/>
    </dgm:pt>
    <dgm:pt modelId="{C5F8B07A-FBE4-994C-BE29-7AD17FB7E15C}" type="pres">
      <dgm:prSet presAssocID="{3D2FF0C8-E333-6548-8F63-D945AFE766D4}" presName="conn2-1" presStyleLbl="parChTrans1D4" presStyleIdx="3" presStyleCnt="4"/>
      <dgm:spPr/>
    </dgm:pt>
    <dgm:pt modelId="{3DE86457-F671-E14C-9068-B562088B41FF}" type="pres">
      <dgm:prSet presAssocID="{3D2FF0C8-E333-6548-8F63-D945AFE766D4}" presName="connTx" presStyleLbl="parChTrans1D4" presStyleIdx="3" presStyleCnt="4"/>
      <dgm:spPr/>
    </dgm:pt>
    <dgm:pt modelId="{46F2525F-A42A-B543-B6FE-1168B7BBF46E}" type="pres">
      <dgm:prSet presAssocID="{F1543462-8E8A-E34D-819B-1245091DBE45}" presName="root2" presStyleCnt="0"/>
      <dgm:spPr/>
    </dgm:pt>
    <dgm:pt modelId="{D25056A6-F3E7-F04F-9956-8FF709E30DF3}" type="pres">
      <dgm:prSet presAssocID="{F1543462-8E8A-E34D-819B-1245091DBE45}" presName="LevelTwoTextNode" presStyleLbl="node4" presStyleIdx="3" presStyleCnt="4" custScaleX="105176" custLinFactNeighborX="-565" custLinFactNeighborY="-55325">
        <dgm:presLayoutVars>
          <dgm:chPref val="3"/>
        </dgm:presLayoutVars>
      </dgm:prSet>
      <dgm:spPr/>
    </dgm:pt>
    <dgm:pt modelId="{9C960DCE-43EC-FF4A-8D79-2519A6F16636}" type="pres">
      <dgm:prSet presAssocID="{F1543462-8E8A-E34D-819B-1245091DBE45}" presName="level3hierChild" presStyleCnt="0"/>
      <dgm:spPr/>
    </dgm:pt>
  </dgm:ptLst>
  <dgm:cxnLst>
    <dgm:cxn modelId="{A443BF01-E4FD-B04B-B5AE-BDD2ED7E8945}" type="presOf" srcId="{BC275906-3046-D247-BAFD-01D38B2C5014}" destId="{44039AF5-23DB-2B46-AC38-E5B89C824BC8}" srcOrd="0" destOrd="0" presId="urn:microsoft.com/office/officeart/2005/8/layout/hierarchy2"/>
    <dgm:cxn modelId="{79A5E001-15D2-134B-B805-F85C1AC309F0}" type="presOf" srcId="{F595767D-32B9-E340-86DE-B6FB05FAA109}" destId="{0FDDEA37-4FC6-724E-8407-3FFCC6829B44}" srcOrd="1" destOrd="0" presId="urn:microsoft.com/office/officeart/2005/8/layout/hierarchy2"/>
    <dgm:cxn modelId="{D6D7A208-1B79-7741-9220-F831C92F709B}" srcId="{34FDAFB3-D9EB-5845-96D8-4D88CD18A740}" destId="{55A08E65-A0C3-E044-8E01-2764E2C53517}" srcOrd="1" destOrd="0" parTransId="{D1EADECA-41BA-1841-A5A4-D34ADE400BFA}" sibTransId="{3D7CEDFD-9EB9-3647-B5F7-EDE215203364}"/>
    <dgm:cxn modelId="{1174E30E-005A-604C-8ACC-5D5FCF6F5AC4}" srcId="{E8C8E7E8-7011-2A4D-A350-04C2EFCDAF7C}" destId="{44A14686-343F-E642-8F9E-15B12FDF5F1F}" srcOrd="1" destOrd="0" parTransId="{0CAC62A9-AB9F-FB47-8137-FBA607B19CBE}" sibTransId="{7E81FD10-256E-8841-8D61-3DE16A3FF220}"/>
    <dgm:cxn modelId="{D7ACBB17-E1B0-904F-9145-8D3F9B928A79}" type="presOf" srcId="{0CAC62A9-AB9F-FB47-8137-FBA607B19CBE}" destId="{F7EF14D6-0483-4049-8CC6-A67D187AB6DF}" srcOrd="1" destOrd="0" presId="urn:microsoft.com/office/officeart/2005/8/layout/hierarchy2"/>
    <dgm:cxn modelId="{1BC5DD19-D623-1D4B-BE5B-F024FC1C4D35}" type="presOf" srcId="{E2ADFD6E-9188-0F4C-B137-8FAAE7A03800}" destId="{07981B4F-2411-F34C-9F84-A01311338122}" srcOrd="0" destOrd="0" presId="urn:microsoft.com/office/officeart/2005/8/layout/hierarchy2"/>
    <dgm:cxn modelId="{64DE5D1A-B7BE-3A46-A0EC-10887F0FF336}" srcId="{44A14686-343F-E642-8F9E-15B12FDF5F1F}" destId="{34FDAFB3-D9EB-5845-96D8-4D88CD18A740}" srcOrd="0" destOrd="0" parTransId="{965791CB-776D-A746-AD20-AA9B22ECFA29}" sibTransId="{379407BA-9D84-6E48-99F9-1DE576641D69}"/>
    <dgm:cxn modelId="{9F26EB27-7F5A-4F45-9FC1-4493C4FC24BF}" type="presOf" srcId="{E8C8E7E8-7011-2A4D-A350-04C2EFCDAF7C}" destId="{79D94CA3-818F-6742-974D-DBAF1AC760C6}" srcOrd="0" destOrd="0" presId="urn:microsoft.com/office/officeart/2005/8/layout/hierarchy2"/>
    <dgm:cxn modelId="{A42AFF34-02D7-E84D-85F9-4D45C7F71950}" type="presOf" srcId="{438F3F89-FF7F-DA45-9109-E1B5EADD6A1A}" destId="{8925F3EF-1F8C-F640-8E25-89965AD2E1B4}" srcOrd="0" destOrd="0" presId="urn:microsoft.com/office/officeart/2005/8/layout/hierarchy2"/>
    <dgm:cxn modelId="{0584583A-3F10-2947-871E-584A00066580}" type="presOf" srcId="{52F50B9F-B271-3046-83B0-13506BE2F713}" destId="{C5692F70-4C0D-304C-8A64-5D4F23B9AFEB}" srcOrd="1" destOrd="0" presId="urn:microsoft.com/office/officeart/2005/8/layout/hierarchy2"/>
    <dgm:cxn modelId="{0ABAC940-31EF-9042-BFDE-048CA0143A05}" type="presOf" srcId="{D1EADECA-41BA-1841-A5A4-D34ADE400BFA}" destId="{41F6EBF6-514E-EA4B-AA7F-C372661EB727}" srcOrd="1" destOrd="0" presId="urn:microsoft.com/office/officeart/2005/8/layout/hierarchy2"/>
    <dgm:cxn modelId="{53016B5C-B709-324A-BA41-B67DCE632658}" type="presOf" srcId="{0E8BD7D4-6B28-B549-9D6D-56B85B97EDBE}" destId="{E03CDCDE-58A2-324B-83E9-A3BA13E05BB7}" srcOrd="0" destOrd="0" presId="urn:microsoft.com/office/officeart/2005/8/layout/hierarchy2"/>
    <dgm:cxn modelId="{917CDF62-F340-2946-9ED3-318E161B81DA}" type="presOf" srcId="{D1EADECA-41BA-1841-A5A4-D34ADE400BFA}" destId="{1227EE75-BD55-E741-8D53-DA3379B65EC8}" srcOrd="0" destOrd="0" presId="urn:microsoft.com/office/officeart/2005/8/layout/hierarchy2"/>
    <dgm:cxn modelId="{AE6EF66E-6F91-7248-A17F-A98EFE6081B9}" srcId="{34FDAFB3-D9EB-5845-96D8-4D88CD18A740}" destId="{E2ADFD6E-9188-0F4C-B137-8FAAE7A03800}" srcOrd="0" destOrd="0" parTransId="{52F50B9F-B271-3046-83B0-13506BE2F713}" sibTransId="{EDB25BBB-A4B0-434B-9420-1B76534A6856}"/>
    <dgm:cxn modelId="{95D6DE4F-921F-7A4A-ACBA-0790C040D022}" type="presOf" srcId="{F595767D-32B9-E340-86DE-B6FB05FAA109}" destId="{B6AA3861-BCC0-154C-B6C6-21F6CC88B63E}" srcOrd="0" destOrd="0" presId="urn:microsoft.com/office/officeart/2005/8/layout/hierarchy2"/>
    <dgm:cxn modelId="{8B4C9150-75B1-B941-B030-894AC05E6D9C}" type="presOf" srcId="{55A08E65-A0C3-E044-8E01-2764E2C53517}" destId="{326B1C46-80B0-A24F-9915-535D43D27DC4}" srcOrd="0" destOrd="0" presId="urn:microsoft.com/office/officeart/2005/8/layout/hierarchy2"/>
    <dgm:cxn modelId="{E66E3856-E291-0E4A-89FD-16DC76AA511A}" type="presOf" srcId="{965791CB-776D-A746-AD20-AA9B22ECFA29}" destId="{97590E42-D87C-C941-BCCA-E53313DAE4CE}" srcOrd="0" destOrd="0" presId="urn:microsoft.com/office/officeart/2005/8/layout/hierarchy2"/>
    <dgm:cxn modelId="{3B07757A-0CDE-0A4D-B5D5-4564DD48643D}" type="presOf" srcId="{0CAC62A9-AB9F-FB47-8137-FBA607B19CBE}" destId="{B24D0AD4-A4B8-E348-BD8A-2D9199D48FCD}" srcOrd="0" destOrd="0" presId="urn:microsoft.com/office/officeart/2005/8/layout/hierarchy2"/>
    <dgm:cxn modelId="{D8099A7E-A1D2-714D-B386-6FA4D1712DD0}" type="presOf" srcId="{965791CB-776D-A746-AD20-AA9B22ECFA29}" destId="{08551A0B-8585-A341-B5FC-091417835518}" srcOrd="1" destOrd="0" presId="urn:microsoft.com/office/officeart/2005/8/layout/hierarchy2"/>
    <dgm:cxn modelId="{49DD917F-1CA9-FE40-BD34-E27C9FE8A0A3}" type="presOf" srcId="{F1543462-8E8A-E34D-819B-1245091DBE45}" destId="{D25056A6-F3E7-F04F-9956-8FF709E30DF3}" srcOrd="0" destOrd="0" presId="urn:microsoft.com/office/officeart/2005/8/layout/hierarchy2"/>
    <dgm:cxn modelId="{59B30A81-37CD-2C45-B923-C667FDD06230}" type="presOf" srcId="{34FDAFB3-D9EB-5845-96D8-4D88CD18A740}" destId="{980EDC71-F48F-BC46-A311-0ACEC9141476}" srcOrd="0" destOrd="0" presId="urn:microsoft.com/office/officeart/2005/8/layout/hierarchy2"/>
    <dgm:cxn modelId="{B97385A2-4DCA-7540-9A9A-3063307EB454}" srcId="{E8C8E7E8-7011-2A4D-A350-04C2EFCDAF7C}" destId="{438F3F89-FF7F-DA45-9109-E1B5EADD6A1A}" srcOrd="0" destOrd="0" parTransId="{F595767D-32B9-E340-86DE-B6FB05FAA109}" sibTransId="{D31DCE0A-AC45-1146-819B-F3EB76FB2E87}"/>
    <dgm:cxn modelId="{01025AA3-E45D-D743-BB18-9A27D943DAFE}" srcId="{0E8BD7D4-6B28-B549-9D6D-56B85B97EDBE}" destId="{E8C8E7E8-7011-2A4D-A350-04C2EFCDAF7C}" srcOrd="0" destOrd="0" parTransId="{75D5A10A-0C97-EB4E-BB47-5725E9E3988B}" sibTransId="{6794B2F5-AA85-BF4F-BA28-B5CE7205E0C0}"/>
    <dgm:cxn modelId="{38B219AB-59B3-B34D-AEFA-E27849B01C59}" type="presOf" srcId="{75D5A10A-0C97-EB4E-BB47-5725E9E3988B}" destId="{5320392C-F934-E449-AB73-9F76E1BD4CCD}" srcOrd="1" destOrd="0" presId="urn:microsoft.com/office/officeart/2005/8/layout/hierarchy2"/>
    <dgm:cxn modelId="{4C2D77B0-6F1B-7C48-8B22-089A5E24A888}" type="presOf" srcId="{52F50B9F-B271-3046-83B0-13506BE2F713}" destId="{E67D552E-4341-B441-B76F-FE543604A2CF}" srcOrd="0" destOrd="0" presId="urn:microsoft.com/office/officeart/2005/8/layout/hierarchy2"/>
    <dgm:cxn modelId="{23AE0BD2-417F-B447-A0B2-BAC95001AD63}" type="presOf" srcId="{3D2FF0C8-E333-6548-8F63-D945AFE766D4}" destId="{3DE86457-F671-E14C-9068-B562088B41FF}" srcOrd="1" destOrd="0" presId="urn:microsoft.com/office/officeart/2005/8/layout/hierarchy2"/>
    <dgm:cxn modelId="{F16824E1-B519-2C4A-AC05-CB8307AD8CD5}" type="presOf" srcId="{75D5A10A-0C97-EB4E-BB47-5725E9E3988B}" destId="{5E9A80EF-9670-A340-9412-8A10AEB8A793}" srcOrd="0" destOrd="0" presId="urn:microsoft.com/office/officeart/2005/8/layout/hierarchy2"/>
    <dgm:cxn modelId="{EBB8E3E4-4CAB-0C41-811A-9869DCBAD1C7}" type="presOf" srcId="{44A14686-343F-E642-8F9E-15B12FDF5F1F}" destId="{4CB3342C-C675-CC47-A31B-4BD9BEBC6B9C}" srcOrd="0" destOrd="0" presId="urn:microsoft.com/office/officeart/2005/8/layout/hierarchy2"/>
    <dgm:cxn modelId="{594EDCE6-89EF-A343-AFEC-2D515070F642}" type="presOf" srcId="{3D2FF0C8-E333-6548-8F63-D945AFE766D4}" destId="{C5F8B07A-FBE4-994C-BE29-7AD17FB7E15C}" srcOrd="0" destOrd="0" presId="urn:microsoft.com/office/officeart/2005/8/layout/hierarchy2"/>
    <dgm:cxn modelId="{B6B49AEC-9B83-4546-8FF9-699CE3BC0CBC}" srcId="{55A08E65-A0C3-E044-8E01-2764E2C53517}" destId="{F1543462-8E8A-E34D-819B-1245091DBE45}" srcOrd="0" destOrd="0" parTransId="{3D2FF0C8-E333-6548-8F63-D945AFE766D4}" sibTransId="{D3CCA246-BA7E-424D-847D-76678D13C2A6}"/>
    <dgm:cxn modelId="{0EDF90FE-4B50-1642-9A45-8B441151FAAF}" srcId="{BC275906-3046-D247-BAFD-01D38B2C5014}" destId="{0E8BD7D4-6B28-B549-9D6D-56B85B97EDBE}" srcOrd="0" destOrd="0" parTransId="{403F9083-1C6D-C346-91C4-930373F6E9BE}" sibTransId="{EE1DA314-7E3E-584B-9B0F-43EBCBE6E652}"/>
    <dgm:cxn modelId="{CB7A4F02-2F65-CD4F-8F31-3FA8F2E58D2E}" type="presParOf" srcId="{44039AF5-23DB-2B46-AC38-E5B89C824BC8}" destId="{531F0741-9D36-A646-81E5-D31581AD9156}" srcOrd="0" destOrd="0" presId="urn:microsoft.com/office/officeart/2005/8/layout/hierarchy2"/>
    <dgm:cxn modelId="{DED224F1-A824-8843-8B4A-B48DF06F29ED}" type="presParOf" srcId="{531F0741-9D36-A646-81E5-D31581AD9156}" destId="{E03CDCDE-58A2-324B-83E9-A3BA13E05BB7}" srcOrd="0" destOrd="0" presId="urn:microsoft.com/office/officeart/2005/8/layout/hierarchy2"/>
    <dgm:cxn modelId="{4926B191-C831-0F49-8881-AEB654246317}" type="presParOf" srcId="{531F0741-9D36-A646-81E5-D31581AD9156}" destId="{3795FDD1-D226-874C-94BA-DAFF1356D8A8}" srcOrd="1" destOrd="0" presId="urn:microsoft.com/office/officeart/2005/8/layout/hierarchy2"/>
    <dgm:cxn modelId="{F6B999B4-3EC0-B448-8E0B-A42D64221617}" type="presParOf" srcId="{3795FDD1-D226-874C-94BA-DAFF1356D8A8}" destId="{5E9A80EF-9670-A340-9412-8A10AEB8A793}" srcOrd="0" destOrd="0" presId="urn:microsoft.com/office/officeart/2005/8/layout/hierarchy2"/>
    <dgm:cxn modelId="{C69698D3-489C-2D48-AEF8-AA74A7DDCE87}" type="presParOf" srcId="{5E9A80EF-9670-A340-9412-8A10AEB8A793}" destId="{5320392C-F934-E449-AB73-9F76E1BD4CCD}" srcOrd="0" destOrd="0" presId="urn:microsoft.com/office/officeart/2005/8/layout/hierarchy2"/>
    <dgm:cxn modelId="{A82721E1-C2D1-904F-B2B8-D3B76054E428}" type="presParOf" srcId="{3795FDD1-D226-874C-94BA-DAFF1356D8A8}" destId="{BAA843A5-3151-BE4D-B8DF-7338818FD19B}" srcOrd="1" destOrd="0" presId="urn:microsoft.com/office/officeart/2005/8/layout/hierarchy2"/>
    <dgm:cxn modelId="{8D07098B-2B90-1A4E-A2B8-35A72E84860B}" type="presParOf" srcId="{BAA843A5-3151-BE4D-B8DF-7338818FD19B}" destId="{79D94CA3-818F-6742-974D-DBAF1AC760C6}" srcOrd="0" destOrd="0" presId="urn:microsoft.com/office/officeart/2005/8/layout/hierarchy2"/>
    <dgm:cxn modelId="{4D31A2BB-A0F3-874D-A7D0-808CFF148FA9}" type="presParOf" srcId="{BAA843A5-3151-BE4D-B8DF-7338818FD19B}" destId="{E89D52EA-1215-594C-9DD2-B3CC1B363253}" srcOrd="1" destOrd="0" presId="urn:microsoft.com/office/officeart/2005/8/layout/hierarchy2"/>
    <dgm:cxn modelId="{B4289EED-A836-8149-A442-DE5C9CA9C191}" type="presParOf" srcId="{E89D52EA-1215-594C-9DD2-B3CC1B363253}" destId="{B6AA3861-BCC0-154C-B6C6-21F6CC88B63E}" srcOrd="0" destOrd="0" presId="urn:microsoft.com/office/officeart/2005/8/layout/hierarchy2"/>
    <dgm:cxn modelId="{43C37FD8-491B-BA41-9B12-1A65C2248A3E}" type="presParOf" srcId="{B6AA3861-BCC0-154C-B6C6-21F6CC88B63E}" destId="{0FDDEA37-4FC6-724E-8407-3FFCC6829B44}" srcOrd="0" destOrd="0" presId="urn:microsoft.com/office/officeart/2005/8/layout/hierarchy2"/>
    <dgm:cxn modelId="{D0BF7E13-7906-BD43-8731-07049CA733AE}" type="presParOf" srcId="{E89D52EA-1215-594C-9DD2-B3CC1B363253}" destId="{FA151E2C-C658-0F42-B9B8-A6BF50E9EF24}" srcOrd="1" destOrd="0" presId="urn:microsoft.com/office/officeart/2005/8/layout/hierarchy2"/>
    <dgm:cxn modelId="{A78A509B-0BF8-E74A-A850-CFB0ADDE5D28}" type="presParOf" srcId="{FA151E2C-C658-0F42-B9B8-A6BF50E9EF24}" destId="{8925F3EF-1F8C-F640-8E25-89965AD2E1B4}" srcOrd="0" destOrd="0" presId="urn:microsoft.com/office/officeart/2005/8/layout/hierarchy2"/>
    <dgm:cxn modelId="{07292EDD-3D5F-AA49-8677-FEFA9144BD17}" type="presParOf" srcId="{FA151E2C-C658-0F42-B9B8-A6BF50E9EF24}" destId="{7A4CA236-4C21-054C-AD0B-B18FF49EA686}" srcOrd="1" destOrd="0" presId="urn:microsoft.com/office/officeart/2005/8/layout/hierarchy2"/>
    <dgm:cxn modelId="{64E92BFA-D2F9-4E4E-ABC4-BEF33382F8FA}" type="presParOf" srcId="{E89D52EA-1215-594C-9DD2-B3CC1B363253}" destId="{B24D0AD4-A4B8-E348-BD8A-2D9199D48FCD}" srcOrd="2" destOrd="0" presId="urn:microsoft.com/office/officeart/2005/8/layout/hierarchy2"/>
    <dgm:cxn modelId="{D79E0789-6D59-8A41-9ED6-B6A072EF25D8}" type="presParOf" srcId="{B24D0AD4-A4B8-E348-BD8A-2D9199D48FCD}" destId="{F7EF14D6-0483-4049-8CC6-A67D187AB6DF}" srcOrd="0" destOrd="0" presId="urn:microsoft.com/office/officeart/2005/8/layout/hierarchy2"/>
    <dgm:cxn modelId="{82FC919A-EBB8-7941-BD9B-59FB7527CA9E}" type="presParOf" srcId="{E89D52EA-1215-594C-9DD2-B3CC1B363253}" destId="{B0A7D224-9FA3-A945-A918-1013F47DD9D5}" srcOrd="3" destOrd="0" presId="urn:microsoft.com/office/officeart/2005/8/layout/hierarchy2"/>
    <dgm:cxn modelId="{A2529476-305E-B74B-9688-84A1E7874BF7}" type="presParOf" srcId="{B0A7D224-9FA3-A945-A918-1013F47DD9D5}" destId="{4CB3342C-C675-CC47-A31B-4BD9BEBC6B9C}" srcOrd="0" destOrd="0" presId="urn:microsoft.com/office/officeart/2005/8/layout/hierarchy2"/>
    <dgm:cxn modelId="{B329C2CA-4B9E-E74F-9588-1E125BCDF670}" type="presParOf" srcId="{B0A7D224-9FA3-A945-A918-1013F47DD9D5}" destId="{87CB12AF-6E7F-224D-802C-8BD052C0766C}" srcOrd="1" destOrd="0" presId="urn:microsoft.com/office/officeart/2005/8/layout/hierarchy2"/>
    <dgm:cxn modelId="{FC79DA5A-63F5-474F-AAA0-65DF35EB6662}" type="presParOf" srcId="{87CB12AF-6E7F-224D-802C-8BD052C0766C}" destId="{97590E42-D87C-C941-BCCA-E53313DAE4CE}" srcOrd="0" destOrd="0" presId="urn:microsoft.com/office/officeart/2005/8/layout/hierarchy2"/>
    <dgm:cxn modelId="{FB225C48-2EAA-D04A-B92C-195DF8892650}" type="presParOf" srcId="{97590E42-D87C-C941-BCCA-E53313DAE4CE}" destId="{08551A0B-8585-A341-B5FC-091417835518}" srcOrd="0" destOrd="0" presId="urn:microsoft.com/office/officeart/2005/8/layout/hierarchy2"/>
    <dgm:cxn modelId="{1D068D5C-6D4A-7B46-BEB5-57C74FDF01FD}" type="presParOf" srcId="{87CB12AF-6E7F-224D-802C-8BD052C0766C}" destId="{4E51E376-FB4D-8F45-A670-297CBB81BE2A}" srcOrd="1" destOrd="0" presId="urn:microsoft.com/office/officeart/2005/8/layout/hierarchy2"/>
    <dgm:cxn modelId="{A42EF6E4-6897-4C43-899A-DD3627391098}" type="presParOf" srcId="{4E51E376-FB4D-8F45-A670-297CBB81BE2A}" destId="{980EDC71-F48F-BC46-A311-0ACEC9141476}" srcOrd="0" destOrd="0" presId="urn:microsoft.com/office/officeart/2005/8/layout/hierarchy2"/>
    <dgm:cxn modelId="{E8B76AD4-67B0-4144-8C13-F26AA180D291}" type="presParOf" srcId="{4E51E376-FB4D-8F45-A670-297CBB81BE2A}" destId="{7BCCE7D3-7BE1-0B48-90DD-AE5F171C839D}" srcOrd="1" destOrd="0" presId="urn:microsoft.com/office/officeart/2005/8/layout/hierarchy2"/>
    <dgm:cxn modelId="{12B57318-E0D7-5349-AB6E-176580D45634}" type="presParOf" srcId="{7BCCE7D3-7BE1-0B48-90DD-AE5F171C839D}" destId="{E67D552E-4341-B441-B76F-FE543604A2CF}" srcOrd="0" destOrd="0" presId="urn:microsoft.com/office/officeart/2005/8/layout/hierarchy2"/>
    <dgm:cxn modelId="{FB60E701-A3DC-D24E-9E58-F3FB0EAA97B9}" type="presParOf" srcId="{E67D552E-4341-B441-B76F-FE543604A2CF}" destId="{C5692F70-4C0D-304C-8A64-5D4F23B9AFEB}" srcOrd="0" destOrd="0" presId="urn:microsoft.com/office/officeart/2005/8/layout/hierarchy2"/>
    <dgm:cxn modelId="{06182788-8A0A-F14D-AD96-0DC4070400D1}" type="presParOf" srcId="{7BCCE7D3-7BE1-0B48-90DD-AE5F171C839D}" destId="{8FAFFD9D-3F27-1A41-9DB0-ABCEA908C0C8}" srcOrd="1" destOrd="0" presId="urn:microsoft.com/office/officeart/2005/8/layout/hierarchy2"/>
    <dgm:cxn modelId="{5307C5E5-DC2E-7849-B23B-49CE93104A87}" type="presParOf" srcId="{8FAFFD9D-3F27-1A41-9DB0-ABCEA908C0C8}" destId="{07981B4F-2411-F34C-9F84-A01311338122}" srcOrd="0" destOrd="0" presId="urn:microsoft.com/office/officeart/2005/8/layout/hierarchy2"/>
    <dgm:cxn modelId="{FBD3A0D2-7F79-5D44-AA5A-FF17597CB7C4}" type="presParOf" srcId="{8FAFFD9D-3F27-1A41-9DB0-ABCEA908C0C8}" destId="{61C6DBA1-A8C9-314B-BAF7-90DAF9CCBF2A}" srcOrd="1" destOrd="0" presId="urn:microsoft.com/office/officeart/2005/8/layout/hierarchy2"/>
    <dgm:cxn modelId="{EDE20B52-F2B2-F149-B1CF-538410B0B53C}" type="presParOf" srcId="{7BCCE7D3-7BE1-0B48-90DD-AE5F171C839D}" destId="{1227EE75-BD55-E741-8D53-DA3379B65EC8}" srcOrd="2" destOrd="0" presId="urn:microsoft.com/office/officeart/2005/8/layout/hierarchy2"/>
    <dgm:cxn modelId="{59042C7A-ADF7-F049-9A36-99AC44BA63BD}" type="presParOf" srcId="{1227EE75-BD55-E741-8D53-DA3379B65EC8}" destId="{41F6EBF6-514E-EA4B-AA7F-C372661EB727}" srcOrd="0" destOrd="0" presId="urn:microsoft.com/office/officeart/2005/8/layout/hierarchy2"/>
    <dgm:cxn modelId="{3F84DBF9-3B87-3144-B66C-09EB3A69E680}" type="presParOf" srcId="{7BCCE7D3-7BE1-0B48-90DD-AE5F171C839D}" destId="{DFCA3315-7589-FD44-9794-4AD93F70AFC5}" srcOrd="3" destOrd="0" presId="urn:microsoft.com/office/officeart/2005/8/layout/hierarchy2"/>
    <dgm:cxn modelId="{1C711FDF-379B-B544-AF05-BF982A8E5BAF}" type="presParOf" srcId="{DFCA3315-7589-FD44-9794-4AD93F70AFC5}" destId="{326B1C46-80B0-A24F-9915-535D43D27DC4}" srcOrd="0" destOrd="0" presId="urn:microsoft.com/office/officeart/2005/8/layout/hierarchy2"/>
    <dgm:cxn modelId="{78AF865B-916A-8946-8B45-2649A32C5316}" type="presParOf" srcId="{DFCA3315-7589-FD44-9794-4AD93F70AFC5}" destId="{4144E749-4E5B-DA4E-A29F-0BADFD0929D2}" srcOrd="1" destOrd="0" presId="urn:microsoft.com/office/officeart/2005/8/layout/hierarchy2"/>
    <dgm:cxn modelId="{DC5D8B92-1B26-2442-BC3F-11A6CEAAF640}" type="presParOf" srcId="{4144E749-4E5B-DA4E-A29F-0BADFD0929D2}" destId="{C5F8B07A-FBE4-994C-BE29-7AD17FB7E15C}" srcOrd="0" destOrd="0" presId="urn:microsoft.com/office/officeart/2005/8/layout/hierarchy2"/>
    <dgm:cxn modelId="{22DD031C-8F82-3040-94DE-9FE0BF799BD9}" type="presParOf" srcId="{C5F8B07A-FBE4-994C-BE29-7AD17FB7E15C}" destId="{3DE86457-F671-E14C-9068-B562088B41FF}" srcOrd="0" destOrd="0" presId="urn:microsoft.com/office/officeart/2005/8/layout/hierarchy2"/>
    <dgm:cxn modelId="{77CFA481-EB9A-8347-BDED-1AE903FB11CC}" type="presParOf" srcId="{4144E749-4E5B-DA4E-A29F-0BADFD0929D2}" destId="{46F2525F-A42A-B543-B6FE-1168B7BBF46E}" srcOrd="1" destOrd="0" presId="urn:microsoft.com/office/officeart/2005/8/layout/hierarchy2"/>
    <dgm:cxn modelId="{11D98D41-C427-1D47-A578-AFBA26AB8418}" type="presParOf" srcId="{46F2525F-A42A-B543-B6FE-1168B7BBF46E}" destId="{D25056A6-F3E7-F04F-9956-8FF709E30DF3}" srcOrd="0" destOrd="0" presId="urn:microsoft.com/office/officeart/2005/8/layout/hierarchy2"/>
    <dgm:cxn modelId="{D24C9B01-FA8B-2642-BA3D-BD145916AAF7}" type="presParOf" srcId="{46F2525F-A42A-B543-B6FE-1168B7BBF46E}" destId="{9C960DCE-43EC-FF4A-8D79-2519A6F1663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DCDE-58A2-324B-83E9-A3BA13E05BB7}">
      <dsp:nvSpPr>
        <dsp:cNvPr id="0" name=""/>
        <dsp:cNvSpPr/>
      </dsp:nvSpPr>
      <dsp:spPr>
        <a:xfrm>
          <a:off x="58" y="1618667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object</a:t>
          </a:r>
        </a:p>
      </dsp:txBody>
      <dsp:txXfrm>
        <a:off x="15431" y="1634040"/>
        <a:ext cx="1018988" cy="494121"/>
      </dsp:txXfrm>
    </dsp:sp>
    <dsp:sp modelId="{5E9A80EF-9670-A340-9412-8A10AEB8A793}">
      <dsp:nvSpPr>
        <dsp:cNvPr id="0" name=""/>
        <dsp:cNvSpPr/>
      </dsp:nvSpPr>
      <dsp:spPr>
        <a:xfrm>
          <a:off x="1049792" y="1869477"/>
          <a:ext cx="419893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19893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249242" y="1870603"/>
        <a:ext cx="20994" cy="20994"/>
      </dsp:txXfrm>
    </dsp:sp>
    <dsp:sp modelId="{79D94CA3-818F-6742-974D-DBAF1AC760C6}">
      <dsp:nvSpPr>
        <dsp:cNvPr id="0" name=""/>
        <dsp:cNvSpPr/>
      </dsp:nvSpPr>
      <dsp:spPr>
        <a:xfrm>
          <a:off x="1469686" y="1618667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verify()</a:t>
          </a:r>
        </a:p>
      </dsp:txBody>
      <dsp:txXfrm>
        <a:off x="1485059" y="1634040"/>
        <a:ext cx="1018988" cy="494121"/>
      </dsp:txXfrm>
    </dsp:sp>
    <dsp:sp modelId="{B6AA3861-BCC0-154C-B6C6-21F6CC88B63E}">
      <dsp:nvSpPr>
        <dsp:cNvPr id="0" name=""/>
        <dsp:cNvSpPr/>
      </dsp:nvSpPr>
      <dsp:spPr>
        <a:xfrm rot="19457599">
          <a:off x="2470817" y="1718577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716440" y="1717273"/>
        <a:ext cx="25855" cy="25855"/>
      </dsp:txXfrm>
    </dsp:sp>
    <dsp:sp modelId="{8925F3EF-1F8C-F640-8E25-89965AD2E1B4}">
      <dsp:nvSpPr>
        <dsp:cNvPr id="0" name=""/>
        <dsp:cNvSpPr/>
      </dsp:nvSpPr>
      <dsp:spPr>
        <a:xfrm>
          <a:off x="2939314" y="1316868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writes "received"</a:t>
          </a:r>
        </a:p>
      </dsp:txBody>
      <dsp:txXfrm>
        <a:off x="2954687" y="1332241"/>
        <a:ext cx="1018988" cy="494121"/>
      </dsp:txXfrm>
    </dsp:sp>
    <dsp:sp modelId="{B24D0AD4-A4B8-E348-BD8A-2D9199D48FCD}">
      <dsp:nvSpPr>
        <dsp:cNvPr id="0" name=""/>
        <dsp:cNvSpPr/>
      </dsp:nvSpPr>
      <dsp:spPr>
        <a:xfrm rot="2142401">
          <a:off x="2470817" y="2020376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716440" y="2019072"/>
        <a:ext cx="25855" cy="25855"/>
      </dsp:txXfrm>
    </dsp:sp>
    <dsp:sp modelId="{4CB3342C-C675-CC47-A31B-4BD9BEBC6B9C}">
      <dsp:nvSpPr>
        <dsp:cNvPr id="0" name=""/>
        <dsp:cNvSpPr/>
      </dsp:nvSpPr>
      <dsp:spPr>
        <a:xfrm>
          <a:off x="2939314" y="1920465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reads "approved"</a:t>
          </a:r>
        </a:p>
      </dsp:txBody>
      <dsp:txXfrm>
        <a:off x="2954687" y="1935838"/>
        <a:ext cx="1018988" cy="494121"/>
      </dsp:txXfrm>
    </dsp:sp>
    <dsp:sp modelId="{97590E42-D87C-C941-BCCA-E53313DAE4CE}">
      <dsp:nvSpPr>
        <dsp:cNvPr id="0" name=""/>
        <dsp:cNvSpPr/>
      </dsp:nvSpPr>
      <dsp:spPr>
        <a:xfrm rot="19497088">
          <a:off x="3943202" y="2026084"/>
          <a:ext cx="505655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05655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183388" y="2025066"/>
        <a:ext cx="25282" cy="25282"/>
      </dsp:txXfrm>
    </dsp:sp>
    <dsp:sp modelId="{980EDC71-F48F-BC46-A311-0ACEC9141476}">
      <dsp:nvSpPr>
        <dsp:cNvPr id="0" name=""/>
        <dsp:cNvSpPr/>
      </dsp:nvSpPr>
      <dsp:spPr>
        <a:xfrm>
          <a:off x="4403011" y="1630082"/>
          <a:ext cx="1093707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Same?</a:t>
          </a:r>
        </a:p>
      </dsp:txBody>
      <dsp:txXfrm>
        <a:off x="4418384" y="1645455"/>
        <a:ext cx="1062961" cy="494121"/>
      </dsp:txXfrm>
    </dsp:sp>
    <dsp:sp modelId="{E67D552E-4341-B441-B76F-FE543604A2CF}">
      <dsp:nvSpPr>
        <dsp:cNvPr id="0" name=""/>
        <dsp:cNvSpPr/>
      </dsp:nvSpPr>
      <dsp:spPr>
        <a:xfrm rot="19457599">
          <a:off x="5448115" y="1729993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693738" y="1728689"/>
        <a:ext cx="25855" cy="25855"/>
      </dsp:txXfrm>
    </dsp:sp>
    <dsp:sp modelId="{07981B4F-2411-F34C-9F84-A01311338122}">
      <dsp:nvSpPr>
        <dsp:cNvPr id="0" name=""/>
        <dsp:cNvSpPr/>
      </dsp:nvSpPr>
      <dsp:spPr>
        <a:xfrm>
          <a:off x="5916613" y="1328284"/>
          <a:ext cx="1049734" cy="52486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Pass</a:t>
          </a:r>
        </a:p>
      </dsp:txBody>
      <dsp:txXfrm>
        <a:off x="5931986" y="1343657"/>
        <a:ext cx="1018988" cy="494121"/>
      </dsp:txXfrm>
    </dsp:sp>
    <dsp:sp modelId="{1227EE75-BD55-E741-8D53-DA3379B65EC8}">
      <dsp:nvSpPr>
        <dsp:cNvPr id="0" name=""/>
        <dsp:cNvSpPr/>
      </dsp:nvSpPr>
      <dsp:spPr>
        <a:xfrm rot="2142401">
          <a:off x="5448115" y="2031792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693738" y="2030488"/>
        <a:ext cx="25855" cy="25855"/>
      </dsp:txXfrm>
    </dsp:sp>
    <dsp:sp modelId="{326B1C46-80B0-A24F-9915-535D43D27DC4}">
      <dsp:nvSpPr>
        <dsp:cNvPr id="0" name=""/>
        <dsp:cNvSpPr/>
      </dsp:nvSpPr>
      <dsp:spPr>
        <a:xfrm>
          <a:off x="5916613" y="1931881"/>
          <a:ext cx="1049734" cy="52486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Fail</a:t>
          </a:r>
        </a:p>
      </dsp:txBody>
      <dsp:txXfrm>
        <a:off x="5931986" y="1947254"/>
        <a:ext cx="1018988" cy="494121"/>
      </dsp:txXfrm>
    </dsp:sp>
    <dsp:sp modelId="{C5F8B07A-FBE4-994C-BE29-7AD17FB7E15C}">
      <dsp:nvSpPr>
        <dsp:cNvPr id="0" name=""/>
        <dsp:cNvSpPr/>
      </dsp:nvSpPr>
      <dsp:spPr>
        <a:xfrm>
          <a:off x="6966347" y="2182691"/>
          <a:ext cx="419893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19893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165796" y="2183817"/>
        <a:ext cx="20994" cy="20994"/>
      </dsp:txXfrm>
    </dsp:sp>
    <dsp:sp modelId="{D25056A6-F3E7-F04F-9956-8FF709E30DF3}">
      <dsp:nvSpPr>
        <dsp:cNvPr id="0" name=""/>
        <dsp:cNvSpPr/>
      </dsp:nvSpPr>
      <dsp:spPr>
        <a:xfrm>
          <a:off x="7386241" y="1931881"/>
          <a:ext cx="1104068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Reporter</a:t>
          </a:r>
        </a:p>
      </dsp:txBody>
      <dsp:txXfrm>
        <a:off x="7401614" y="1947254"/>
        <a:ext cx="1073322" cy="494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436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94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7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7/8/2020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494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62" r:id="rId5"/>
    <p:sldLayoutId id="214748366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Approval</a:t>
            </a:r>
            <a:br>
              <a:rPr lang="en" dirty="0"/>
            </a:br>
            <a:r>
              <a:rPr lang="en" dirty="0"/>
              <a:t>Testing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228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Show the Data,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Show the Difference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652049-43AB-4049-8D15-DC25A4061A97}"/>
              </a:ext>
            </a:extLst>
          </p:cNvPr>
          <p:cNvSpPr txBox="1">
            <a:spLocks/>
          </p:cNvSpPr>
          <p:nvPr/>
        </p:nvSpPr>
        <p:spPr>
          <a:xfrm>
            <a:off x="552773" y="3661579"/>
            <a:ext cx="5431408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Edward Tufte</a:t>
            </a:r>
            <a:br>
              <a:rPr lang="en-GB" dirty="0"/>
            </a:br>
            <a:r>
              <a:rPr lang="en-GB" sz="1000" dirty="0"/>
              <a:t>(Author of “</a:t>
            </a:r>
            <a:r>
              <a:rPr lang="en-US" sz="1000" dirty="0"/>
              <a:t>The Visual Display of Quantitative Information”</a:t>
            </a:r>
            <a:r>
              <a:rPr lang="en-GB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466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000" dirty="0"/>
              <a:t>Do</a:t>
            </a:r>
            <a:br>
              <a:rPr lang="en-GB" sz="2000" dirty="0"/>
            </a:br>
            <a:r>
              <a:rPr lang="en-GB" sz="2000" dirty="0"/>
              <a:t>Verify</a:t>
            </a:r>
            <a:br>
              <a:rPr lang="en-GB" sz="2000" dirty="0"/>
            </a:br>
            <a:r>
              <a:rPr lang="en-GB" sz="2000" dirty="0"/>
              <a:t>vs</a:t>
            </a:r>
            <a:br>
              <a:rPr lang="en-GB" sz="2000" dirty="0"/>
            </a:br>
            <a:r>
              <a:rPr lang="en-GB" sz="2000" dirty="0"/>
              <a:t>Arrange</a:t>
            </a:r>
            <a:br>
              <a:rPr lang="en-GB" sz="2000" dirty="0"/>
            </a:br>
            <a:r>
              <a:rPr lang="en-GB" sz="2000" dirty="0"/>
              <a:t>Act</a:t>
            </a:r>
            <a:br>
              <a:rPr lang="en-GB" sz="2000" dirty="0"/>
            </a:br>
            <a:r>
              <a:rPr lang="en-GB" sz="2000" dirty="0"/>
              <a:t>Assert</a:t>
            </a:r>
            <a:br>
              <a:rPr lang="en-GB" sz="2000" dirty="0"/>
            </a:br>
            <a:r>
              <a:rPr lang="en-GB" sz="2000" dirty="0"/>
              <a:t>or</a:t>
            </a:r>
            <a:br>
              <a:rPr lang="en-GB" sz="2000" dirty="0"/>
            </a:br>
            <a:r>
              <a:rPr lang="en-GB" sz="2000" dirty="0"/>
              <a:t>Given</a:t>
            </a:r>
            <a:br>
              <a:rPr lang="en-GB" sz="2000" dirty="0"/>
            </a:br>
            <a:r>
              <a:rPr lang="en-GB" sz="2000" dirty="0"/>
              <a:t>When</a:t>
            </a:r>
            <a:br>
              <a:rPr lang="en-GB" sz="2000" dirty="0"/>
            </a:br>
            <a:r>
              <a:rPr lang="en-GB" sz="2000" dirty="0"/>
              <a:t>Then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A0230-4388-264C-80C7-9AC624AA6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40782-8526-4D50-B28A-03F82012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Testing Circle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3D7017-1740-4330-98DA-55423B587D0E}"/>
              </a:ext>
            </a:extLst>
          </p:cNvPr>
          <p:cNvSpPr txBox="1"/>
          <p:nvPr/>
        </p:nvSpPr>
        <p:spPr>
          <a:xfrm>
            <a:off x="836908" y="2123268"/>
            <a:ext cx="280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</a:t>
            </a:r>
            <a:r>
              <a:rPr lang="en-US"/>
              <a:t>a story</a:t>
            </a:r>
          </a:p>
        </p:txBody>
      </p:sp>
    </p:spTree>
    <p:extLst>
      <p:ext uri="{BB962C8B-B14F-4D97-AF65-F5344CB8AC3E}">
        <p14:creationId xmlns:p14="http://schemas.microsoft.com/office/powerpoint/2010/main" val="391688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E8762D-1461-DE4E-8EF8-5697D0A52419}"/>
              </a:ext>
            </a:extLst>
          </p:cNvPr>
          <p:cNvGraphicFramePr/>
          <p:nvPr/>
        </p:nvGraphicFramePr>
        <p:xfrm>
          <a:off x="323851" y="539750"/>
          <a:ext cx="849629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1672A62-8219-B247-A475-E7896391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Approvals::verify()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875CB2-58D2-0C4F-9E52-FF4E3A25E923}"/>
              </a:ext>
            </a:extLst>
          </p:cNvPr>
          <p:cNvCxnSpPr/>
          <p:nvPr/>
        </p:nvCxnSpPr>
        <p:spPr bwMode="auto">
          <a:xfrm>
            <a:off x="4314600" y="2127600"/>
            <a:ext cx="405000" cy="302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26019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212282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 1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30093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Go to 1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828468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Wrote test for functional code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2391168" y="3036297"/>
            <a:ext cx="618132" cy="3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5080753-FD51-48E2-9DD3-C11CD2D27C67}"/>
              </a:ext>
            </a:extLst>
          </p:cNvPr>
          <p:cNvSpPr/>
          <p:nvPr/>
        </p:nvSpPr>
        <p:spPr>
          <a:xfrm>
            <a:off x="1641552" y="3871381"/>
            <a:ext cx="2149098" cy="604441"/>
          </a:xfrm>
          <a:custGeom>
            <a:avLst/>
            <a:gdLst>
              <a:gd name="connsiteX0" fmla="*/ 0 w 2149098"/>
              <a:gd name="connsiteY0" fmla="*/ 10332 h 604441"/>
              <a:gd name="connsiteX1" fmla="*/ 1007390 w 2149098"/>
              <a:gd name="connsiteY1" fmla="*/ 604434 h 604441"/>
              <a:gd name="connsiteX2" fmla="*/ 2149098 w 2149098"/>
              <a:gd name="connsiteY2" fmla="*/ 0 h 6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098" h="604441">
                <a:moveTo>
                  <a:pt x="0" y="10332"/>
                </a:moveTo>
                <a:cubicBezTo>
                  <a:pt x="324603" y="308244"/>
                  <a:pt x="649207" y="606156"/>
                  <a:pt x="1007390" y="604434"/>
                </a:cubicBezTo>
                <a:cubicBezTo>
                  <a:pt x="1365573" y="602712"/>
                  <a:pt x="1947620" y="93851"/>
                  <a:pt x="2149098" y="0"/>
                </a:cubicBezTo>
              </a:path>
            </a:pathLst>
          </a:custGeom>
          <a:noFill/>
          <a:ln w="38100">
            <a:solidFill>
              <a:srgbClr val="0B87A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4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2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1976096" y="2266951"/>
            <a:ext cx="781350" cy="76935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Capture everything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828469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Capture things with Approvals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1609819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tx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2" name="Google Shape;3978;p29">
            <a:extLst>
              <a:ext uri="{FF2B5EF4-FFF2-40B4-BE49-F238E27FC236}">
                <a16:creationId xmlns:a16="http://schemas.microsoft.com/office/drawing/2014/main" id="{CAE31B9D-9E52-4EBF-90D7-A3C165A12100}"/>
              </a:ext>
            </a:extLst>
          </p:cNvPr>
          <p:cNvSpPr/>
          <p:nvPr/>
        </p:nvSpPr>
        <p:spPr>
          <a:xfrm>
            <a:off x="3123723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Capture informative output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4271350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Call a list of inputs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Google Shape;3978;p29">
            <a:extLst>
              <a:ext uri="{FF2B5EF4-FFF2-40B4-BE49-F238E27FC236}">
                <a16:creationId xmlns:a16="http://schemas.microsoft.com/office/drawing/2014/main" id="{DADF7208-3A81-4B72-8719-C72A69763049}"/>
              </a:ext>
            </a:extLst>
          </p:cNvPr>
          <p:cNvSpPr/>
          <p:nvPr/>
        </p:nvSpPr>
        <p:spPr>
          <a:xfrm>
            <a:off x="5418977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5. Call a combination from 2 inputs</a:t>
            </a:r>
            <a:endParaRPr sz="9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6566603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Homework: Method pointers as input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18" name="Google Shape;3980;p29">
            <a:extLst>
              <a:ext uri="{FF2B5EF4-FFF2-40B4-BE49-F238E27FC236}">
                <a16:creationId xmlns:a16="http://schemas.microsoft.com/office/drawing/2014/main" id="{B9A22417-505D-4C84-9C73-8A07E9457CAF}"/>
              </a:ext>
            </a:extLst>
          </p:cNvPr>
          <p:cNvCxnSpPr/>
          <p:nvPr/>
        </p:nvCxnSpPr>
        <p:spPr>
          <a:xfrm flipV="1">
            <a:off x="2792856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19" name="Google Shape;3980;p29">
            <a:extLst>
              <a:ext uri="{FF2B5EF4-FFF2-40B4-BE49-F238E27FC236}">
                <a16:creationId xmlns:a16="http://schemas.microsoft.com/office/drawing/2014/main" id="{B42B08A1-264B-49A2-9B64-15C8DD58A05F}"/>
              </a:ext>
            </a:extLst>
          </p:cNvPr>
          <p:cNvCxnSpPr/>
          <p:nvPr/>
        </p:nvCxnSpPr>
        <p:spPr>
          <a:xfrm flipV="1">
            <a:off x="3903568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20" name="Google Shape;3980;p29">
            <a:extLst>
              <a:ext uri="{FF2B5EF4-FFF2-40B4-BE49-F238E27FC236}">
                <a16:creationId xmlns:a16="http://schemas.microsoft.com/office/drawing/2014/main" id="{D0AE78D8-2678-4EFE-8735-BDD2E90E1CFF}"/>
              </a:ext>
            </a:extLst>
          </p:cNvPr>
          <p:cNvCxnSpPr/>
          <p:nvPr/>
        </p:nvCxnSpPr>
        <p:spPr>
          <a:xfrm flipV="1">
            <a:off x="5060775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21" name="Google Shape;3980;p29">
            <a:extLst>
              <a:ext uri="{FF2B5EF4-FFF2-40B4-BE49-F238E27FC236}">
                <a16:creationId xmlns:a16="http://schemas.microsoft.com/office/drawing/2014/main" id="{DEDF9A06-DD7C-4675-BFC9-4C9255FA1995}"/>
              </a:ext>
            </a:extLst>
          </p:cNvPr>
          <p:cNvCxnSpPr/>
          <p:nvPr/>
        </p:nvCxnSpPr>
        <p:spPr>
          <a:xfrm flipV="1">
            <a:off x="6217982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diamond" w="sm" len="sm"/>
          </a:ln>
        </p:spPr>
      </p:cxnSp>
    </p:spTree>
    <p:extLst>
      <p:ext uri="{BB962C8B-B14F-4D97-AF65-F5344CB8AC3E}">
        <p14:creationId xmlns:p14="http://schemas.microsoft.com/office/powerpoint/2010/main" val="417135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979" name="Google Shape;3979;p29"/>
          <p:cNvSpPr/>
          <p:nvPr/>
        </p:nvSpPr>
        <p:spPr>
          <a:xfrm>
            <a:off x="249556" y="251914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Capture things with Approvals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7C1FD1-71DA-4B31-AD29-05F368C2E514}"/>
              </a:ext>
            </a:extLst>
          </p:cNvPr>
          <p:cNvSpPr/>
          <p:nvPr/>
        </p:nvSpPr>
        <p:spPr>
          <a:xfrm>
            <a:off x="1317356" y="1343186"/>
            <a:ext cx="2066441" cy="2019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8DF33-E325-449C-BA3B-ED15187147BC}"/>
              </a:ext>
            </a:extLst>
          </p:cNvPr>
          <p:cNvSpPr/>
          <p:nvPr/>
        </p:nvSpPr>
        <p:spPr>
          <a:xfrm>
            <a:off x="3983064" y="1400014"/>
            <a:ext cx="2453899" cy="2019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A6626-BD4E-4E97-BBA6-F51D38941EB0}"/>
              </a:ext>
            </a:extLst>
          </p:cNvPr>
          <p:cNvSpPr txBox="1"/>
          <p:nvPr/>
        </p:nvSpPr>
        <p:spPr>
          <a:xfrm>
            <a:off x="1317356" y="3564610"/>
            <a:ext cx="2154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FileName.TestName.Received.txt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6CA91-0B6B-498F-AC26-E977D59F9BDE}"/>
              </a:ext>
            </a:extLst>
          </p:cNvPr>
          <p:cNvSpPr txBox="1"/>
          <p:nvPr/>
        </p:nvSpPr>
        <p:spPr>
          <a:xfrm>
            <a:off x="4202624" y="3618854"/>
            <a:ext cx="2198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FileName.TestName.Approved.txt</a:t>
            </a:r>
          </a:p>
        </p:txBody>
      </p:sp>
    </p:spTree>
    <p:extLst>
      <p:ext uri="{BB962C8B-B14F-4D97-AF65-F5344CB8AC3E}">
        <p14:creationId xmlns:p14="http://schemas.microsoft.com/office/powerpoint/2010/main" val="286066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327625" y="398725"/>
            <a:ext cx="781350" cy="76935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Capture everything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2627A-44AC-4B97-9D1C-44F4FDFBB407}"/>
              </a:ext>
            </a:extLst>
          </p:cNvPr>
          <p:cNvSpPr txBox="1"/>
          <p:nvPr/>
        </p:nvSpPr>
        <p:spPr>
          <a:xfrm>
            <a:off x="718300" y="2154264"/>
            <a:ext cx="323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std::string </a:t>
            </a:r>
            <a:r>
              <a:rPr lang="en-US" dirty="0" err="1"/>
              <a:t>doEverything</a:t>
            </a:r>
            <a:r>
              <a:rPr lang="en-US" dirty="0"/>
              <a:t>(double value)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CA095-3C96-417C-9FF7-661E2E96AD30}"/>
              </a:ext>
            </a:extLst>
          </p:cNvPr>
          <p:cNvSpPr txBox="1"/>
          <p:nvPr/>
        </p:nvSpPr>
        <p:spPr>
          <a:xfrm>
            <a:off x="4184542" y="2231756"/>
            <a:ext cx="323376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  <a:p>
            <a:r>
              <a:rPr lang="en-US" sz="1100" dirty="0"/>
              <a:t>0.828807</a:t>
            </a:r>
          </a:p>
          <a:p>
            <a:r>
              <a:rPr lang="en-US" sz="1100" dirty="0"/>
              <a:t>0.785398</a:t>
            </a:r>
          </a:p>
          <a:p>
            <a:r>
              <a:rPr lang="en-US" sz="1100" dirty="0"/>
              <a:t>1.5708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1.5708</a:t>
            </a:r>
          </a:p>
          <a:p>
            <a:r>
              <a:rPr lang="en-US" sz="1100" dirty="0"/>
              <a:t>0.785398</a:t>
            </a:r>
          </a:p>
          <a:p>
            <a:r>
              <a:rPr lang="en-US" sz="1100" dirty="0"/>
              <a:t>0.828807</a:t>
            </a:r>
          </a:p>
          <a:p>
            <a:r>
              <a:rPr lang="en-US" sz="1100" dirty="0"/>
              <a:t>8.54019</a:t>
            </a:r>
          </a:p>
          <a:p>
            <a:r>
              <a:rPr lang="en-US" sz="1100" dirty="0"/>
              <a:t>10.3042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1.20655</a:t>
            </a:r>
          </a:p>
          <a:p>
            <a:r>
              <a:rPr lang="en-US" sz="1100" dirty="0"/>
              <a:t>0.0970479</a:t>
            </a:r>
          </a:p>
          <a:p>
            <a:r>
              <a:rPr lang="en-US" sz="1100" dirty="0"/>
              <a:t>0.117093</a:t>
            </a:r>
          </a:p>
          <a:p>
            <a:endParaRPr lang="en-US" sz="11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A09FDD-6570-4FA9-9806-BDB95A5D5C44}"/>
              </a:ext>
            </a:extLst>
          </p:cNvPr>
          <p:cNvCxnSpPr/>
          <p:nvPr/>
        </p:nvCxnSpPr>
        <p:spPr>
          <a:xfrm>
            <a:off x="2986007" y="2789695"/>
            <a:ext cx="1198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71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Google Shape;3978;p29">
            <a:extLst>
              <a:ext uri="{FF2B5EF4-FFF2-40B4-BE49-F238E27FC236}">
                <a16:creationId xmlns:a16="http://schemas.microsoft.com/office/drawing/2014/main" id="{CAE31B9D-9E52-4EBF-90D7-A3C165A12100}"/>
              </a:ext>
            </a:extLst>
          </p:cNvPr>
          <p:cNvSpPr/>
          <p:nvPr/>
        </p:nvSpPr>
        <p:spPr>
          <a:xfrm>
            <a:off x="365881" y="354700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Capture informative output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3B792D-1DA3-42D5-BEE2-3E4D6BDC102B}"/>
              </a:ext>
            </a:extLst>
          </p:cNvPr>
          <p:cNvSpPr txBox="1"/>
          <p:nvPr/>
        </p:nvSpPr>
        <p:spPr>
          <a:xfrm>
            <a:off x="893735" y="1751308"/>
            <a:ext cx="5140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0.828807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/>
              <a:t>Sin = 0.828807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/>
              <a:t>Sin(1.0) = 0.828807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4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Call a list of inputs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DEE97-86B2-4543-8BF2-4D5AD9613968}"/>
              </a:ext>
            </a:extLst>
          </p:cNvPr>
          <p:cNvSpPr txBox="1"/>
          <p:nvPr/>
        </p:nvSpPr>
        <p:spPr>
          <a:xfrm>
            <a:off x="444285" y="1746142"/>
            <a:ext cx="422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std::vector &lt; double&gt; inputs1 = { -0.1, 0.0, 1.0, 3.14 };</a:t>
            </a:r>
          </a:p>
        </p:txBody>
      </p:sp>
    </p:spTree>
    <p:extLst>
      <p:ext uri="{BB962C8B-B14F-4D97-AF65-F5344CB8AC3E}">
        <p14:creationId xmlns:p14="http://schemas.microsoft.com/office/powerpoint/2010/main" val="105880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Google Shape;3978;p29">
            <a:extLst>
              <a:ext uri="{FF2B5EF4-FFF2-40B4-BE49-F238E27FC236}">
                <a16:creationId xmlns:a16="http://schemas.microsoft.com/office/drawing/2014/main" id="{DADF7208-3A81-4B72-8719-C72A69763049}"/>
              </a:ext>
            </a:extLst>
          </p:cNvPr>
          <p:cNvSpPr/>
          <p:nvPr/>
        </p:nvSpPr>
        <p:spPr>
          <a:xfrm>
            <a:off x="490516" y="432985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5. Call a combination from 2 inputs</a:t>
            </a:r>
            <a:endParaRPr sz="9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31C4C64-097D-4451-B949-2B51C457A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634018"/>
              </p:ext>
            </p:extLst>
          </p:nvPr>
        </p:nvGraphicFramePr>
        <p:xfrm>
          <a:off x="831743" y="2471872"/>
          <a:ext cx="6096000" cy="1854200"/>
        </p:xfrm>
        <a:graphic>
          <a:graphicData uri="http://schemas.openxmlformats.org/drawingml/2006/table">
            <a:tbl>
              <a:tblPr firstRow="1" bandRow="1">
                <a:tableStyleId>{4076FE98-043C-4AAA-A547-3E761658DB7C}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6594552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707256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538901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363697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44178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71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{-1.1, -1.1}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{0.0, -1.1}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{2.2, -1.1}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{3.3, -1.1}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10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{-1.1, 0.0}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{0.0, 0.0}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{2.2, 0.0}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{3.3, 0.0}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86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{-1.1, 2.2}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{0.0, 2.2}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{2.2, 2.2}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{3.3, 2.2}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{-1.1, 3.3}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{0.0, 3.3}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{2.2, 3.3}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{3.3, 3.3}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6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30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Homework: Method pointers as input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CAF86-77A5-423F-ABEA-649E1D1BC56F}"/>
              </a:ext>
            </a:extLst>
          </p:cNvPr>
          <p:cNvSpPr txBox="1"/>
          <p:nvPr/>
        </p:nvSpPr>
        <p:spPr>
          <a:xfrm>
            <a:off x="501112" y="1441342"/>
            <a:ext cx="64317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std::map &lt;std::string, </a:t>
            </a:r>
            <a:r>
              <a:rPr lang="en-US" dirty="0" err="1"/>
              <a:t>TrigMathMemFn</a:t>
            </a:r>
            <a:r>
              <a:rPr lang="en-US" dirty="0"/>
              <a:t>&gt; inputs1{</a:t>
            </a:r>
          </a:p>
          <a:p>
            <a:r>
              <a:rPr lang="en-US" dirty="0"/>
              <a:t>	{"</a:t>
            </a:r>
            <a:r>
              <a:rPr lang="en-US" dirty="0" err="1"/>
              <a:t>Acos</a:t>
            </a:r>
            <a:r>
              <a:rPr lang="en-US" dirty="0"/>
              <a:t>", &amp;</a:t>
            </a:r>
            <a:r>
              <a:rPr lang="en-US" dirty="0" err="1"/>
              <a:t>TrigMath</a:t>
            </a:r>
            <a:r>
              <a:rPr lang="en-US" dirty="0"/>
              <a:t>::</a:t>
            </a:r>
            <a:r>
              <a:rPr lang="en-US" dirty="0" err="1"/>
              <a:t>Acos</a:t>
            </a:r>
            <a:r>
              <a:rPr lang="en-US" dirty="0"/>
              <a:t>},</a:t>
            </a:r>
          </a:p>
          <a:p>
            <a:r>
              <a:rPr lang="en-US" dirty="0"/>
              <a:t>	{ "</a:t>
            </a:r>
            <a:r>
              <a:rPr lang="en-US" dirty="0" err="1"/>
              <a:t>Acot</a:t>
            </a:r>
            <a:r>
              <a:rPr lang="en-US" dirty="0"/>
              <a:t>", &amp;</a:t>
            </a:r>
            <a:r>
              <a:rPr lang="en-US" dirty="0" err="1"/>
              <a:t>TrigMath</a:t>
            </a:r>
            <a:r>
              <a:rPr lang="en-US" dirty="0"/>
              <a:t>::</a:t>
            </a:r>
            <a:r>
              <a:rPr lang="en-US" dirty="0" err="1"/>
              <a:t>Acot</a:t>
            </a:r>
            <a:r>
              <a:rPr lang="en-US" dirty="0"/>
              <a:t> },</a:t>
            </a:r>
          </a:p>
          <a:p>
            <a:r>
              <a:rPr lang="en-US" dirty="0"/>
              <a:t>	{ "</a:t>
            </a:r>
            <a:r>
              <a:rPr lang="en-US" dirty="0" err="1"/>
              <a:t>Acsc</a:t>
            </a:r>
            <a:r>
              <a:rPr lang="en-US" dirty="0"/>
              <a:t>", &amp;</a:t>
            </a:r>
            <a:r>
              <a:rPr lang="en-US" dirty="0" err="1"/>
              <a:t>TrigMath</a:t>
            </a:r>
            <a:r>
              <a:rPr lang="en-US" dirty="0"/>
              <a:t>::</a:t>
            </a:r>
            <a:r>
              <a:rPr lang="en-US" dirty="0" err="1"/>
              <a:t>Acsc</a:t>
            </a:r>
            <a:r>
              <a:rPr lang="en-US" dirty="0"/>
              <a:t> },</a:t>
            </a:r>
          </a:p>
          <a:p>
            <a:r>
              <a:rPr lang="en-US" dirty="0"/>
              <a:t>	{ "</a:t>
            </a:r>
            <a:r>
              <a:rPr lang="en-US" dirty="0" err="1"/>
              <a:t>Asec</a:t>
            </a:r>
            <a:r>
              <a:rPr lang="en-US" dirty="0"/>
              <a:t>", &amp;</a:t>
            </a:r>
            <a:r>
              <a:rPr lang="en-US" dirty="0" err="1"/>
              <a:t>TrigMath</a:t>
            </a:r>
            <a:r>
              <a:rPr lang="en-US" dirty="0"/>
              <a:t>::</a:t>
            </a:r>
            <a:r>
              <a:rPr lang="en-US" dirty="0" err="1"/>
              <a:t>Asec</a:t>
            </a:r>
            <a:r>
              <a:rPr lang="en-US" dirty="0"/>
              <a:t> },</a:t>
            </a:r>
          </a:p>
          <a:p>
            <a:r>
              <a:rPr lang="en-US" dirty="0"/>
              <a:t>	{ "Asin", &amp;</a:t>
            </a:r>
            <a:r>
              <a:rPr lang="en-US" dirty="0" err="1"/>
              <a:t>TrigMath</a:t>
            </a:r>
            <a:r>
              <a:rPr lang="en-US" dirty="0"/>
              <a:t>::Asin },</a:t>
            </a:r>
          </a:p>
          <a:p>
            <a:r>
              <a:rPr lang="en-US" dirty="0"/>
              <a:t>	{ "</a:t>
            </a:r>
            <a:r>
              <a:rPr lang="en-US" dirty="0" err="1"/>
              <a:t>Atan</a:t>
            </a:r>
            <a:r>
              <a:rPr lang="en-US" dirty="0"/>
              <a:t>", &amp;</a:t>
            </a:r>
            <a:r>
              <a:rPr lang="en-US" dirty="0" err="1"/>
              <a:t>TrigMath</a:t>
            </a:r>
            <a:r>
              <a:rPr lang="en-US" dirty="0"/>
              <a:t>::</a:t>
            </a:r>
            <a:r>
              <a:rPr lang="en-US" dirty="0" err="1"/>
              <a:t>Atan</a:t>
            </a:r>
            <a:r>
              <a:rPr lang="en-US" dirty="0"/>
              <a:t> },</a:t>
            </a:r>
          </a:p>
          <a:p>
            <a:r>
              <a:rPr lang="en-US" dirty="0"/>
              <a:t>	{ "Cos", &amp;</a:t>
            </a:r>
            <a:r>
              <a:rPr lang="en-US" dirty="0" err="1"/>
              <a:t>TrigMath</a:t>
            </a:r>
            <a:r>
              <a:rPr lang="en-US" dirty="0"/>
              <a:t>::Cos },</a:t>
            </a:r>
          </a:p>
          <a:p>
            <a:r>
              <a:rPr lang="en-US" dirty="0"/>
              <a:t>	{ "Cot", &amp;</a:t>
            </a:r>
            <a:r>
              <a:rPr lang="en-US" dirty="0" err="1"/>
              <a:t>TrigMath</a:t>
            </a:r>
            <a:r>
              <a:rPr lang="en-US" dirty="0"/>
              <a:t>::Cot },</a:t>
            </a:r>
          </a:p>
          <a:p>
            <a:r>
              <a:rPr lang="en-US" dirty="0"/>
              <a:t>	{ "Csc", &amp;</a:t>
            </a:r>
            <a:r>
              <a:rPr lang="en-US" dirty="0" err="1"/>
              <a:t>TrigMath</a:t>
            </a:r>
            <a:r>
              <a:rPr lang="en-US" dirty="0"/>
              <a:t>::Csc },</a:t>
            </a:r>
          </a:p>
          <a:p>
            <a:r>
              <a:rPr lang="en-US" dirty="0"/>
              <a:t>	{"Sec",     &amp;</a:t>
            </a:r>
            <a:r>
              <a:rPr lang="en-US" dirty="0" err="1"/>
              <a:t>TrigMath</a:t>
            </a:r>
            <a:r>
              <a:rPr lang="en-US" dirty="0"/>
              <a:t>::Sec},</a:t>
            </a:r>
          </a:p>
          <a:p>
            <a:r>
              <a:rPr lang="en-US" dirty="0"/>
              <a:t>	{"Sin",     &amp;</a:t>
            </a:r>
            <a:r>
              <a:rPr lang="en-US" dirty="0" err="1"/>
              <a:t>TrigMath</a:t>
            </a:r>
            <a:r>
              <a:rPr lang="en-US" dirty="0"/>
              <a:t>::Sin},</a:t>
            </a:r>
          </a:p>
          <a:p>
            <a:r>
              <a:rPr lang="en-US" dirty="0"/>
              <a:t>	{"Tan",     &amp;</a:t>
            </a:r>
            <a:r>
              <a:rPr lang="en-US" dirty="0" err="1"/>
              <a:t>TrigMath</a:t>
            </a:r>
            <a:r>
              <a:rPr lang="en-US" dirty="0"/>
              <a:t>::Tan}</a:t>
            </a:r>
          </a:p>
          <a:p>
            <a:r>
              <a:rPr lang="en-US" dirty="0"/>
              <a:t>	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95506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482</Words>
  <Application>Microsoft Office PowerPoint</Application>
  <PresentationFormat>On-screen Show (16:9)</PresentationFormat>
  <Paragraphs>107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Dosis</vt:lpstr>
      <vt:lpstr>Dosis ExtraLight</vt:lpstr>
      <vt:lpstr>Titillium Web Light</vt:lpstr>
      <vt:lpstr>Mowbray template</vt:lpstr>
      <vt:lpstr>Approval Testing</vt:lpstr>
      <vt:lpstr>Exercise 1</vt:lpstr>
      <vt:lpstr>Exercise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Verify vs Arrange Act Assert or Given When Then</vt:lpstr>
      <vt:lpstr>The Testing Circle</vt:lpstr>
      <vt:lpstr>Stages of Approvals::verify() </vt:lpstr>
      <vt:lpstr>Benefits of Unit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73</cp:revision>
  <dcterms:modified xsi:type="dcterms:W3CDTF">2020-07-08T19:48:35Z</dcterms:modified>
</cp:coreProperties>
</file>