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0"/>
  </p:notesMasterIdLst>
  <p:sldIdLst>
    <p:sldId id="286" r:id="rId2"/>
    <p:sldId id="256" r:id="rId3"/>
    <p:sldId id="287" r:id="rId4"/>
    <p:sldId id="386" r:id="rId5"/>
    <p:sldId id="382" r:id="rId6"/>
    <p:sldId id="383" r:id="rId7"/>
    <p:sldId id="385" r:id="rId8"/>
    <p:sldId id="384" r:id="rId9"/>
    <p:sldId id="289" r:id="rId10"/>
    <p:sldId id="290" r:id="rId11"/>
    <p:sldId id="291" r:id="rId12"/>
    <p:sldId id="293" r:id="rId13"/>
    <p:sldId id="294" r:id="rId14"/>
    <p:sldId id="377" r:id="rId15"/>
    <p:sldId id="378" r:id="rId16"/>
    <p:sldId id="367" r:id="rId17"/>
    <p:sldId id="368" r:id="rId18"/>
    <p:sldId id="369" r:id="rId19"/>
    <p:sldId id="370" r:id="rId20"/>
    <p:sldId id="374" r:id="rId21"/>
    <p:sldId id="375" r:id="rId22"/>
    <p:sldId id="380" r:id="rId23"/>
    <p:sldId id="381" r:id="rId24"/>
    <p:sldId id="379" r:id="rId25"/>
    <p:sldId id="300" r:id="rId26"/>
    <p:sldId id="361" r:id="rId27"/>
    <p:sldId id="295" r:id="rId28"/>
    <p:sldId id="297" r:id="rId29"/>
    <p:sldId id="29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6"/>
            <p14:sldId id="256"/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1"/>
    <p:restoredTop sz="86395"/>
  </p:normalViewPr>
  <p:slideViewPr>
    <p:cSldViewPr snapToGrid="0" snapToObjects="1" showGuides="1">
      <p:cViewPr varScale="1">
        <p:scale>
          <a:sx n="236" d="100"/>
          <a:sy n="236" d="100"/>
        </p:scale>
        <p:origin x="22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5CCB4-AB80-D447-8945-3AD864502D24}"/>
              </a:ext>
            </a:extLst>
          </p:cNvPr>
          <p:cNvSpPr/>
          <p:nvPr/>
        </p:nvSpPr>
        <p:spPr>
          <a:xfrm>
            <a:off x="1781160" y="1422779"/>
            <a:ext cx="231345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6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1809</Words>
  <Application>Microsoft Macintosh PowerPoint</Application>
  <PresentationFormat>On-screen Show (16:9)</PresentationFormat>
  <Paragraphs>301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39</cp:revision>
  <dcterms:modified xsi:type="dcterms:W3CDTF">2020-07-07T18:01:38Z</dcterms:modified>
</cp:coreProperties>
</file>