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86" r:id="rId2"/>
    <p:sldId id="256" r:id="rId3"/>
    <p:sldId id="28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/>
    <p:restoredTop sz="94694"/>
  </p:normalViewPr>
  <p:slideViewPr>
    <p:cSldViewPr snapToGrid="0" snapToObjects="1" showGuides="1">
      <p:cViewPr varScale="1">
        <p:scale>
          <a:sx n="161" d="100"/>
          <a:sy n="161" d="100"/>
        </p:scale>
        <p:origin x="872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9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8" name="Google Shape;479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9" name="Google Shape;479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Google Shape;4806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7" name="Google Shape;4807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6385142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1800" dirty="0"/>
              <a:t>Workshop for C++ on Sea, 2020</a:t>
            </a:r>
          </a:p>
          <a:p>
            <a:pPr marL="0" lvl="0" indent="0">
              <a:buNone/>
            </a:pPr>
            <a:r>
              <a:rPr lang="en" sz="1800" dirty="0"/>
              <a:t>t3a.2xlarge</a:t>
            </a:r>
          </a:p>
          <a:p>
            <a:pPr marL="0" lvl="0" indent="0">
              <a:buNone/>
            </a:pPr>
            <a:r>
              <a:rPr lang="en" sz="1800" b="1" dirty="0"/>
              <a:t>@</a:t>
            </a:r>
            <a:r>
              <a:rPr lang="en" sz="1800" b="1" dirty="0" err="1"/>
              <a:t>ClareMacraeUK</a:t>
            </a:r>
            <a:r>
              <a:rPr lang="en" sz="1800" b="1" dirty="0"/>
              <a:t> @</a:t>
            </a:r>
            <a:r>
              <a:rPr lang="en" sz="1800" b="1" dirty="0" err="1"/>
              <a:t>LlewellynFalco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80272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{4076FE98-043C-4AAA-A547-3E761658DB7C}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2;p35">
            <a:extLst>
              <a:ext uri="{FF2B5EF4-FFF2-40B4-BE49-F238E27FC236}">
                <a16:creationId xmlns:a16="http://schemas.microsoft.com/office/drawing/2014/main" id="{6DB5B824-57A1-EE40-941A-ED9BEB46F45C}"/>
              </a:ext>
            </a:extLst>
          </p:cNvPr>
          <p:cNvSpPr txBox="1">
            <a:spLocks/>
          </p:cNvSpPr>
          <p:nvPr/>
        </p:nvSpPr>
        <p:spPr>
          <a:xfrm>
            <a:off x="59512" y="1601379"/>
            <a:ext cx="6385142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GB" sz="1800" dirty="0">
                <a:solidFill>
                  <a:schemeClr val="tx2"/>
                </a:solidFill>
              </a:rPr>
              <a:t>Workshop for C++ on Sea, 2020</a:t>
            </a:r>
          </a:p>
          <a:p>
            <a:pPr marL="0" indent="0">
              <a:buFont typeface="Titillium Web Light"/>
              <a:buNone/>
            </a:pPr>
            <a:r>
              <a:rPr lang="en-GB" sz="1800" dirty="0">
                <a:solidFill>
                  <a:schemeClr val="tx2"/>
                </a:solidFill>
              </a:rPr>
              <a:t>t2.micro</a:t>
            </a:r>
          </a:p>
          <a:p>
            <a:pPr marL="0" indent="0">
              <a:buFont typeface="Titillium Web Light"/>
              <a:buNone/>
            </a:pPr>
            <a:r>
              <a:rPr lang="en-GB" sz="1800" b="1" dirty="0">
                <a:solidFill>
                  <a:schemeClr val="tx2"/>
                </a:solidFill>
              </a:rPr>
              <a:t>@</a:t>
            </a:r>
            <a:r>
              <a:rPr lang="en-GB" sz="1800" b="1" dirty="0" err="1">
                <a:solidFill>
                  <a:schemeClr val="tx2"/>
                </a:solidFill>
              </a:rPr>
              <a:t>ClareMacraeUK</a:t>
            </a:r>
            <a:r>
              <a:rPr lang="en-GB" sz="1800" b="1" dirty="0">
                <a:solidFill>
                  <a:schemeClr val="tx2"/>
                </a:solidFill>
              </a:rPr>
              <a:t> @</a:t>
            </a:r>
            <a:r>
              <a:rPr lang="en-GB" sz="1800" b="1" dirty="0" err="1">
                <a:solidFill>
                  <a:schemeClr val="tx2"/>
                </a:solidFill>
              </a:rPr>
              <a:t>LlewellynFalco</a:t>
            </a:r>
            <a:endParaRPr lang="en-GB" sz="1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ANDROID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0" name="Google Shape;4350;p40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351" name="Google Shape;4351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2" name="Google Shape;4352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3" name="Google Shape;4353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4" name="Google Shape;4354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5" name="Google Shape;4355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6" name="Google Shape;4356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7" name="Google Shape;4357;p40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358" name="Google Shape;4358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9" name="Google Shape;4359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0" name="Google Shape;4360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1" name="Google Shape;4361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2" name="Google Shape;4362;p40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363" name="Google Shape;4363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4" name="Google Shape;4364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5" name="Google Shape;4365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6" name="Google Shape;4366;p40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367" name="Google Shape;4367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8" name="Google Shape;4368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9" name="Google Shape;4369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0" name="Google Shape;4370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1" name="Google Shape;4371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2" name="Google Shape;4372;p40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373" name="Google Shape;4373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4" name="Google Shape;4374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5" name="Google Shape;4375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6" name="Google Shape;4376;p40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377" name="Google Shape;4377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8" name="Google Shape;4378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9" name="Google Shape;4379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0" name="Google Shape;4380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1" name="Google Shape;4381;p40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382" name="Google Shape;4382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3" name="Google Shape;4383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4" name="Google Shape;4384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5" name="Google Shape;4385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6" name="Google Shape;4386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7" name="Google Shape;4387;p40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388" name="Google Shape;4388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9" name="Google Shape;4389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0" name="Google Shape;4390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1" name="Google Shape;4391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2" name="Google Shape;4392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3" name="Google Shape;4393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4" name="Google Shape;4394;p40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395" name="Google Shape;4395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6" name="Google Shape;4396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7" name="Google Shape;4397;p40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398" name="Google Shape;4398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1" name="Google Shape;4401;p40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402" name="Google Shape;4402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3" name="Google Shape;4403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4" name="Google Shape;4404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5" name="Google Shape;4405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6" name="Google Shape;4406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7" name="Google Shape;4407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8" name="Google Shape;4408;p40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409" name="Google Shape;4409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0" name="Google Shape;4410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1" name="Google Shape;4411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2" name="Google Shape;4412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3" name="Google Shape;4413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4" name="Google Shape;4414;p40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415" name="Google Shape;4415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6" name="Google Shape;4416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7" name="Google Shape;4417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8" name="Google Shape;4418;p40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419" name="Google Shape;4419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420" name="Google Shape;4420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1" name="Google Shape;4421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2" name="Google Shape;4422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3" name="Google Shape;4423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4" name="Google Shape;4424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5" name="Google Shape;4425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6" name="Google Shape;4426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7" name="Google Shape;4427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8" name="Google Shape;4428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9" name="Google Shape;4429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0" name="Google Shape;4430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1" name="Google Shape;4431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2" name="Google Shape;4432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3" name="Google Shape;4433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4" name="Google Shape;4434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5" name="Google Shape;4435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6" name="Google Shape;4436;p40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437" name="Google Shape;4437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8" name="Google Shape;4438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9" name="Google Shape;4439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0" name="Google Shape;4440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1" name="Google Shape;4441;p40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442" name="Google Shape;4442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3" name="Google Shape;4443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4" name="Google Shape;4444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5" name="Google Shape;4445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6" name="Google Shape;4446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7" name="Google Shape;4447;p40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448" name="Google Shape;4448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9" name="Google Shape;4449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0" name="Google Shape;4450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1" name="Google Shape;4451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2" name="Google Shape;4452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3" name="Google Shape;4453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4" name="Google Shape;4454;p40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455" name="Google Shape;4455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6" name="Google Shape;4456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7" name="Google Shape;4457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8" name="Google Shape;4458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9" name="Google Shape;4459;p40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460" name="Google Shape;4460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1" name="Google Shape;4461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2" name="Google Shape;4462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3" name="Google Shape;4463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4" name="Google Shape;4464;p40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465" name="Google Shape;4465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6" name="Google Shape;4466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7" name="Google Shape;4467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8" name="Google Shape;4468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9" name="Google Shape;4469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70" name="Google Shape;4470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471" name="Google Shape;447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2" name="Google Shape;447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3" name="Google Shape;447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4" name="Google Shape;447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5" name="Google Shape;447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6" name="Google Shape;447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7" name="Google Shape;447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8" name="Google Shape;447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9" name="Google Shape;447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0" name="Google Shape;448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1" name="Google Shape;4481;p40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482" name="Google Shape;4482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3" name="Google Shape;4483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4" name="Google Shape;4484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85" name="Google Shape;4485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486" name="Google Shape;4486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7" name="Google Shape;4487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8" name="Google Shape;4488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9" name="Google Shape;4489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0" name="Google Shape;4490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1" name="Google Shape;4491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2" name="Google Shape;4492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3" name="Google Shape;4493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4" name="Google Shape;4494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5" name="Google Shape;4495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96" name="Google Shape;4496;p40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497" name="Google Shape;4497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8" name="Google Shape;4498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9" name="Google Shape;4499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0" name="Google Shape;4500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1" name="Google Shape;4501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502" name="Google Shape;450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3" name="Google Shape;450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4" name="Google Shape;450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5" name="Google Shape;450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6" name="Google Shape;450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7" name="Google Shape;450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8" name="Google Shape;450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9" name="Google Shape;450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0" name="Google Shape;451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1" name="Google Shape;451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12" name="Google Shape;4512;p40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513" name="Google Shape;4513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4" name="Google Shape;4514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5" name="Google Shape;4515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6" name="Google Shape;4516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7" name="Google Shape;4517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8" name="Google Shape;4518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9" name="Google Shape;4519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0" name="Google Shape;4520;p40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521" name="Google Shape;4521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2" name="Google Shape;4522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3" name="Google Shape;4523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4" name="Google Shape;4524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5" name="Google Shape;4525;p40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526" name="Google Shape;4526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7" name="Google Shape;4527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8" name="Google Shape;4528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9" name="Google Shape;4529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0" name="Google Shape;4530;p40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531" name="Google Shape;4531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2" name="Google Shape;4532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3" name="Google Shape;4533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4" name="Google Shape;4534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5" name="Google Shape;4535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6" name="Google Shape;4536;p40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537" name="Google Shape;4537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8" name="Google Shape;4538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9" name="Google Shape;4539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0" name="Google Shape;4540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1" name="Google Shape;4541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2" name="Google Shape;4542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3" name="Google Shape;4543;p40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544" name="Google Shape;4544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5" name="Google Shape;4545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6" name="Google Shape;4546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7" name="Google Shape;4547;p40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548" name="Google Shape;4548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9" name="Google Shape;4549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0" name="Google Shape;4550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1" name="Google Shape;4551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2" name="Google Shape;4552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3" name="Google Shape;4553;p40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554" name="Google Shape;4554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5" name="Google Shape;4555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6" name="Google Shape;4556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7" name="Google Shape;4557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8" name="Google Shape;4558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9" name="Google Shape;4559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0" name="Google Shape;4560;p40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561" name="Google Shape;4561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2" name="Google Shape;4562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3" name="Google Shape;4563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4" name="Google Shape;4564;p40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565" name="Google Shape;4565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6" name="Google Shape;4566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7" name="Google Shape;4567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8" name="Google Shape;4568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9" name="Google Shape;4569;p40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570" name="Google Shape;4570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1" name="Google Shape;4571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2" name="Google Shape;4572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3" name="Google Shape;4573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4" name="Google Shape;4574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5" name="Google Shape;4575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6" name="Google Shape;4576;p40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577" name="Google Shape;4577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8" name="Google Shape;4578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9" name="Google Shape;4579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0" name="Google Shape;4580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1" name="Google Shape;4581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2" name="Google Shape;4582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3" name="Google Shape;4583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4" name="Google Shape;4584;p40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585" name="Google Shape;4585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6" name="Google Shape;4586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7" name="Google Shape;4587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8" name="Google Shape;4588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9" name="Google Shape;4589;p40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590" name="Google Shape;4590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1" name="Google Shape;4591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2" name="Google Shape;4592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3" name="Google Shape;4593;p40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594" name="Google Shape;4594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5" name="Google Shape;4595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6" name="Google Shape;4596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7" name="Google Shape;4597;p40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598" name="Google Shape;4598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9" name="Google Shape;4599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0" name="Google Shape;4600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1" name="Google Shape;4601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2" name="Google Shape;4602;p40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603" name="Google Shape;4603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4" name="Google Shape;4604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5" name="Google Shape;4605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6" name="Google Shape;4606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7" name="Google Shape;4607;p40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608" name="Google Shape;4608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9" name="Google Shape;4609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0" name="Google Shape;4610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1" name="Google Shape;4611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2" name="Google Shape;4612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3" name="Google Shape;4613;p40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614" name="Google Shape;4614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5" name="Google Shape;4615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6" name="Google Shape;4616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7" name="Google Shape;4617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8" name="Google Shape;4618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9" name="Google Shape;4619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0" name="Google Shape;4620;p40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621" name="Google Shape;4621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2" name="Google Shape;4622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3" name="Google Shape;4623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4" name="Google Shape;4624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5" name="Google Shape;4625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6" name="Google Shape;4626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7" name="Google Shape;4627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8" name="Google Shape;4628;p40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629" name="Google Shape;4629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1" name="Google Shape;4631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2" name="Google Shape;4632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3" name="Google Shape;4633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4" name="Google Shape;4634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5" name="Google Shape;4635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6" name="Google Shape;4636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7" name="Google Shape;4637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8" name="Google Shape;4638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9" name="Google Shape;4639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0" name="Google Shape;4640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1" name="Google Shape;4641;p40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642" name="Google Shape;4642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3" name="Google Shape;4643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4" name="Google Shape;4644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5" name="Google Shape;4645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6" name="Google Shape;4646;p40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647" name="Google Shape;4647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8" name="Google Shape;4648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9" name="Google Shape;4649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0" name="Google Shape;4650;p40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651" name="Google Shape;4651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2" name="Google Shape;4652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3" name="Google Shape;4653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4" name="Google Shape;4654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5" name="Google Shape;4655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7" name="Google Shape;4657;p40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658" name="Google Shape;4658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1" name="Google Shape;4661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2" name="Google Shape;4662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0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667" name="Google Shape;4667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0" name="Google Shape;4670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1" name="Google Shape;4671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6" name="Google Shape;4676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7" name="Google Shape;4677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9" name="Google Shape;4679;p40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680" name="Google Shape;4680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1" name="Google Shape;4681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5" name="Google Shape;4685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6" name="Google Shape;4686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1" name="Google Shape;4691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2" name="Google Shape;4692;p40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693" name="Google Shape;4693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8" name="Google Shape;4698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9" name="Google Shape;4699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4706" name="Google Shape;4706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0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4713" name="Google Shape;4713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4" name="Google Shape;4724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5" name="Google Shape;4725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8" name="Google Shape;4728;p40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4729" name="Google Shape;4729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0" name="Google Shape;4730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4" name="Google Shape;4734;p40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4735" name="Google Shape;4735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4736" name="Google Shape;4736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7" name="Google Shape;4737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8" name="Google Shape;4738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9" name="Google Shape;4739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4740" name="Google Shape;4740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1" name="Google Shape;4741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2" name="Google Shape;4742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3" name="Google Shape;4743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744" name="Google Shape;4744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5" name="Google Shape;4745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6" name="Google Shape;4746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7" name="Google Shape;4747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4748" name="Google Shape;4748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9" name="Google Shape;4749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0" name="Google Shape;4750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51" name="Google Shape;4751;p40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4752" name="Google Shape;4752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0" name="Google Shape;4760;p40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4761" name="Google Shape;4761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3" name="Google Shape;4763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8" name="Google Shape;4768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9" name="Google Shape;4769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4" name="Google Shape;4774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5" name="Google Shape;4775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6" name="Google Shape;4776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7" name="Google Shape;4777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8" name="Google Shape;4778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4" name="Google Shape;4784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5" name="Google Shape;4785;p40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4786" name="Google Shape;4786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4787" name="Google Shape;4787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8" name="Google Shape;4788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9" name="Google Shape;4789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4790" name="Google Shape;4790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2" name="Google Shape;4792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4793" name="Google Shape;479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95" name="Google Shape;4795;p4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4796" name="Google Shape;4796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p41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2" name="Google Shape;4802;p41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3" name="Google Shape;4803;p41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804" name="Google Shape;480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9" name="Google Shape;4809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0" name="Google Shape;4810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11" name="Google Shape;4811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812" name="Google Shape;4812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813" name="Google Shape;4813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4" name="Google Shape;4814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5" name="Google Shape;4815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816" name="Google Shape;4816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7" name="Google Shape;4817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8" name="Google Shape;4818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819" name="Google Shape;4819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0" name="Google Shape;4820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21" name="Google Shape;4821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822" name="Google Shape;4822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3" name="Google Shape;4823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4824" name="Google Shape;4824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1118</Words>
  <Application>Microsoft Macintosh PowerPoint</Application>
  <PresentationFormat>On-screen Show (16:9)</PresentationFormat>
  <Paragraphs>180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Dosis</vt:lpstr>
      <vt:lpstr>Dosis ExtraLight</vt:lpstr>
      <vt:lpstr>Montserrat</vt:lpstr>
      <vt:lpstr>Titillium Web</vt:lpstr>
      <vt:lpstr>Titillium Web Light</vt:lpstr>
      <vt:lpstr>Mowbray template</vt:lpstr>
      <vt:lpstr>PowerPoint Presentation</vt:lpstr>
      <vt:lpstr>PowerPoint Presentation</vt:lpstr>
      <vt:lpstr>THIS IS YOUR PRESENTATION TITLE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Llewellyn Falco</cp:lastModifiedBy>
  <cp:revision>4</cp:revision>
  <dcterms:modified xsi:type="dcterms:W3CDTF">2020-06-11T19:47:38Z</dcterms:modified>
</cp:coreProperties>
</file>