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87" r:id="rId2"/>
    <p:sldId id="387" r:id="rId3"/>
    <p:sldId id="386" r:id="rId4"/>
    <p:sldId id="382" r:id="rId5"/>
    <p:sldId id="38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287"/>
            <p14:sldId id="387"/>
            <p14:sldId id="386"/>
            <p14:sldId id="382"/>
            <p14:sldId id="383"/>
          </p14:sldIdLst>
        </p14:section>
        <p14:section name="Templates" id="{8EA635A3-3D23-E140-AE9D-DD82819B05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6383"/>
  </p:normalViewPr>
  <p:slideViewPr>
    <p:cSldViewPr snapToGrid="0" snapToObjects="1" showGuides="1">
      <p:cViewPr varScale="1">
        <p:scale>
          <a:sx n="185" d="100"/>
          <a:sy n="185" d="100"/>
        </p:scale>
        <p:origin x="28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072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32;p35">
            <a:extLst>
              <a:ext uri="{FF2B5EF4-FFF2-40B4-BE49-F238E27FC236}">
                <a16:creationId xmlns:a16="http://schemas.microsoft.com/office/drawing/2014/main" id="{6F07B5BE-16D3-7A4E-99B6-FC0C7F75F96B}"/>
              </a:ext>
            </a:extLst>
          </p:cNvPr>
          <p:cNvSpPr txBox="1">
            <a:spLocks/>
          </p:cNvSpPr>
          <p:nvPr/>
        </p:nvSpPr>
        <p:spPr>
          <a:xfrm>
            <a:off x="193562" y="618844"/>
            <a:ext cx="6385142" cy="43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GB" sz="6000" dirty="0">
                <a:solidFill>
                  <a:schemeClr val="accent2"/>
                </a:solidFill>
                <a:latin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endParaRPr lang="en-GB" sz="3000" dirty="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@</a:t>
            </a:r>
            <a:r>
              <a:rPr lang="en-GB" dirty="0" err="1">
                <a:solidFill>
                  <a:schemeClr val="tx2"/>
                </a:solidFill>
              </a:rPr>
              <a:t>ClareMacraeUK</a:t>
            </a:r>
            <a:r>
              <a:rPr lang="en-GB" dirty="0">
                <a:solidFill>
                  <a:schemeClr val="tx2"/>
                </a:solidFill>
              </a:rPr>
              <a:t> @</a:t>
            </a:r>
            <a:r>
              <a:rPr lang="en-GB" dirty="0" err="1">
                <a:solidFill>
                  <a:schemeClr val="tx2"/>
                </a:solidFill>
              </a:rPr>
              <a:t>LlewellynFalco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03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Diagrams and infographics</a:t>
            </a:r>
            <a:endParaRPr sz="2000" dirty="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1152</Words>
  <Application>Microsoft Macintosh PowerPoint</Application>
  <PresentationFormat>On-screen Show (16:9)</PresentationFormat>
  <Paragraphs>186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BIG CONCEPT</vt:lpstr>
      <vt:lpstr>PowerPoint Presentation</vt:lpstr>
      <vt:lpstr>Awareness (show) Proficiency (do) Fluency (repeat)</vt:lpstr>
      <vt:lpstr>0 -&gt; 1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42</cp:revision>
  <dcterms:modified xsi:type="dcterms:W3CDTF">2020-07-07T18:15:19Z</dcterms:modified>
</cp:coreProperties>
</file>