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86" r:id="rId2"/>
    <p:sldId id="256" r:id="rId3"/>
    <p:sldId id="288" r:id="rId4"/>
    <p:sldId id="28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76FE98-043C-4AAA-A547-3E761658DB7C}">
  <a:tblStyle styleId="{4076FE98-043C-4AAA-A547-3E761658DB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716"/>
  </p:normalViewPr>
  <p:slideViewPr>
    <p:cSldViewPr snapToGrid="0" snapToObjects="1" showGuides="1">
      <p:cViewPr varScale="1">
        <p:scale>
          <a:sx n="240" d="100"/>
          <a:sy n="240" d="100"/>
        </p:scale>
        <p:origin x="77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299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6424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8503e61549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8503e61549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8" name="Google Shape;479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9" name="Google Shape;479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6" name="Google Shape;4806;g73d1576bf0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7" name="Google Shape;4807;g73d1576bf0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5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6385142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1800" dirty="0"/>
              <a:t>Workshop for C++ on Sea, 2020</a:t>
            </a:r>
          </a:p>
          <a:p>
            <a:pPr marL="0" lvl="0" indent="0">
              <a:buNone/>
            </a:pPr>
            <a:r>
              <a:rPr lang="en" sz="1800" dirty="0"/>
              <a:t>t3a.2xlarge</a:t>
            </a:r>
          </a:p>
          <a:p>
            <a:pPr marL="0" lvl="0" indent="0">
              <a:buNone/>
            </a:pPr>
            <a:r>
              <a:rPr lang="en" sz="1800" b="1" dirty="0"/>
              <a:t>@</a:t>
            </a:r>
            <a:r>
              <a:rPr lang="en" sz="1800" b="1" dirty="0" err="1"/>
              <a:t>ClareMacraeUK</a:t>
            </a:r>
            <a:r>
              <a:rPr lang="en" sz="1800" b="1" dirty="0"/>
              <a:t> @</a:t>
            </a:r>
            <a:r>
              <a:rPr lang="en" sz="1800" b="1" dirty="0" err="1"/>
              <a:t>LlewellynFalco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802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{4076FE98-043C-4AAA-A547-3E761658DB7C}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t3a.2xlarge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 PROJECT</a:t>
            </a:r>
            <a:endParaRPr sz="3000">
              <a:solidFill>
                <a:srgbClr val="0B87A1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32;p35">
            <a:extLst>
              <a:ext uri="{FF2B5EF4-FFF2-40B4-BE49-F238E27FC236}">
                <a16:creationId xmlns:a16="http://schemas.microsoft.com/office/drawing/2014/main" id="{6DB5B824-57A1-EE40-941A-ED9BEB46F45C}"/>
              </a:ext>
            </a:extLst>
          </p:cNvPr>
          <p:cNvSpPr txBox="1">
            <a:spLocks/>
          </p:cNvSpPr>
          <p:nvPr/>
        </p:nvSpPr>
        <p:spPr>
          <a:xfrm>
            <a:off x="59512" y="1601379"/>
            <a:ext cx="6385142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Testing Legacy Code effectively with Approval Tests </a:t>
            </a:r>
            <a:br>
              <a:rPr lang="en-GB" sz="3000" dirty="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GB" sz="1800" dirty="0">
                <a:solidFill>
                  <a:schemeClr val="tx2"/>
                </a:solidFill>
              </a:rPr>
              <a:t>Workshop for C++ on Sea, 2020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t2.xlarge</a:t>
            </a:r>
          </a:p>
          <a:p>
            <a:pPr marL="0" indent="0">
              <a:buFont typeface="Titillium Web Light"/>
              <a:buNone/>
            </a:pPr>
            <a:r>
              <a:rPr lang="en-GB" sz="1800" b="1" dirty="0">
                <a:solidFill>
                  <a:schemeClr val="tx2"/>
                </a:solidFill>
              </a:rPr>
              <a:t>@</a:t>
            </a:r>
            <a:r>
              <a:rPr lang="en-GB" sz="1800" b="1" dirty="0" err="1">
                <a:solidFill>
                  <a:schemeClr val="tx2"/>
                </a:solidFill>
              </a:rPr>
              <a:t>ClareMacraeUK</a:t>
            </a:r>
            <a:r>
              <a:rPr lang="en-GB" sz="1800" b="1" dirty="0">
                <a:solidFill>
                  <a:schemeClr val="tx2"/>
                </a:solidFill>
              </a:rPr>
              <a:t> @</a:t>
            </a:r>
            <a:r>
              <a:rPr lang="en-GB" sz="1800" b="1" dirty="0" err="1">
                <a:solidFill>
                  <a:schemeClr val="tx2"/>
                </a:solidFill>
              </a:rPr>
              <a:t>LlewellynFalco</a:t>
            </a:r>
            <a:endParaRPr lang="en-GB" sz="18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CD5A5-B4B0-4C40-A659-15762859AFF9}"/>
              </a:ext>
            </a:extLst>
          </p:cNvPr>
          <p:cNvSpPr/>
          <p:nvPr/>
        </p:nvSpPr>
        <p:spPr>
          <a:xfrm>
            <a:off x="206734" y="540689"/>
            <a:ext cx="1860605" cy="15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056C5-3425-CB49-AFB8-88524DBE8437}"/>
              </a:ext>
            </a:extLst>
          </p:cNvPr>
          <p:cNvSpPr txBox="1"/>
          <p:nvPr/>
        </p:nvSpPr>
        <p:spPr>
          <a:xfrm>
            <a:off x="858744" y="50888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491718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0" name="Google Shape;4350;p40"/>
          <p:cNvGrpSpPr/>
          <p:nvPr/>
        </p:nvGrpSpPr>
        <p:grpSpPr>
          <a:xfrm>
            <a:off x="2906488" y="1473927"/>
            <a:ext cx="445718" cy="445753"/>
            <a:chOff x="3706812" y="1035050"/>
            <a:chExt cx="4792662" cy="4787899"/>
          </a:xfrm>
        </p:grpSpPr>
        <p:sp>
          <p:nvSpPr>
            <p:cNvPr id="4351" name="Google Shape;4351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7" name="Google Shape;4357;p40"/>
          <p:cNvGrpSpPr/>
          <p:nvPr/>
        </p:nvGrpSpPr>
        <p:grpSpPr>
          <a:xfrm>
            <a:off x="1626993" y="1473957"/>
            <a:ext cx="443331" cy="445437"/>
            <a:chOff x="1400175" y="1220787"/>
            <a:chExt cx="4473575" cy="4476750"/>
          </a:xfrm>
        </p:grpSpPr>
        <p:sp>
          <p:nvSpPr>
            <p:cNvPr id="4358" name="Google Shape;4358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2" name="Google Shape;4362;p40"/>
          <p:cNvGrpSpPr/>
          <p:nvPr/>
        </p:nvGrpSpPr>
        <p:grpSpPr>
          <a:xfrm>
            <a:off x="985646" y="1473971"/>
            <a:ext cx="446045" cy="445465"/>
            <a:chOff x="1649412" y="927100"/>
            <a:chExt cx="5011737" cy="5016500"/>
          </a:xfrm>
        </p:grpSpPr>
        <p:sp>
          <p:nvSpPr>
            <p:cNvPr id="4363" name="Google Shape;4363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4" name="Google Shape;4364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5" name="Google Shape;4365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6" name="Google Shape;4366;p40"/>
          <p:cNvGrpSpPr/>
          <p:nvPr/>
        </p:nvGrpSpPr>
        <p:grpSpPr>
          <a:xfrm>
            <a:off x="2265997" y="1474224"/>
            <a:ext cx="444870" cy="445286"/>
            <a:chOff x="1301750" y="920750"/>
            <a:chExt cx="5095875" cy="5100637"/>
          </a:xfrm>
        </p:grpSpPr>
        <p:sp>
          <p:nvSpPr>
            <p:cNvPr id="4367" name="Google Shape;4367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9" name="Google Shape;4369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2" name="Google Shape;4372;p40"/>
          <p:cNvGrpSpPr/>
          <p:nvPr/>
        </p:nvGrpSpPr>
        <p:grpSpPr>
          <a:xfrm>
            <a:off x="4189170" y="1474133"/>
            <a:ext cx="445621" cy="445591"/>
            <a:chOff x="5732756" y="2682276"/>
            <a:chExt cx="719905" cy="719856"/>
          </a:xfrm>
        </p:grpSpPr>
        <p:sp>
          <p:nvSpPr>
            <p:cNvPr id="4373" name="Google Shape;4373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6" name="Google Shape;4376;p40"/>
          <p:cNvGrpSpPr/>
          <p:nvPr/>
        </p:nvGrpSpPr>
        <p:grpSpPr>
          <a:xfrm>
            <a:off x="4830487" y="1474127"/>
            <a:ext cx="445627" cy="445604"/>
            <a:chOff x="6768809" y="2682265"/>
            <a:chExt cx="719915" cy="719877"/>
          </a:xfrm>
        </p:grpSpPr>
        <p:sp>
          <p:nvSpPr>
            <p:cNvPr id="4377" name="Google Shape;4377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1" name="Google Shape;4381;p40"/>
          <p:cNvGrpSpPr/>
          <p:nvPr/>
        </p:nvGrpSpPr>
        <p:grpSpPr>
          <a:xfrm>
            <a:off x="5471809" y="1474156"/>
            <a:ext cx="445753" cy="445545"/>
            <a:chOff x="7804870" y="2682313"/>
            <a:chExt cx="720118" cy="719782"/>
          </a:xfrm>
        </p:grpSpPr>
        <p:sp>
          <p:nvSpPr>
            <p:cNvPr id="4382" name="Google Shape;4382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3" name="Google Shape;4383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4" name="Google Shape;4384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5" name="Google Shape;4385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6" name="Google Shape;4386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7" name="Google Shape;4387;p40"/>
          <p:cNvGrpSpPr/>
          <p:nvPr/>
        </p:nvGrpSpPr>
        <p:grpSpPr>
          <a:xfrm>
            <a:off x="6113257" y="1473925"/>
            <a:ext cx="446293" cy="446006"/>
            <a:chOff x="8841135" y="2681940"/>
            <a:chExt cx="720990" cy="720527"/>
          </a:xfrm>
        </p:grpSpPr>
        <p:sp>
          <p:nvSpPr>
            <p:cNvPr id="4388" name="Google Shape;4388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9" name="Google Shape;4389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0" name="Google Shape;4390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1" name="Google Shape;4391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2" name="Google Shape;4392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3" name="Google Shape;4393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4" name="Google Shape;4394;p40"/>
          <p:cNvGrpSpPr/>
          <p:nvPr/>
        </p:nvGrpSpPr>
        <p:grpSpPr>
          <a:xfrm>
            <a:off x="3547255" y="1473857"/>
            <a:ext cx="445260" cy="445260"/>
            <a:chOff x="4103687" y="1439862"/>
            <a:chExt cx="3986212" cy="3986211"/>
          </a:xfrm>
        </p:grpSpPr>
        <p:sp>
          <p:nvSpPr>
            <p:cNvPr id="4395" name="Google Shape;4395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6" name="Google Shape;4396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7" name="Google Shape;4397;p40"/>
          <p:cNvGrpSpPr/>
          <p:nvPr/>
        </p:nvGrpSpPr>
        <p:grpSpPr>
          <a:xfrm>
            <a:off x="6755245" y="1474161"/>
            <a:ext cx="445803" cy="445535"/>
            <a:chOff x="9878272" y="2682320"/>
            <a:chExt cx="720199" cy="719767"/>
          </a:xfrm>
        </p:grpSpPr>
        <p:sp>
          <p:nvSpPr>
            <p:cNvPr id="4398" name="Google Shape;4398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1" name="Google Shape;4401;p40"/>
          <p:cNvGrpSpPr/>
          <p:nvPr/>
        </p:nvGrpSpPr>
        <p:grpSpPr>
          <a:xfrm>
            <a:off x="7396743" y="1474078"/>
            <a:ext cx="445700" cy="445701"/>
            <a:chOff x="10914618" y="2682187"/>
            <a:chExt cx="720033" cy="720033"/>
          </a:xfrm>
        </p:grpSpPr>
        <p:sp>
          <p:nvSpPr>
            <p:cNvPr id="4402" name="Google Shape;4402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3" name="Google Shape;4403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4" name="Google Shape;4404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5" name="Google Shape;4405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6" name="Google Shape;4406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7" name="Google Shape;4407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8" name="Google Shape;4408;p40"/>
          <p:cNvGrpSpPr/>
          <p:nvPr/>
        </p:nvGrpSpPr>
        <p:grpSpPr>
          <a:xfrm>
            <a:off x="1620264" y="766857"/>
            <a:ext cx="361521" cy="445816"/>
            <a:chOff x="1582665" y="1011072"/>
            <a:chExt cx="584040" cy="720220"/>
          </a:xfrm>
        </p:grpSpPr>
        <p:sp>
          <p:nvSpPr>
            <p:cNvPr id="4409" name="Google Shape;4409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0" name="Google Shape;4410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1" name="Google Shape;4411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4" name="Google Shape;4414;p40"/>
          <p:cNvGrpSpPr/>
          <p:nvPr/>
        </p:nvGrpSpPr>
        <p:grpSpPr>
          <a:xfrm>
            <a:off x="2221648" y="766878"/>
            <a:ext cx="379481" cy="445796"/>
            <a:chOff x="2554206" y="1011105"/>
            <a:chExt cx="613055" cy="720187"/>
          </a:xfrm>
        </p:grpSpPr>
        <p:sp>
          <p:nvSpPr>
            <p:cNvPr id="4415" name="Google Shape;4415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8" name="Google Shape;4418;p40"/>
          <p:cNvGrpSpPr/>
          <p:nvPr/>
        </p:nvGrpSpPr>
        <p:grpSpPr>
          <a:xfrm>
            <a:off x="6769823" y="721218"/>
            <a:ext cx="460705" cy="491455"/>
            <a:chOff x="9901824" y="937343"/>
            <a:chExt cx="744273" cy="793950"/>
          </a:xfrm>
        </p:grpSpPr>
        <p:grpSp>
          <p:nvGrpSpPr>
            <p:cNvPr id="4419" name="Google Shape;4419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4420" name="Google Shape;4420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3" name="Google Shape;4423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4" name="Google Shape;4424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30" name="Google Shape;4430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1" name="Google Shape;4431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2" name="Google Shape;4432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3" name="Google Shape;4433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4" name="Google Shape;4434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5" name="Google Shape;4435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6" name="Google Shape;4436;p40"/>
          <p:cNvGrpSpPr/>
          <p:nvPr/>
        </p:nvGrpSpPr>
        <p:grpSpPr>
          <a:xfrm>
            <a:off x="2840992" y="767044"/>
            <a:ext cx="369868" cy="445629"/>
            <a:chOff x="3554761" y="1011374"/>
            <a:chExt cx="597525" cy="719918"/>
          </a:xfrm>
        </p:grpSpPr>
        <p:sp>
          <p:nvSpPr>
            <p:cNvPr id="4437" name="Google Shape;4437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8" name="Google Shape;4438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9" name="Google Shape;4439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0" name="Google Shape;4440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1" name="Google Shape;4441;p40"/>
          <p:cNvGrpSpPr/>
          <p:nvPr/>
        </p:nvGrpSpPr>
        <p:grpSpPr>
          <a:xfrm>
            <a:off x="3450722" y="766832"/>
            <a:ext cx="370755" cy="445841"/>
            <a:chOff x="4539787" y="1011032"/>
            <a:chExt cx="598958" cy="720261"/>
          </a:xfrm>
        </p:grpSpPr>
        <p:sp>
          <p:nvSpPr>
            <p:cNvPr id="4442" name="Google Shape;4442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3" name="Google Shape;4443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4" name="Google Shape;4444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5" name="Google Shape;4445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6" name="Google Shape;4446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7" name="Google Shape;4447;p40"/>
          <p:cNvGrpSpPr/>
          <p:nvPr/>
        </p:nvGrpSpPr>
        <p:grpSpPr>
          <a:xfrm>
            <a:off x="4061340" y="766940"/>
            <a:ext cx="366917" cy="445733"/>
            <a:chOff x="5526246" y="1011207"/>
            <a:chExt cx="592758" cy="720086"/>
          </a:xfrm>
        </p:grpSpPr>
        <p:sp>
          <p:nvSpPr>
            <p:cNvPr id="4448" name="Google Shape;4448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9" name="Google Shape;4449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0" name="Google Shape;4450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1" name="Google Shape;4451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2" name="Google Shape;4452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3" name="Google Shape;4453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4" name="Google Shape;4454;p40"/>
          <p:cNvGrpSpPr/>
          <p:nvPr/>
        </p:nvGrpSpPr>
        <p:grpSpPr>
          <a:xfrm>
            <a:off x="1016108" y="766934"/>
            <a:ext cx="364294" cy="445740"/>
            <a:chOff x="606645" y="1011196"/>
            <a:chExt cx="588520" cy="720096"/>
          </a:xfrm>
        </p:grpSpPr>
        <p:sp>
          <p:nvSpPr>
            <p:cNvPr id="4455" name="Google Shape;4455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6" name="Google Shape;4456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7" name="Google Shape;4457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8" name="Google Shape;4458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9" name="Google Shape;4459;p40"/>
          <p:cNvGrpSpPr/>
          <p:nvPr/>
        </p:nvGrpSpPr>
        <p:grpSpPr>
          <a:xfrm>
            <a:off x="7470391" y="766911"/>
            <a:ext cx="298405" cy="445762"/>
            <a:chOff x="11033597" y="1011159"/>
            <a:chExt cx="482075" cy="720133"/>
          </a:xfrm>
        </p:grpSpPr>
        <p:sp>
          <p:nvSpPr>
            <p:cNvPr id="4460" name="Google Shape;4460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1" name="Google Shape;4461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2" name="Google Shape;4462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3" name="Google Shape;4463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4" name="Google Shape;4464;p40"/>
          <p:cNvGrpSpPr/>
          <p:nvPr/>
        </p:nvGrpSpPr>
        <p:grpSpPr>
          <a:xfrm>
            <a:off x="6069256" y="721218"/>
            <a:ext cx="460705" cy="491455"/>
            <a:chOff x="8770051" y="937343"/>
            <a:chExt cx="744273" cy="793950"/>
          </a:xfrm>
        </p:grpSpPr>
        <p:sp>
          <p:nvSpPr>
            <p:cNvPr id="4465" name="Google Shape;4465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6" name="Google Shape;4466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7" name="Google Shape;4467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8" name="Google Shape;4468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9" name="Google Shape;4469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70" name="Google Shape;4470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4471" name="Google Shape;447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5" name="Google Shape;447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6" name="Google Shape;447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81" name="Google Shape;4481;p40"/>
          <p:cNvGrpSpPr/>
          <p:nvPr/>
        </p:nvGrpSpPr>
        <p:grpSpPr>
          <a:xfrm>
            <a:off x="4668120" y="721218"/>
            <a:ext cx="460705" cy="491455"/>
            <a:chOff x="6506504" y="937343"/>
            <a:chExt cx="744273" cy="793950"/>
          </a:xfrm>
        </p:grpSpPr>
        <p:sp>
          <p:nvSpPr>
            <p:cNvPr id="4482" name="Google Shape;4482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3" name="Google Shape;4483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4" name="Google Shape;4484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85" name="Google Shape;4485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4486" name="Google Shape;448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7" name="Google Shape;448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8" name="Google Shape;448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4" name="Google Shape;449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5" name="Google Shape;449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96" name="Google Shape;4496;p40"/>
          <p:cNvGrpSpPr/>
          <p:nvPr/>
        </p:nvGrpSpPr>
        <p:grpSpPr>
          <a:xfrm>
            <a:off x="5368688" y="721218"/>
            <a:ext cx="460705" cy="491455"/>
            <a:chOff x="7638277" y="937343"/>
            <a:chExt cx="744273" cy="793950"/>
          </a:xfrm>
        </p:grpSpPr>
        <p:sp>
          <p:nvSpPr>
            <p:cNvPr id="4497" name="Google Shape;4497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8" name="Google Shape;4498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9" name="Google Shape;4499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0" name="Google Shape;4500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01" name="Google Shape;4501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4502" name="Google Shape;450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8" name="Google Shape;450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9" name="Google Shape;450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2" name="Google Shape;4512;p40"/>
          <p:cNvGrpSpPr/>
          <p:nvPr/>
        </p:nvGrpSpPr>
        <p:grpSpPr>
          <a:xfrm>
            <a:off x="2908798" y="2910773"/>
            <a:ext cx="445779" cy="400764"/>
            <a:chOff x="3778727" y="4460423"/>
            <a:chExt cx="720160" cy="647438"/>
          </a:xfrm>
        </p:grpSpPr>
        <p:sp>
          <p:nvSpPr>
            <p:cNvPr id="4513" name="Google Shape;4513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4" name="Google Shape;4514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5" name="Google Shape;4515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6" name="Google Shape;4516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7" name="Google Shape;4517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8" name="Google Shape;4518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9" name="Google Shape;4519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0" name="Google Shape;4520;p40"/>
          <p:cNvGrpSpPr/>
          <p:nvPr/>
        </p:nvGrpSpPr>
        <p:grpSpPr>
          <a:xfrm>
            <a:off x="985683" y="2895848"/>
            <a:ext cx="445680" cy="430613"/>
            <a:chOff x="557494" y="4436312"/>
            <a:chExt cx="720000" cy="695660"/>
          </a:xfrm>
        </p:grpSpPr>
        <p:sp>
          <p:nvSpPr>
            <p:cNvPr id="4521" name="Google Shape;4521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2" name="Google Shape;4522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3" name="Google Shape;4523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4" name="Google Shape;4524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5" name="Google Shape;4525;p40"/>
          <p:cNvGrpSpPr/>
          <p:nvPr/>
        </p:nvGrpSpPr>
        <p:grpSpPr>
          <a:xfrm>
            <a:off x="4190905" y="2888259"/>
            <a:ext cx="445833" cy="445792"/>
            <a:chOff x="5926265" y="4424051"/>
            <a:chExt cx="720246" cy="720181"/>
          </a:xfrm>
        </p:grpSpPr>
        <p:sp>
          <p:nvSpPr>
            <p:cNvPr id="4526" name="Google Shape;4526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7" name="Google Shape;4527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8" name="Google Shape;4528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9" name="Google Shape;4529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0" name="Google Shape;4530;p40"/>
          <p:cNvGrpSpPr/>
          <p:nvPr/>
        </p:nvGrpSpPr>
        <p:grpSpPr>
          <a:xfrm>
            <a:off x="1626666" y="2907813"/>
            <a:ext cx="445680" cy="406684"/>
            <a:chOff x="1631150" y="4455641"/>
            <a:chExt cx="720000" cy="657002"/>
          </a:xfrm>
        </p:grpSpPr>
        <p:sp>
          <p:nvSpPr>
            <p:cNvPr id="4531" name="Google Shape;4531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2" name="Google Shape;4532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3" name="Google Shape;4533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4" name="Google Shape;4534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5" name="Google Shape;4535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6" name="Google Shape;4536;p40"/>
          <p:cNvGrpSpPr/>
          <p:nvPr/>
        </p:nvGrpSpPr>
        <p:grpSpPr>
          <a:xfrm>
            <a:off x="2267695" y="2907229"/>
            <a:ext cx="445680" cy="407853"/>
            <a:chOff x="2704878" y="4454697"/>
            <a:chExt cx="720000" cy="658889"/>
          </a:xfrm>
        </p:grpSpPr>
        <p:sp>
          <p:nvSpPr>
            <p:cNvPr id="4537" name="Google Shape;4537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8" name="Google Shape;4538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9" name="Google Shape;4539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0" name="Google Shape;4540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1" name="Google Shape;4541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2" name="Google Shape;4542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3" name="Google Shape;4543;p40"/>
          <p:cNvGrpSpPr/>
          <p:nvPr/>
        </p:nvGrpSpPr>
        <p:grpSpPr>
          <a:xfrm>
            <a:off x="3549966" y="2909187"/>
            <a:ext cx="445549" cy="403935"/>
            <a:chOff x="4852681" y="4457861"/>
            <a:chExt cx="719788" cy="652561"/>
          </a:xfrm>
        </p:grpSpPr>
        <p:sp>
          <p:nvSpPr>
            <p:cNvPr id="4544" name="Google Shape;4544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5" name="Google Shape;4545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6" name="Google Shape;4546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7" name="Google Shape;4547;p40"/>
          <p:cNvGrpSpPr/>
          <p:nvPr/>
        </p:nvGrpSpPr>
        <p:grpSpPr>
          <a:xfrm>
            <a:off x="4832127" y="2899624"/>
            <a:ext cx="445818" cy="423063"/>
            <a:chOff x="7000306" y="4442411"/>
            <a:chExt cx="720224" cy="683463"/>
          </a:xfrm>
        </p:grpSpPr>
        <p:sp>
          <p:nvSpPr>
            <p:cNvPr id="4548" name="Google Shape;4548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9" name="Google Shape;4549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0" name="Google Shape;4550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1" name="Google Shape;4551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2" name="Google Shape;4552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3" name="Google Shape;4553;p40"/>
          <p:cNvGrpSpPr/>
          <p:nvPr/>
        </p:nvGrpSpPr>
        <p:grpSpPr>
          <a:xfrm>
            <a:off x="5473335" y="2897421"/>
            <a:ext cx="445779" cy="427468"/>
            <a:chOff x="8074325" y="4438852"/>
            <a:chExt cx="720160" cy="690579"/>
          </a:xfrm>
        </p:grpSpPr>
        <p:sp>
          <p:nvSpPr>
            <p:cNvPr id="4554" name="Google Shape;4554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5" name="Google Shape;4555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6" name="Google Shape;4556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7" name="Google Shape;4557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8" name="Google Shape;4558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9" name="Google Shape;4559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0" name="Google Shape;4560;p40"/>
          <p:cNvGrpSpPr/>
          <p:nvPr/>
        </p:nvGrpSpPr>
        <p:grpSpPr>
          <a:xfrm>
            <a:off x="6755680" y="2911370"/>
            <a:ext cx="445629" cy="399565"/>
            <a:chOff x="9878975" y="4425243"/>
            <a:chExt cx="719918" cy="645502"/>
          </a:xfrm>
        </p:grpSpPr>
        <p:sp>
          <p:nvSpPr>
            <p:cNvPr id="4561" name="Google Shape;4561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2" name="Google Shape;4562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3" name="Google Shape;4563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4" name="Google Shape;4564;p40"/>
          <p:cNvGrpSpPr/>
          <p:nvPr/>
        </p:nvGrpSpPr>
        <p:grpSpPr>
          <a:xfrm>
            <a:off x="7396697" y="2900171"/>
            <a:ext cx="445785" cy="421964"/>
            <a:chOff x="10914544" y="4407150"/>
            <a:chExt cx="720170" cy="681687"/>
          </a:xfrm>
        </p:grpSpPr>
        <p:sp>
          <p:nvSpPr>
            <p:cNvPr id="4565" name="Google Shape;4565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6" name="Google Shape;4566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7" name="Google Shape;4567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8" name="Google Shape;4568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9" name="Google Shape;4569;p40"/>
          <p:cNvGrpSpPr/>
          <p:nvPr/>
        </p:nvGrpSpPr>
        <p:grpSpPr>
          <a:xfrm>
            <a:off x="6114487" y="2908285"/>
            <a:ext cx="445805" cy="405735"/>
            <a:chOff x="8843122" y="4420259"/>
            <a:chExt cx="720202" cy="655469"/>
          </a:xfrm>
        </p:grpSpPr>
        <p:sp>
          <p:nvSpPr>
            <p:cNvPr id="4570" name="Google Shape;4570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1" name="Google Shape;4571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2" name="Google Shape;4572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3" name="Google Shape;4573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4" name="Google Shape;4574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5" name="Google Shape;4575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6" name="Google Shape;4576;p40"/>
          <p:cNvGrpSpPr/>
          <p:nvPr/>
        </p:nvGrpSpPr>
        <p:grpSpPr>
          <a:xfrm>
            <a:off x="2917357" y="2206847"/>
            <a:ext cx="445812" cy="394518"/>
            <a:chOff x="1510757" y="3225422"/>
            <a:chExt cx="720214" cy="637347"/>
          </a:xfrm>
        </p:grpSpPr>
        <p:sp>
          <p:nvSpPr>
            <p:cNvPr id="4577" name="Google Shape;4577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8" name="Google Shape;4578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9" name="Google Shape;4579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0" name="Google Shape;4580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1" name="Google Shape;4581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4" name="Google Shape;4584;p40"/>
          <p:cNvGrpSpPr/>
          <p:nvPr/>
        </p:nvGrpSpPr>
        <p:grpSpPr>
          <a:xfrm>
            <a:off x="3608748" y="2224367"/>
            <a:ext cx="445767" cy="359478"/>
            <a:chOff x="2595501" y="3253725"/>
            <a:chExt cx="720141" cy="580739"/>
          </a:xfrm>
        </p:grpSpPr>
        <p:sp>
          <p:nvSpPr>
            <p:cNvPr id="4585" name="Google Shape;4585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9" name="Google Shape;4589;p40"/>
          <p:cNvGrpSpPr/>
          <p:nvPr/>
        </p:nvGrpSpPr>
        <p:grpSpPr>
          <a:xfrm>
            <a:off x="4991419" y="2181335"/>
            <a:ext cx="443879" cy="445541"/>
            <a:chOff x="4764809" y="3184208"/>
            <a:chExt cx="717090" cy="719775"/>
          </a:xfrm>
        </p:grpSpPr>
        <p:sp>
          <p:nvSpPr>
            <p:cNvPr id="4590" name="Google Shape;4590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3" name="Google Shape;4593;p40"/>
          <p:cNvGrpSpPr/>
          <p:nvPr/>
        </p:nvGrpSpPr>
        <p:grpSpPr>
          <a:xfrm>
            <a:off x="4300095" y="2210300"/>
            <a:ext cx="445746" cy="387612"/>
            <a:chOff x="3680173" y="3231000"/>
            <a:chExt cx="720106" cy="626190"/>
          </a:xfrm>
        </p:grpSpPr>
        <p:sp>
          <p:nvSpPr>
            <p:cNvPr id="4594" name="Google Shape;4594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7" name="Google Shape;4597;p40"/>
          <p:cNvGrpSpPr/>
          <p:nvPr/>
        </p:nvGrpSpPr>
        <p:grpSpPr>
          <a:xfrm>
            <a:off x="6372182" y="2181296"/>
            <a:ext cx="443283" cy="445620"/>
            <a:chOff x="6931035" y="3184144"/>
            <a:chExt cx="716128" cy="719903"/>
          </a:xfrm>
        </p:grpSpPr>
        <p:sp>
          <p:nvSpPr>
            <p:cNvPr id="4598" name="Google Shape;4598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2" name="Google Shape;4602;p40"/>
          <p:cNvGrpSpPr/>
          <p:nvPr/>
        </p:nvGrpSpPr>
        <p:grpSpPr>
          <a:xfrm>
            <a:off x="5680876" y="2181248"/>
            <a:ext cx="445727" cy="445714"/>
            <a:chOff x="5846429" y="3184067"/>
            <a:chExt cx="720076" cy="720055"/>
          </a:xfrm>
        </p:grpSpPr>
        <p:sp>
          <p:nvSpPr>
            <p:cNvPr id="4603" name="Google Shape;4603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7" name="Google Shape;4607;p40"/>
          <p:cNvGrpSpPr/>
          <p:nvPr/>
        </p:nvGrpSpPr>
        <p:grpSpPr>
          <a:xfrm>
            <a:off x="2368081" y="2181193"/>
            <a:ext cx="303698" cy="445825"/>
            <a:chOff x="655600" y="3183978"/>
            <a:chExt cx="490627" cy="720234"/>
          </a:xfrm>
        </p:grpSpPr>
        <p:sp>
          <p:nvSpPr>
            <p:cNvPr id="4608" name="Google Shape;4608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3" name="Google Shape;4613;p40"/>
          <p:cNvGrpSpPr/>
          <p:nvPr/>
        </p:nvGrpSpPr>
        <p:grpSpPr>
          <a:xfrm>
            <a:off x="7061043" y="2181309"/>
            <a:ext cx="189785" cy="445592"/>
            <a:chOff x="8011692" y="3184166"/>
            <a:chExt cx="306600" cy="719859"/>
          </a:xfrm>
        </p:grpSpPr>
        <p:sp>
          <p:nvSpPr>
            <p:cNvPr id="4614" name="Google Shape;4614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6" name="Google Shape;4616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7" name="Google Shape;4617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8" name="Google Shape;4618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9" name="Google Shape;4619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0" name="Google Shape;4620;p40"/>
          <p:cNvGrpSpPr/>
          <p:nvPr/>
        </p:nvGrpSpPr>
        <p:grpSpPr>
          <a:xfrm>
            <a:off x="7495830" y="2181059"/>
            <a:ext cx="246199" cy="445516"/>
            <a:chOff x="4556125" y="630237"/>
            <a:chExt cx="3081338" cy="5568950"/>
          </a:xfrm>
        </p:grpSpPr>
        <p:sp>
          <p:nvSpPr>
            <p:cNvPr id="4621" name="Google Shape;4621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8" name="Google Shape;4628;p40"/>
          <p:cNvGrpSpPr/>
          <p:nvPr/>
        </p:nvGrpSpPr>
        <p:grpSpPr>
          <a:xfrm>
            <a:off x="1676853" y="2181259"/>
            <a:ext cx="445768" cy="445697"/>
            <a:chOff x="1674084" y="3214987"/>
            <a:chExt cx="720142" cy="720027"/>
          </a:xfrm>
        </p:grpSpPr>
        <p:sp>
          <p:nvSpPr>
            <p:cNvPr id="4629" name="Google Shape;4629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1" name="Google Shape;4631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2" name="Google Shape;4632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3" name="Google Shape;4633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4" name="Google Shape;4634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5" name="Google Shape;4635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6" name="Google Shape;4636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7" name="Google Shape;4637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8" name="Google Shape;4638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9" name="Google Shape;4639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0" name="Google Shape;4640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1" name="Google Shape;4641;p40"/>
          <p:cNvGrpSpPr/>
          <p:nvPr/>
        </p:nvGrpSpPr>
        <p:grpSpPr>
          <a:xfrm>
            <a:off x="985694" y="2181221"/>
            <a:ext cx="445578" cy="445773"/>
            <a:chOff x="557511" y="3214925"/>
            <a:chExt cx="719836" cy="720150"/>
          </a:xfrm>
        </p:grpSpPr>
        <p:sp>
          <p:nvSpPr>
            <p:cNvPr id="4642" name="Google Shape;4642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3" name="Google Shape;4643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4" name="Google Shape;4644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5" name="Google Shape;4645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6" name="Google Shape;4646;p40"/>
          <p:cNvGrpSpPr/>
          <p:nvPr/>
        </p:nvGrpSpPr>
        <p:grpSpPr>
          <a:xfrm>
            <a:off x="929577" y="3617556"/>
            <a:ext cx="445905" cy="400522"/>
            <a:chOff x="1147762" y="1131887"/>
            <a:chExt cx="5137150" cy="4619626"/>
          </a:xfrm>
        </p:grpSpPr>
        <p:sp>
          <p:nvSpPr>
            <p:cNvPr id="4647" name="Google Shape;4647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8" name="Google Shape;4648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9" name="Google Shape;4649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0" name="Google Shape;4650;p40"/>
          <p:cNvGrpSpPr/>
          <p:nvPr/>
        </p:nvGrpSpPr>
        <p:grpSpPr>
          <a:xfrm>
            <a:off x="1726906" y="3611210"/>
            <a:ext cx="445901" cy="413282"/>
            <a:chOff x="1570037" y="1341437"/>
            <a:chExt cx="4943475" cy="4576762"/>
          </a:xfrm>
        </p:grpSpPr>
        <p:sp>
          <p:nvSpPr>
            <p:cNvPr id="4651" name="Google Shape;4651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2" name="Google Shape;4652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3" name="Google Shape;4653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4" name="Google Shape;4654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5" name="Google Shape;4655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6" name="Google Shape;4656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7" name="Google Shape;4657;p40"/>
          <p:cNvGrpSpPr/>
          <p:nvPr/>
        </p:nvGrpSpPr>
        <p:grpSpPr>
          <a:xfrm>
            <a:off x="4212229" y="3595311"/>
            <a:ext cx="441332" cy="445721"/>
            <a:chOff x="5770007" y="5489899"/>
            <a:chExt cx="712976" cy="720067"/>
          </a:xfrm>
        </p:grpSpPr>
        <p:sp>
          <p:nvSpPr>
            <p:cNvPr id="4658" name="Google Shape;4658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9" name="Google Shape;4659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0" name="Google Shape;4660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1" name="Google Shape;4661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2" name="Google Shape;4662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3" name="Google Shape;4663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4" name="Google Shape;4664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5" name="Google Shape;4665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6" name="Google Shape;4666;p40"/>
          <p:cNvGrpSpPr/>
          <p:nvPr/>
        </p:nvGrpSpPr>
        <p:grpSpPr>
          <a:xfrm>
            <a:off x="5005020" y="3617781"/>
            <a:ext cx="445651" cy="400824"/>
            <a:chOff x="7050768" y="5526199"/>
            <a:chExt cx="719953" cy="647534"/>
          </a:xfrm>
        </p:grpSpPr>
        <p:sp>
          <p:nvSpPr>
            <p:cNvPr id="4667" name="Google Shape;4667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8" name="Google Shape;4668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9" name="Google Shape;4669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0" name="Google Shape;4670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1" name="Google Shape;4671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2" name="Google Shape;4672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3" name="Google Shape;4673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4" name="Google Shape;4674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5" name="Google Shape;4675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6" name="Google Shape;4676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7" name="Google Shape;4677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8" name="Google Shape;4678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9" name="Google Shape;4679;p40"/>
          <p:cNvGrpSpPr/>
          <p:nvPr/>
        </p:nvGrpSpPr>
        <p:grpSpPr>
          <a:xfrm>
            <a:off x="6599536" y="3617851"/>
            <a:ext cx="445681" cy="400651"/>
            <a:chOff x="9626723" y="5526313"/>
            <a:chExt cx="720002" cy="647256"/>
          </a:xfrm>
        </p:grpSpPr>
        <p:sp>
          <p:nvSpPr>
            <p:cNvPr id="4680" name="Google Shape;4680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1" name="Google Shape;4681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2" name="Google Shape;4682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3" name="Google Shape;4683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4" name="Google Shape;4684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5" name="Google Shape;4685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6" name="Google Shape;4686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7" name="Google Shape;4687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8" name="Google Shape;4688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9" name="Google Shape;4689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0" name="Google Shape;4690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1" name="Google Shape;4691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2" name="Google Shape;4692;p40"/>
          <p:cNvGrpSpPr/>
          <p:nvPr/>
        </p:nvGrpSpPr>
        <p:grpSpPr>
          <a:xfrm>
            <a:off x="7396776" y="3595288"/>
            <a:ext cx="445582" cy="445743"/>
            <a:chOff x="10914672" y="5489861"/>
            <a:chExt cx="719842" cy="720102"/>
          </a:xfrm>
        </p:grpSpPr>
        <p:sp>
          <p:nvSpPr>
            <p:cNvPr id="4693" name="Google Shape;4693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4" name="Google Shape;4694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5" name="Google Shape;4695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6" name="Google Shape;4696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7" name="Google Shape;4697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8" name="Google Shape;4698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9" name="Google Shape;4699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0" name="Google Shape;4700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1" name="Google Shape;4701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2" name="Google Shape;4702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3" name="Google Shape;4703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4" name="Google Shape;4704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5" name="Google Shape;4705;p40"/>
          <p:cNvGrpSpPr/>
          <p:nvPr/>
        </p:nvGrpSpPr>
        <p:grpSpPr>
          <a:xfrm>
            <a:off x="5802236" y="3605552"/>
            <a:ext cx="445821" cy="425246"/>
            <a:chOff x="8338678" y="5506443"/>
            <a:chExt cx="720227" cy="686988"/>
          </a:xfrm>
        </p:grpSpPr>
        <p:sp>
          <p:nvSpPr>
            <p:cNvPr id="4706" name="Google Shape;4706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7" name="Google Shape;4707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8" name="Google Shape;4708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9" name="Google Shape;4709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0" name="Google Shape;4710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1" name="Google Shape;4711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2" name="Google Shape;4712;p40"/>
          <p:cNvGrpSpPr/>
          <p:nvPr/>
        </p:nvGrpSpPr>
        <p:grpSpPr>
          <a:xfrm>
            <a:off x="2523893" y="3660142"/>
            <a:ext cx="1336824" cy="316035"/>
            <a:chOff x="3042485" y="5594633"/>
            <a:chExt cx="2159652" cy="510557"/>
          </a:xfrm>
        </p:grpSpPr>
        <p:sp>
          <p:nvSpPr>
            <p:cNvPr id="4713" name="Google Shape;4713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4" name="Google Shape;4714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5" name="Google Shape;4715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6" name="Google Shape;4716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7" name="Google Shape;4717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8" name="Google Shape;4718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9" name="Google Shape;4719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0" name="Google Shape;4720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1" name="Google Shape;4721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2" name="Google Shape;4722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3" name="Google Shape;4723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4" name="Google Shape;4724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5" name="Google Shape;4725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6" name="Google Shape;4726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7" name="Google Shape;4727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28" name="Google Shape;4728;p40"/>
          <p:cNvGrpSpPr/>
          <p:nvPr/>
        </p:nvGrpSpPr>
        <p:grpSpPr>
          <a:xfrm>
            <a:off x="1726783" y="4303678"/>
            <a:ext cx="445738" cy="442950"/>
            <a:chOff x="1442627" y="5710929"/>
            <a:chExt cx="594318" cy="590600"/>
          </a:xfrm>
        </p:grpSpPr>
        <p:sp>
          <p:nvSpPr>
            <p:cNvPr id="4729" name="Google Shape;47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0" name="Google Shape;47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1" name="Google Shape;47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2" name="Google Shape;47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3" name="Google Shape;4733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4" name="Google Shape;4734;p40"/>
          <p:cNvGrpSpPr/>
          <p:nvPr/>
        </p:nvGrpSpPr>
        <p:grpSpPr>
          <a:xfrm>
            <a:off x="6635633" y="4302258"/>
            <a:ext cx="373053" cy="445791"/>
            <a:chOff x="8095060" y="5664590"/>
            <a:chExt cx="497404" cy="594389"/>
          </a:xfrm>
        </p:grpSpPr>
        <p:grpSp>
          <p:nvGrpSpPr>
            <p:cNvPr id="4735" name="Google Shape;4735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4736" name="Google Shape;4736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9" name="Google Shape;4739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4740" name="Google Shape;4740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1" name="Google Shape;4741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3" name="Google Shape;4743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4744" name="Google Shape;4744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4748" name="Google Shape;4748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51" name="Google Shape;4751;p40"/>
          <p:cNvGrpSpPr/>
          <p:nvPr/>
        </p:nvGrpSpPr>
        <p:grpSpPr>
          <a:xfrm>
            <a:off x="2718425" y="4302286"/>
            <a:ext cx="557162" cy="445734"/>
            <a:chOff x="4607809" y="5664627"/>
            <a:chExt cx="742883" cy="594312"/>
          </a:xfrm>
        </p:grpSpPr>
        <p:sp>
          <p:nvSpPr>
            <p:cNvPr id="4752" name="Google Shape;4752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3" name="Google Shape;4753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4" name="Google Shape;4754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5" name="Google Shape;4755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6" name="Google Shape;4756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7" name="Google Shape;4757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8" name="Google Shape;4758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9" name="Google Shape;4759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0" name="Google Shape;4760;p40"/>
          <p:cNvGrpSpPr/>
          <p:nvPr/>
        </p:nvGrpSpPr>
        <p:grpSpPr>
          <a:xfrm>
            <a:off x="3821490" y="4302343"/>
            <a:ext cx="1079865" cy="445620"/>
            <a:chOff x="2571250" y="5664711"/>
            <a:chExt cx="1439820" cy="594160"/>
          </a:xfrm>
        </p:grpSpPr>
        <p:sp>
          <p:nvSpPr>
            <p:cNvPr id="4761" name="Google Shape;4761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2" name="Google Shape;4762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3" name="Google Shape;4763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4" name="Google Shape;4764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5" name="Google Shape;4765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6" name="Google Shape;4766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7" name="Google Shape;4767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8" name="Google Shape;4768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9" name="Google Shape;4769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0" name="Google Shape;4770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1" name="Google Shape;4771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2" name="Google Shape;4772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3" name="Google Shape;4773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4" name="Google Shape;4774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5" name="Google Shape;4775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6" name="Google Shape;4776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7" name="Google Shape;4777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9" name="Google Shape;4779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0" name="Google Shape;4780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1" name="Google Shape;4781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2" name="Google Shape;4782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3" name="Google Shape;4783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4" name="Google Shape;4784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5" name="Google Shape;4785;p40"/>
          <p:cNvGrpSpPr/>
          <p:nvPr/>
        </p:nvGrpSpPr>
        <p:grpSpPr>
          <a:xfrm>
            <a:off x="5447259" y="4302135"/>
            <a:ext cx="642470" cy="446036"/>
            <a:chOff x="6332670" y="5663946"/>
            <a:chExt cx="856627" cy="594715"/>
          </a:xfrm>
        </p:grpSpPr>
        <p:grpSp>
          <p:nvGrpSpPr>
            <p:cNvPr id="4786" name="Google Shape;4786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4787" name="Google Shape;4787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8" name="Google Shape;4788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9" name="Google Shape;4789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4790" name="Google Shape;4790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4793" name="Google Shape;479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4796" name="Google Shape;4796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1" name="Google Shape;4801;p41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2" name="Google Shape;4802;p41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803" name="Google Shape;4803;p41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804" name="Google Shape;4804;p4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9" name="Google Shape;4809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0" name="Google Shape;4810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11" name="Google Shape;4811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812" name="Google Shape;4812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813" name="Google Shape;4813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4" name="Google Shape;4814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5" name="Google Shape;4815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816" name="Google Shape;4816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7" name="Google Shape;4817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18" name="Google Shape;4818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819" name="Google Shape;4819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0" name="Google Shape;4820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821" name="Google Shape;4821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822" name="Google Shape;4822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3" name="Google Shape;4823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4824" name="Google Shape;4824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47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2"/>
          </p:nvPr>
        </p:nvSpPr>
        <p:spPr>
          <a:xfrm>
            <a:off x="718300" y="3905925"/>
            <a:ext cx="67611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3319625" y="668950"/>
            <a:ext cx="373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Titillium Web"/>
                <a:ea typeface="Titillium Web"/>
                <a:cs typeface="Titillium Web"/>
                <a:sym typeface="Titillium Web"/>
              </a:rPr>
              <a:t>I am Jayden Smith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1143</Words>
  <Application>Microsoft Office PowerPoint</Application>
  <PresentationFormat>On-screen Show (16:9)</PresentationFormat>
  <Paragraphs>185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Dosis</vt:lpstr>
      <vt:lpstr>Dosis ExtraLight</vt:lpstr>
      <vt:lpstr>Montserrat</vt:lpstr>
      <vt:lpstr>Titillium Web</vt:lpstr>
      <vt:lpstr>Titillium Web Light</vt:lpstr>
      <vt:lpstr>Mowbray template</vt:lpstr>
      <vt:lpstr>PowerPoint Presentation</vt:lpstr>
      <vt:lpstr>PowerPoint Presentation</vt:lpstr>
      <vt:lpstr>PowerPoint Presentation</vt:lpstr>
      <vt:lpstr>THIS IS YOUR PRESENTATION TITLE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Clare Macrae</cp:lastModifiedBy>
  <cp:revision>7</cp:revision>
  <dcterms:modified xsi:type="dcterms:W3CDTF">2020-07-04T18:07:54Z</dcterms:modified>
</cp:coreProperties>
</file>