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386" r:id="rId11"/>
    <p:sldId id="382" r:id="rId12"/>
    <p:sldId id="397" r:id="rId13"/>
    <p:sldId id="917" r:id="rId14"/>
    <p:sldId id="918" r:id="rId15"/>
    <p:sldId id="38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  <p14:sldId id="386"/>
            <p14:sldId id="382"/>
            <p14:sldId id="397"/>
            <p14:sldId id="917"/>
            <p14:sldId id="918"/>
          </p14:sldIdLst>
        </p14:section>
        <p14:section name="Definitions" id="{8D59F48C-A820-F745-AB67-E33739910243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6395"/>
  </p:normalViewPr>
  <p:slideViewPr>
    <p:cSldViewPr snapToGrid="0" snapToObjects="1" showGuides="1">
      <p:cViewPr varScale="1">
        <p:scale>
          <a:sx n="185" d="100"/>
          <a:sy n="185" d="100"/>
        </p:scale>
        <p:origin x="136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7/9/2020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 dirty="0"/>
              <a:t>Do</a:t>
            </a:r>
            <a:br>
              <a:rPr lang="en-GB" sz="2000" dirty="0"/>
            </a:br>
            <a:r>
              <a:rPr lang="en-GB" sz="2000" dirty="0"/>
              <a:t>Verify</a:t>
            </a:r>
            <a:br>
              <a:rPr lang="en-GB" sz="2000" dirty="0"/>
            </a:br>
            <a:r>
              <a:rPr lang="en-GB" sz="2000" dirty="0"/>
              <a:t>vs</a:t>
            </a:r>
            <a:br>
              <a:rPr lang="en-GB" sz="2000" dirty="0"/>
            </a:br>
            <a:r>
              <a:rPr lang="en-GB" sz="2000" dirty="0"/>
              <a:t>Arrange</a:t>
            </a:r>
            <a:br>
              <a:rPr lang="en-GB" sz="2000" dirty="0"/>
            </a:br>
            <a:r>
              <a:rPr lang="en-GB" sz="2000" dirty="0"/>
              <a:t>Act</a:t>
            </a:r>
            <a:br>
              <a:rPr lang="en-GB" sz="2000" dirty="0"/>
            </a:br>
            <a:r>
              <a:rPr lang="en-GB" sz="2000" dirty="0"/>
              <a:t>Assert</a:t>
            </a:r>
            <a:br>
              <a:rPr lang="en-GB" sz="2000" dirty="0"/>
            </a:br>
            <a:r>
              <a:rPr lang="en-GB" sz="2000" dirty="0"/>
              <a:t>or</a:t>
            </a:r>
            <a:br>
              <a:rPr lang="en-GB" sz="2000" dirty="0"/>
            </a:br>
            <a:r>
              <a:rPr lang="en-GB" sz="2000" dirty="0"/>
              <a:t>Given</a:t>
            </a:r>
            <a:br>
              <a:rPr lang="en-GB" sz="2000" dirty="0"/>
            </a:br>
            <a:r>
              <a:rPr lang="en-GB" sz="2000" dirty="0"/>
              <a:t>When</a:t>
            </a:r>
            <a:br>
              <a:rPr lang="en-GB" sz="2000" dirty="0"/>
            </a:br>
            <a:r>
              <a:rPr lang="en-GB" sz="2000" dirty="0"/>
              <a:t>Then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40782-8526-4D50-B28A-03F82012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Circle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D7017-1740-4330-98DA-55423B587D0E}"/>
              </a:ext>
            </a:extLst>
          </p:cNvPr>
          <p:cNvSpPr txBox="1"/>
          <p:nvPr/>
        </p:nvSpPr>
        <p:spPr>
          <a:xfrm>
            <a:off x="836908" y="2123268"/>
            <a:ext cx="280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</a:t>
            </a:r>
            <a:r>
              <a:rPr lang="en-US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91688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C1FD1-71DA-4B31-AD29-05F368C2E514}"/>
              </a:ext>
            </a:extLst>
          </p:cNvPr>
          <p:cNvSpPr/>
          <p:nvPr/>
        </p:nvSpPr>
        <p:spPr>
          <a:xfrm>
            <a:off x="1317356" y="1343186"/>
            <a:ext cx="2066441" cy="201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8DF33-E325-449C-BA3B-ED15187147BC}"/>
              </a:ext>
            </a:extLst>
          </p:cNvPr>
          <p:cNvSpPr/>
          <p:nvPr/>
        </p:nvSpPr>
        <p:spPr>
          <a:xfrm>
            <a:off x="3983064" y="1400014"/>
            <a:ext cx="2453899" cy="201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317356" y="3564610"/>
            <a:ext cx="2154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FileName.TestName.Received.txt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202624" y="3618854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FileName.TestName.Approved.txt</a:t>
            </a:r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718300" y="2154264"/>
            <a:ext cx="323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std::string </a:t>
            </a:r>
            <a:r>
              <a:rPr lang="en-US" dirty="0" err="1"/>
              <a:t>doEverything</a:t>
            </a:r>
            <a:r>
              <a:rPr lang="en-US" dirty="0"/>
              <a:t>(double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4184542" y="2231756"/>
            <a:ext cx="323376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0.828807</a:t>
            </a:r>
          </a:p>
          <a:p>
            <a:r>
              <a:rPr lang="en-US" sz="1100" dirty="0"/>
              <a:t>0.785398</a:t>
            </a:r>
          </a:p>
          <a:p>
            <a:r>
              <a:rPr lang="en-US" sz="1100" dirty="0"/>
              <a:t>1.5708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1.5708</a:t>
            </a:r>
          </a:p>
          <a:p>
            <a:r>
              <a:rPr lang="en-US" sz="1100" dirty="0"/>
              <a:t>0.785398</a:t>
            </a:r>
          </a:p>
          <a:p>
            <a:r>
              <a:rPr lang="en-US" sz="1100" dirty="0"/>
              <a:t>0.828807</a:t>
            </a:r>
          </a:p>
          <a:p>
            <a:r>
              <a:rPr lang="en-US" sz="1100" dirty="0"/>
              <a:t>8.54019</a:t>
            </a:r>
          </a:p>
          <a:p>
            <a:r>
              <a:rPr lang="en-US" sz="1100" dirty="0"/>
              <a:t>10.3042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1.20655</a:t>
            </a:r>
          </a:p>
          <a:p>
            <a:r>
              <a:rPr lang="en-US" sz="1100" dirty="0"/>
              <a:t>0.0970479</a:t>
            </a:r>
          </a:p>
          <a:p>
            <a:r>
              <a:rPr lang="en-US" sz="1100" dirty="0"/>
              <a:t>0.117093</a:t>
            </a:r>
          </a:p>
          <a:p>
            <a:endParaRPr lang="en-US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2986007" y="2789695"/>
            <a:ext cx="119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0.828807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Sin = 0.828807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Sin(1.0) = 0.828807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422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std::vector &lt; double&gt; inputs1 = { -0.1, 0.0, 1.0, 3.14 };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34018"/>
              </p:ext>
            </p:extLst>
          </p:nvPr>
        </p:nvGraphicFramePr>
        <p:xfrm>
          <a:off x="831743" y="2471872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{-1.1, -1.1}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-1.1}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{2.2, -1.1}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{3.3, -1.1}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{-1.1, 0.0}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0.0}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{2.2, 0.0}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{3.3, 0.0}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{-1.1, 2.2}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2.2}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{2.2, 2.2}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{3.3, 2.2}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{-1.1, 3.3}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3.3}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{2.2, 3.3}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{3.3, 3.3}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std::map &lt;std::string, </a:t>
            </a:r>
            <a:r>
              <a:rPr lang="en-US" dirty="0" err="1"/>
              <a:t>TrigMathMemFn</a:t>
            </a:r>
            <a:r>
              <a:rPr lang="en-US" dirty="0"/>
              <a:t>&gt; inputs1{</a:t>
            </a:r>
          </a:p>
          <a:p>
            <a:r>
              <a:rPr lang="en-US" dirty="0"/>
              <a:t>	{"</a:t>
            </a:r>
            <a:r>
              <a:rPr lang="en-US" dirty="0" err="1"/>
              <a:t>Acos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Acos</a:t>
            </a:r>
            <a:r>
              <a:rPr lang="en-US" dirty="0"/>
              <a:t>},</a:t>
            </a:r>
          </a:p>
          <a:p>
            <a:r>
              <a:rPr lang="en-US" dirty="0"/>
              <a:t>	{ "</a:t>
            </a:r>
            <a:r>
              <a:rPr lang="en-US" dirty="0" err="1"/>
              <a:t>Acot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Acot</a:t>
            </a:r>
            <a:r>
              <a:rPr lang="en-US" dirty="0"/>
              <a:t> },</a:t>
            </a:r>
          </a:p>
          <a:p>
            <a:r>
              <a:rPr lang="en-US" dirty="0"/>
              <a:t>	{ "</a:t>
            </a:r>
            <a:r>
              <a:rPr lang="en-US" dirty="0" err="1"/>
              <a:t>Acsc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Acsc</a:t>
            </a:r>
            <a:r>
              <a:rPr lang="en-US" dirty="0"/>
              <a:t> },</a:t>
            </a:r>
          </a:p>
          <a:p>
            <a:r>
              <a:rPr lang="en-US" dirty="0"/>
              <a:t>	{ "</a:t>
            </a:r>
            <a:r>
              <a:rPr lang="en-US" dirty="0" err="1"/>
              <a:t>Asec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Asec</a:t>
            </a:r>
            <a:r>
              <a:rPr lang="en-US" dirty="0"/>
              <a:t> },</a:t>
            </a:r>
          </a:p>
          <a:p>
            <a:r>
              <a:rPr lang="en-US" dirty="0"/>
              <a:t>	{ "Asin", &amp;</a:t>
            </a:r>
            <a:r>
              <a:rPr lang="en-US" dirty="0" err="1"/>
              <a:t>TrigMath</a:t>
            </a:r>
            <a:r>
              <a:rPr lang="en-US" dirty="0"/>
              <a:t>::Asin },</a:t>
            </a:r>
          </a:p>
          <a:p>
            <a:r>
              <a:rPr lang="en-US" dirty="0"/>
              <a:t>	{ "</a:t>
            </a:r>
            <a:r>
              <a:rPr lang="en-US" dirty="0" err="1"/>
              <a:t>Atan</a:t>
            </a:r>
            <a:r>
              <a:rPr lang="en-US" dirty="0"/>
              <a:t>", &amp;</a:t>
            </a:r>
            <a:r>
              <a:rPr lang="en-US" dirty="0" err="1"/>
              <a:t>TrigMath</a:t>
            </a:r>
            <a:r>
              <a:rPr lang="en-US" dirty="0"/>
              <a:t>::</a:t>
            </a:r>
            <a:r>
              <a:rPr lang="en-US" dirty="0" err="1"/>
              <a:t>Atan</a:t>
            </a:r>
            <a:r>
              <a:rPr lang="en-US" dirty="0"/>
              <a:t> },</a:t>
            </a:r>
          </a:p>
          <a:p>
            <a:r>
              <a:rPr lang="en-US" dirty="0"/>
              <a:t>	{ "Cos", &amp;</a:t>
            </a:r>
            <a:r>
              <a:rPr lang="en-US" dirty="0" err="1"/>
              <a:t>TrigMath</a:t>
            </a:r>
            <a:r>
              <a:rPr lang="en-US" dirty="0"/>
              <a:t>::Cos },</a:t>
            </a:r>
          </a:p>
          <a:p>
            <a:r>
              <a:rPr lang="en-US" dirty="0"/>
              <a:t>	{ "Cot", &amp;</a:t>
            </a:r>
            <a:r>
              <a:rPr lang="en-US" dirty="0" err="1"/>
              <a:t>TrigMath</a:t>
            </a:r>
            <a:r>
              <a:rPr lang="en-US" dirty="0"/>
              <a:t>::Cot },</a:t>
            </a:r>
          </a:p>
          <a:p>
            <a:r>
              <a:rPr lang="en-US" dirty="0"/>
              <a:t>	{ "Csc", &amp;</a:t>
            </a:r>
            <a:r>
              <a:rPr lang="en-US" dirty="0" err="1"/>
              <a:t>TrigMath</a:t>
            </a:r>
            <a:r>
              <a:rPr lang="en-US" dirty="0"/>
              <a:t>::Csc },</a:t>
            </a:r>
          </a:p>
          <a:p>
            <a:r>
              <a:rPr lang="en-US" dirty="0"/>
              <a:t>	{"Sec",     &amp;</a:t>
            </a:r>
            <a:r>
              <a:rPr lang="en-US" dirty="0" err="1"/>
              <a:t>TrigMath</a:t>
            </a:r>
            <a:r>
              <a:rPr lang="en-US" dirty="0"/>
              <a:t>::Sec},</a:t>
            </a:r>
          </a:p>
          <a:p>
            <a:r>
              <a:rPr lang="en-US" dirty="0"/>
              <a:t>	{"Sin",     &amp;</a:t>
            </a:r>
            <a:r>
              <a:rPr lang="en-US" dirty="0" err="1"/>
              <a:t>TrigMath</a:t>
            </a:r>
            <a:r>
              <a:rPr lang="en-US" dirty="0"/>
              <a:t>::Sin},</a:t>
            </a:r>
          </a:p>
          <a:p>
            <a:r>
              <a:rPr lang="en-US" dirty="0"/>
              <a:t>	{"Tan",     &amp;</a:t>
            </a:r>
            <a:r>
              <a:rPr lang="en-US" dirty="0" err="1"/>
              <a:t>TrigMath</a:t>
            </a:r>
            <a:r>
              <a:rPr lang="en-US" dirty="0"/>
              <a:t>::Tan}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499</Words>
  <Application>Microsoft Office PowerPoint</Application>
  <PresentationFormat>On-screen Show (16:9)</PresentationFormat>
  <Paragraphs>114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Dosis</vt:lpstr>
      <vt:lpstr>Dosis ExtraLight</vt:lpstr>
      <vt:lpstr>Titillium Web Light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Verify vs Arrange Act Assert or Given When Then</vt:lpstr>
      <vt:lpstr>The Testing Circle</vt:lpstr>
      <vt:lpstr>Stages of Approvals::verify() </vt:lpstr>
      <vt:lpstr>Types of Fialure Failuer Change</vt:lpstr>
      <vt:lpstr>Benefits of 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76</cp:revision>
  <dcterms:modified xsi:type="dcterms:W3CDTF">2020-07-09T16:04:17Z</dcterms:modified>
</cp:coreProperties>
</file>