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57"/>
  </p:notesMasterIdLst>
  <p:sldIdLst>
    <p:sldId id="286" r:id="rId2"/>
    <p:sldId id="256" r:id="rId3"/>
    <p:sldId id="287" r:id="rId4"/>
    <p:sldId id="289" r:id="rId5"/>
    <p:sldId id="290" r:id="rId6"/>
    <p:sldId id="291" r:id="rId7"/>
    <p:sldId id="293" r:id="rId8"/>
    <p:sldId id="294" r:id="rId9"/>
    <p:sldId id="292" r:id="rId10"/>
    <p:sldId id="288" r:id="rId11"/>
    <p:sldId id="377" r:id="rId12"/>
    <p:sldId id="378" r:id="rId13"/>
    <p:sldId id="367" r:id="rId14"/>
    <p:sldId id="368" r:id="rId15"/>
    <p:sldId id="369" r:id="rId16"/>
    <p:sldId id="370" r:id="rId17"/>
    <p:sldId id="374" r:id="rId18"/>
    <p:sldId id="375" r:id="rId19"/>
    <p:sldId id="380" r:id="rId20"/>
    <p:sldId id="381" r:id="rId21"/>
    <p:sldId id="379" r:id="rId22"/>
    <p:sldId id="300" r:id="rId23"/>
    <p:sldId id="361" r:id="rId24"/>
    <p:sldId id="295" r:id="rId25"/>
    <p:sldId id="297" r:id="rId26"/>
    <p:sldId id="296"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 id="269" r:id="rId40"/>
    <p:sldId id="270" r:id="rId41"/>
    <p:sldId id="271" r:id="rId42"/>
    <p:sldId id="272" r:id="rId43"/>
    <p:sldId id="273" r:id="rId44"/>
    <p:sldId id="274" r:id="rId45"/>
    <p:sldId id="275" r:id="rId46"/>
    <p:sldId id="276" r:id="rId47"/>
    <p:sldId id="277" r:id="rId48"/>
    <p:sldId id="278" r:id="rId49"/>
    <p:sldId id="279" r:id="rId50"/>
    <p:sldId id="280" r:id="rId51"/>
    <p:sldId id="281" r:id="rId52"/>
    <p:sldId id="282" r:id="rId53"/>
    <p:sldId id="283" r:id="rId54"/>
    <p:sldId id="284" r:id="rId55"/>
    <p:sldId id="285" r:id="rId5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D62F2B2-2E5F-A647-B698-D80317EE50F9}">
          <p14:sldIdLst>
            <p14:sldId id="286"/>
            <p14:sldId id="256"/>
            <p14:sldId id="287"/>
            <p14:sldId id="289"/>
            <p14:sldId id="290"/>
          </p14:sldIdLst>
        </p14:section>
        <p14:section name="Easy to Test" id="{FD421E68-F537-3746-8FEC-B8BD46791B9C}">
          <p14:sldIdLst>
            <p14:sldId id="291"/>
            <p14:sldId id="293"/>
            <p14:sldId id="294"/>
            <p14:sldId id="292"/>
            <p14:sldId id="288"/>
          </p14:sldIdLst>
        </p14:section>
        <p14:section name="Definitions" id="{8D59F48C-A820-F745-AB67-E33739910243}">
          <p14:sldIdLst>
            <p14:sldId id="377"/>
            <p14:sldId id="378"/>
            <p14:sldId id="367"/>
            <p14:sldId id="368"/>
            <p14:sldId id="369"/>
            <p14:sldId id="370"/>
            <p14:sldId id="374"/>
            <p14:sldId id="375"/>
            <p14:sldId id="380"/>
            <p14:sldId id="381"/>
            <p14:sldId id="379"/>
            <p14:sldId id="300"/>
            <p14:sldId id="361"/>
          </p14:sldIdLst>
        </p14:section>
        <p14:section name="Next Steps" id="{E6BC68B0-FE0A-0E47-87BF-41A2D5E45DEF}">
          <p14:sldIdLst>
            <p14:sldId id="295"/>
            <p14:sldId id="297"/>
            <p14:sldId id="296"/>
          </p14:sldIdLst>
        </p14:section>
        <p14:section name="Templates" id="{8EA635A3-3D23-E140-AE9D-DD82819B0573}">
          <p14:sldIdLst>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B0D"/>
    <a:srgbClr val="C20003"/>
    <a:srgbClr val="D4EBD6"/>
    <a:srgbClr val="0B3A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76FE98-043C-4AAA-A547-3E761658DB7C}">
  <a:tblStyle styleId="{4076FE98-043C-4AAA-A547-3E761658DB7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35418"/>
    <p:restoredTop sz="86415"/>
  </p:normalViewPr>
  <p:slideViewPr>
    <p:cSldViewPr snapToGrid="0" snapToObjects="1" showGuides="1">
      <p:cViewPr>
        <p:scale>
          <a:sx n="190" d="100"/>
          <a:sy n="190" d="100"/>
        </p:scale>
        <p:origin x="1536" y="1800"/>
      </p:cViewPr>
      <p:guideLst>
        <p:guide orient="horz" pos="1620"/>
        <p:guide pos="2880"/>
      </p:guideLst>
    </p:cSldViewPr>
  </p:slideViewPr>
  <p:outlineViewPr>
    <p:cViewPr>
      <p:scale>
        <a:sx n="33" d="100"/>
        <a:sy n="33" d="100"/>
      </p:scale>
      <p:origin x="0" y="-5520"/>
    </p:cViewPr>
  </p:outlin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6"/>
        <p:cNvGrpSpPr/>
        <p:nvPr/>
      </p:nvGrpSpPr>
      <p:grpSpPr>
        <a:xfrm>
          <a:off x="0" y="0"/>
          <a:ext cx="0" cy="0"/>
          <a:chOff x="0" y="0"/>
          <a:chExt cx="0" cy="0"/>
        </a:xfrm>
      </p:grpSpPr>
      <p:sp>
        <p:nvSpPr>
          <p:cNvPr id="4027" name="Google Shape;402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8" name="Google Shape;402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299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255745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8130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162150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867210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57052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734779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6694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906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37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Both</a:t>
            </a:r>
          </a:p>
        </p:txBody>
      </p:sp>
      <p:sp>
        <p:nvSpPr>
          <p:cNvPr id="337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A00DF43D-6EDD-D241-A334-2551E607D419}" type="slidenum">
              <a:rPr lang="en-US" sz="1200"/>
              <a:pPr eaLnBrk="1" fontAlgn="base" hangingPunct="1">
                <a:spcBef>
                  <a:spcPct val="0"/>
                </a:spcBef>
                <a:spcAft>
                  <a:spcPct val="0"/>
                </a:spcAft>
              </a:pPr>
              <a:t>21</a:t>
            </a:fld>
            <a:endParaRPr lang="en-US" sz="1200"/>
          </a:p>
        </p:txBody>
      </p:sp>
    </p:spTree>
    <p:extLst>
      <p:ext uri="{BB962C8B-B14F-4D97-AF65-F5344CB8AC3E}">
        <p14:creationId xmlns:p14="http://schemas.microsoft.com/office/powerpoint/2010/main" val="1925732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8084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187363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3847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3507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0"/>
        <p:cNvGrpSpPr/>
        <p:nvPr/>
      </p:nvGrpSpPr>
      <p:grpSpPr>
        <a:xfrm>
          <a:off x="0" y="0"/>
          <a:ext cx="0" cy="0"/>
          <a:chOff x="0" y="0"/>
          <a:chExt cx="0" cy="0"/>
        </a:xfrm>
      </p:grpSpPr>
      <p:sp>
        <p:nvSpPr>
          <p:cNvPr id="3911" name="Google Shape;391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2" name="Google Shape;391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8"/>
        <p:cNvGrpSpPr/>
        <p:nvPr/>
      </p:nvGrpSpPr>
      <p:grpSpPr>
        <a:xfrm>
          <a:off x="0" y="0"/>
          <a:ext cx="0" cy="0"/>
          <a:chOff x="0" y="0"/>
          <a:chExt cx="0" cy="0"/>
        </a:xfrm>
      </p:grpSpPr>
      <p:sp>
        <p:nvSpPr>
          <p:cNvPr id="3919" name="Google Shape;391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0" name="Google Shape;392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4"/>
        <p:cNvGrpSpPr/>
        <p:nvPr/>
      </p:nvGrpSpPr>
      <p:grpSpPr>
        <a:xfrm>
          <a:off x="0" y="0"/>
          <a:ext cx="0" cy="0"/>
          <a:chOff x="0" y="0"/>
          <a:chExt cx="0" cy="0"/>
        </a:xfrm>
      </p:grpSpPr>
      <p:sp>
        <p:nvSpPr>
          <p:cNvPr id="3925" name="Google Shape;392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6" name="Google Shape;392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3"/>
        <p:cNvGrpSpPr/>
        <p:nvPr/>
      </p:nvGrpSpPr>
      <p:grpSpPr>
        <a:xfrm>
          <a:off x="0" y="0"/>
          <a:ext cx="0" cy="0"/>
          <a:chOff x="0" y="0"/>
          <a:chExt cx="0" cy="0"/>
        </a:xfrm>
      </p:grpSpPr>
      <p:sp>
        <p:nvSpPr>
          <p:cNvPr id="3934" name="Google Shape;393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5" name="Google Shape;393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0"/>
        <p:cNvGrpSpPr/>
        <p:nvPr/>
      </p:nvGrpSpPr>
      <p:grpSpPr>
        <a:xfrm>
          <a:off x="0" y="0"/>
          <a:ext cx="0" cy="0"/>
          <a:chOff x="0" y="0"/>
          <a:chExt cx="0" cy="0"/>
        </a:xfrm>
      </p:grpSpPr>
      <p:sp>
        <p:nvSpPr>
          <p:cNvPr id="3941" name="Google Shape;394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2" name="Google Shape;394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4"/>
        <p:cNvGrpSpPr/>
        <p:nvPr/>
      </p:nvGrpSpPr>
      <p:grpSpPr>
        <a:xfrm>
          <a:off x="0" y="0"/>
          <a:ext cx="0" cy="0"/>
          <a:chOff x="0" y="0"/>
          <a:chExt cx="0" cy="0"/>
        </a:xfrm>
      </p:grpSpPr>
      <p:sp>
        <p:nvSpPr>
          <p:cNvPr id="3955" name="Google Shape;395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6" name="Google Shape;395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1"/>
        <p:cNvGrpSpPr/>
        <p:nvPr/>
      </p:nvGrpSpPr>
      <p:grpSpPr>
        <a:xfrm>
          <a:off x="0" y="0"/>
          <a:ext cx="0" cy="0"/>
          <a:chOff x="0" y="0"/>
          <a:chExt cx="0" cy="0"/>
        </a:xfrm>
      </p:grpSpPr>
      <p:sp>
        <p:nvSpPr>
          <p:cNvPr id="3962" name="Google Shape;396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3" name="Google Shape;396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3"/>
        <p:cNvGrpSpPr/>
        <p:nvPr/>
      </p:nvGrpSpPr>
      <p:grpSpPr>
        <a:xfrm>
          <a:off x="0" y="0"/>
          <a:ext cx="0" cy="0"/>
          <a:chOff x="0" y="0"/>
          <a:chExt cx="0" cy="0"/>
        </a:xfrm>
      </p:grpSpPr>
      <p:sp>
        <p:nvSpPr>
          <p:cNvPr id="3984" name="Google Shape;39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5" name="Google Shape;39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p:cNvGrpSpPr/>
        <p:nvPr/>
      </p:nvGrpSpPr>
      <p:grpSpPr>
        <a:xfrm>
          <a:off x="0" y="0"/>
          <a:ext cx="0" cy="0"/>
          <a:chOff x="0" y="0"/>
          <a:chExt cx="0" cy="0"/>
        </a:xfrm>
      </p:grpSpPr>
      <p:sp>
        <p:nvSpPr>
          <p:cNvPr id="3996" name="Google Shape;399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70629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2"/>
        <p:cNvGrpSpPr/>
        <p:nvPr/>
      </p:nvGrpSpPr>
      <p:grpSpPr>
        <a:xfrm>
          <a:off x="0" y="0"/>
          <a:ext cx="0" cy="0"/>
          <a:chOff x="0" y="0"/>
          <a:chExt cx="0" cy="0"/>
        </a:xfrm>
      </p:grpSpPr>
      <p:sp>
        <p:nvSpPr>
          <p:cNvPr id="4003" name="Google Shape;4003;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4" name="Google Shape;4004;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0"/>
        <p:cNvGrpSpPr/>
        <p:nvPr/>
      </p:nvGrpSpPr>
      <p:grpSpPr>
        <a:xfrm>
          <a:off x="0" y="0"/>
          <a:ext cx="0" cy="0"/>
          <a:chOff x="0" y="0"/>
          <a:chExt cx="0" cy="0"/>
        </a:xfrm>
      </p:grpSpPr>
      <p:sp>
        <p:nvSpPr>
          <p:cNvPr id="4011" name="Google Shape;4011;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2" name="Google Shape;4012;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8"/>
        <p:cNvGrpSpPr/>
        <p:nvPr/>
      </p:nvGrpSpPr>
      <p:grpSpPr>
        <a:xfrm>
          <a:off x="0" y="0"/>
          <a:ext cx="0" cy="0"/>
          <a:chOff x="0" y="0"/>
          <a:chExt cx="0" cy="0"/>
        </a:xfrm>
      </p:grpSpPr>
      <p:sp>
        <p:nvSpPr>
          <p:cNvPr id="4019" name="Google Shape;4019;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0" name="Google Shape;4020;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6"/>
        <p:cNvGrpSpPr/>
        <p:nvPr/>
      </p:nvGrpSpPr>
      <p:grpSpPr>
        <a:xfrm>
          <a:off x="0" y="0"/>
          <a:ext cx="0" cy="0"/>
          <a:chOff x="0" y="0"/>
          <a:chExt cx="0" cy="0"/>
        </a:xfrm>
      </p:grpSpPr>
      <p:sp>
        <p:nvSpPr>
          <p:cNvPr id="4027" name="Google Shape;402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8" name="Google Shape;402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9"/>
        <p:cNvGrpSpPr/>
        <p:nvPr/>
      </p:nvGrpSpPr>
      <p:grpSpPr>
        <a:xfrm>
          <a:off x="0" y="0"/>
          <a:ext cx="0" cy="0"/>
          <a:chOff x="0" y="0"/>
          <a:chExt cx="0" cy="0"/>
        </a:xfrm>
      </p:grpSpPr>
      <p:sp>
        <p:nvSpPr>
          <p:cNvPr id="4050" name="Google Shape;405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1" name="Google Shape;405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7"/>
        <p:cNvGrpSpPr/>
        <p:nvPr/>
      </p:nvGrpSpPr>
      <p:grpSpPr>
        <a:xfrm>
          <a:off x="0" y="0"/>
          <a:ext cx="0" cy="0"/>
          <a:chOff x="0" y="0"/>
          <a:chExt cx="0" cy="0"/>
        </a:xfrm>
      </p:grpSpPr>
      <p:sp>
        <p:nvSpPr>
          <p:cNvPr id="4058" name="Google Shape;4058;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9" name="Google Shape;4059;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6"/>
        <p:cNvGrpSpPr/>
        <p:nvPr/>
      </p:nvGrpSpPr>
      <p:grpSpPr>
        <a:xfrm>
          <a:off x="0" y="0"/>
          <a:ext cx="0" cy="0"/>
          <a:chOff x="0" y="0"/>
          <a:chExt cx="0" cy="0"/>
        </a:xfrm>
      </p:grpSpPr>
      <p:sp>
        <p:nvSpPr>
          <p:cNvPr id="4347" name="Google Shape;4347;g8503e61549_1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8" name="Google Shape;4348;g8503e61549_1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7"/>
        <p:cNvGrpSpPr/>
        <p:nvPr/>
      </p:nvGrpSpPr>
      <p:grpSpPr>
        <a:xfrm>
          <a:off x="0" y="0"/>
          <a:ext cx="0" cy="0"/>
          <a:chOff x="0" y="0"/>
          <a:chExt cx="0" cy="0"/>
        </a:xfrm>
      </p:grpSpPr>
      <p:sp>
        <p:nvSpPr>
          <p:cNvPr id="4798" name="Google Shape;4798;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9" name="Google Shape;4799;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9805576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5"/>
        <p:cNvGrpSpPr/>
        <p:nvPr/>
      </p:nvGrpSpPr>
      <p:grpSpPr>
        <a:xfrm>
          <a:off x="0" y="0"/>
          <a:ext cx="0" cy="0"/>
          <a:chOff x="0" y="0"/>
          <a:chExt cx="0" cy="0"/>
        </a:xfrm>
      </p:grpSpPr>
      <p:sp>
        <p:nvSpPr>
          <p:cNvPr id="4806" name="Google Shape;4806;g73d1576bf0_1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7" name="Google Shape;4807;g73d1576bf0_1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80003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9083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703914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421288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background">
  <p:cSld name="BLANK_1_1">
    <p:bg>
      <p:bgPr>
        <a:solidFill>
          <a:schemeClr val="accent6"/>
        </a:solidFill>
        <a:effectLst/>
      </p:bgPr>
    </p:bg>
    <p:spTree>
      <p:nvGrpSpPr>
        <p:cNvPr id="1"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1" name="Google Shape;3831;p1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885950"/>
            <a:ext cx="7772400" cy="1022350"/>
          </a:xfrm>
        </p:spPr>
        <p:txBody>
          <a:bodyPr anchor="t"/>
          <a:lstStyle>
            <a:lvl1pPr algn="l">
              <a:defRPr sz="4000" b="1" cap="all"/>
            </a:lvl1pPr>
          </a:lstStyle>
          <a:p>
            <a:r>
              <a:rPr lang="en-US" dirty="0"/>
              <a:t>Click to edit Master title style</a:t>
            </a:r>
          </a:p>
        </p:txBody>
      </p:sp>
      <p:sp>
        <p:nvSpPr>
          <p:cNvPr id="4" name="Date Placeholder 3"/>
          <p:cNvSpPr>
            <a:spLocks noGrp="1"/>
          </p:cNvSpPr>
          <p:nvPr>
            <p:ph type="dt" sz="half" idx="10"/>
          </p:nvPr>
        </p:nvSpPr>
        <p:spPr/>
        <p:txBody>
          <a:bodyPr/>
          <a:lstStyle/>
          <a:p>
            <a:fld id="{C19B0AE2-F9BF-A84C-8B7C-7819DE60C937}" type="datetimeFigureOut">
              <a:rPr lang="en-US" smtClean="0">
                <a:solidFill>
                  <a:srgbClr val="808080">
                    <a:tint val="75000"/>
                  </a:srgbClr>
                </a:solidFill>
              </a:rPr>
              <a:pPr/>
              <a:t>7/3/20</a:t>
            </a:fld>
            <a:endParaRPr lang="en-US">
              <a:solidFill>
                <a:srgbClr val="808080">
                  <a:tint val="75000"/>
                </a:srgbClr>
              </a:solidFill>
            </a:endParaRPr>
          </a:p>
        </p:txBody>
      </p:sp>
      <p:sp>
        <p:nvSpPr>
          <p:cNvPr id="5" name="Footer Placeholder 4"/>
          <p:cNvSpPr>
            <a:spLocks noGrp="1"/>
          </p:cNvSpPr>
          <p:nvPr>
            <p:ph type="ftr" sz="quarter" idx="11"/>
          </p:nvPr>
        </p:nvSpPr>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2678107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71818"/>
            <a:ext cx="7772400" cy="827742"/>
          </a:xfrm>
        </p:spPr>
        <p:txBody>
          <a:bodyPr/>
          <a:lstStyle/>
          <a:p>
            <a:r>
              <a:rPr lang="en-US" dirty="0"/>
              <a:t>Click to edit Master title style</a:t>
            </a:r>
          </a:p>
        </p:txBody>
      </p:sp>
      <p:sp>
        <p:nvSpPr>
          <p:cNvPr id="3" name="Subtitle 2"/>
          <p:cNvSpPr>
            <a:spLocks noGrp="1"/>
          </p:cNvSpPr>
          <p:nvPr>
            <p:ph type="subTitle" idx="1"/>
          </p:nvPr>
        </p:nvSpPr>
        <p:spPr>
          <a:xfrm>
            <a:off x="685800" y="1600200"/>
            <a:ext cx="6400800" cy="1314450"/>
          </a:xfrm>
        </p:spPr>
        <p:txBody>
          <a:bodyPr/>
          <a:lstStyle>
            <a:lvl1pPr marL="0" indent="0" algn="l">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19B0AE2-F9BF-A84C-8B7C-7819DE60C937}" type="datetimeFigureOut">
              <a:rPr lang="en-US" smtClean="0">
                <a:solidFill>
                  <a:srgbClr val="808080">
                    <a:tint val="75000"/>
                  </a:srgbClr>
                </a:solidFill>
              </a:rPr>
              <a:pPr/>
              <a:t>7/3/20</a:t>
            </a:fld>
            <a:endParaRPr lang="en-US">
              <a:solidFill>
                <a:srgbClr val="808080">
                  <a:tint val="75000"/>
                </a:srgbClr>
              </a:solidFill>
            </a:endParaRPr>
          </a:p>
        </p:txBody>
      </p:sp>
      <p:sp>
        <p:nvSpPr>
          <p:cNvPr id="5" name="Footer Placeholder 4"/>
          <p:cNvSpPr>
            <a:spLocks noGrp="1"/>
          </p:cNvSpPr>
          <p:nvPr>
            <p:ph type="ftr" sz="quarter" idx="11"/>
          </p:nvPr>
        </p:nvSpPr>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1892752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3"/>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endParaRPr/>
          </a:p>
        </p:txBody>
      </p:sp>
      <p:sp>
        <p:nvSpPr>
          <p:cNvPr id="1046" name="Google Shape;1046;p4"/>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chemeClr val="accent1"/>
                </a:solidFill>
                <a:latin typeface="Dosis"/>
                <a:ea typeface="Dosis"/>
                <a:cs typeface="Dosis"/>
                <a:sym typeface="Dosis"/>
              </a:rPr>
              <a:t>“</a:t>
            </a:r>
            <a:endParaRPr sz="12000">
              <a:solidFill>
                <a:schemeClr val="accent1"/>
              </a:solidFill>
              <a:latin typeface="Dosis"/>
              <a:ea typeface="Dosis"/>
              <a:cs typeface="Dosis"/>
              <a:sym typeface="Dosis"/>
            </a:endParaRPr>
          </a:p>
        </p:txBody>
      </p:sp>
      <p:sp>
        <p:nvSpPr>
          <p:cNvPr id="1047" name="Google Shape;1047;p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grpSp>
        <p:nvGrpSpPr>
          <p:cNvPr id="1048" name="Google Shape;1048;p4"/>
          <p:cNvGrpSpPr/>
          <p:nvPr/>
        </p:nvGrpSpPr>
        <p:grpSpPr>
          <a:xfrm rot="10800000">
            <a:off x="8705367" y="28698"/>
            <a:ext cx="410132" cy="5086302"/>
            <a:chOff x="836200" y="238125"/>
            <a:chExt cx="422425" cy="5238750"/>
          </a:xfrm>
        </p:grpSpPr>
        <p:sp>
          <p:nvSpPr>
            <p:cNvPr id="1049" name="Google Shape;1049;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4"/>
          <p:cNvGrpSpPr/>
          <p:nvPr/>
        </p:nvGrpSpPr>
        <p:grpSpPr>
          <a:xfrm rot="10800000">
            <a:off x="6659535" y="28698"/>
            <a:ext cx="2309844" cy="5086302"/>
            <a:chOff x="986700" y="238125"/>
            <a:chExt cx="2379075" cy="5238750"/>
          </a:xfrm>
        </p:grpSpPr>
        <p:sp>
          <p:nvSpPr>
            <p:cNvPr id="1130" name="Google Shape;1130;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
          <p:cNvGrpSpPr/>
          <p:nvPr/>
        </p:nvGrpSpPr>
        <p:grpSpPr>
          <a:xfrm rot="10800000">
            <a:off x="6367294" y="28698"/>
            <a:ext cx="2017554" cy="5086302"/>
            <a:chOff x="1588750" y="238125"/>
            <a:chExt cx="2078025" cy="5238750"/>
          </a:xfrm>
        </p:grpSpPr>
        <p:sp>
          <p:nvSpPr>
            <p:cNvPr id="1250" name="Google Shape;1250;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4"/>
          <p:cNvGrpSpPr/>
          <p:nvPr/>
        </p:nvGrpSpPr>
        <p:grpSpPr>
          <a:xfrm rot="10800000">
            <a:off x="6367294" y="28698"/>
            <a:ext cx="2309820" cy="5086302"/>
            <a:chOff x="1287725" y="238125"/>
            <a:chExt cx="2379050" cy="5238750"/>
          </a:xfrm>
        </p:grpSpPr>
        <p:sp>
          <p:nvSpPr>
            <p:cNvPr id="1460" name="Google Shape;1460;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5" name="Google Shape;2125;p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126" name="Google Shape;2126;p7"/>
          <p:cNvGrpSpPr/>
          <p:nvPr/>
        </p:nvGrpSpPr>
        <p:grpSpPr>
          <a:xfrm rot="10800000">
            <a:off x="8851487" y="28707"/>
            <a:ext cx="264012" cy="5086302"/>
            <a:chOff x="5307800" y="238125"/>
            <a:chExt cx="271925" cy="5238750"/>
          </a:xfrm>
        </p:grpSpPr>
        <p:sp>
          <p:nvSpPr>
            <p:cNvPr id="2127" name="Google Shape;2127;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7"/>
          <p:cNvGrpSpPr/>
          <p:nvPr/>
        </p:nvGrpSpPr>
        <p:grpSpPr>
          <a:xfrm rot="10800000">
            <a:off x="7828571" y="28707"/>
            <a:ext cx="1140783" cy="5086302"/>
            <a:chOff x="5458325" y="238125"/>
            <a:chExt cx="1174975" cy="5238750"/>
          </a:xfrm>
        </p:grpSpPr>
        <p:sp>
          <p:nvSpPr>
            <p:cNvPr id="2185" name="Google Shape;2185;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7" name="Google Shape;2247;p7"/>
          <p:cNvGrpSpPr/>
          <p:nvPr/>
        </p:nvGrpSpPr>
        <p:grpSpPr>
          <a:xfrm rot="10800000">
            <a:off x="7682451" y="28707"/>
            <a:ext cx="994639" cy="4940182"/>
            <a:chOff x="5759350" y="388625"/>
            <a:chExt cx="1024450" cy="5088250"/>
          </a:xfrm>
        </p:grpSpPr>
        <p:sp>
          <p:nvSpPr>
            <p:cNvPr id="2248" name="Google Shape;2248;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9" name="Google Shape;2349;p7"/>
          <p:cNvGrpSpPr/>
          <p:nvPr/>
        </p:nvGrpSpPr>
        <p:grpSpPr>
          <a:xfrm rot="10800000">
            <a:off x="7682451" y="28707"/>
            <a:ext cx="1140783" cy="5086302"/>
            <a:chOff x="5608825" y="238125"/>
            <a:chExt cx="1174975" cy="5238750"/>
          </a:xfrm>
        </p:grpSpPr>
        <p:sp>
          <p:nvSpPr>
            <p:cNvPr id="2350" name="Google Shape;2350;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02" name="Google Shape;2402;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403" name="Google Shape;2403;p8"/>
          <p:cNvGrpSpPr/>
          <p:nvPr/>
        </p:nvGrpSpPr>
        <p:grpSpPr>
          <a:xfrm rot="10800000">
            <a:off x="8851487" y="28707"/>
            <a:ext cx="264012" cy="5086302"/>
            <a:chOff x="5307800" y="238125"/>
            <a:chExt cx="271925" cy="5238750"/>
          </a:xfrm>
        </p:grpSpPr>
        <p:sp>
          <p:nvSpPr>
            <p:cNvPr id="2404" name="Google Shape;2404;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1" name="Google Shape;2461;p8"/>
          <p:cNvGrpSpPr/>
          <p:nvPr/>
        </p:nvGrpSpPr>
        <p:grpSpPr>
          <a:xfrm rot="10800000">
            <a:off x="7828571" y="28707"/>
            <a:ext cx="1140783" cy="5086302"/>
            <a:chOff x="5458325" y="238125"/>
            <a:chExt cx="1174975" cy="5238750"/>
          </a:xfrm>
        </p:grpSpPr>
        <p:sp>
          <p:nvSpPr>
            <p:cNvPr id="2462" name="Google Shape;2462;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8"/>
          <p:cNvGrpSpPr/>
          <p:nvPr/>
        </p:nvGrpSpPr>
        <p:grpSpPr>
          <a:xfrm rot="10800000">
            <a:off x="7682451" y="28707"/>
            <a:ext cx="994639" cy="4940182"/>
            <a:chOff x="5759350" y="388625"/>
            <a:chExt cx="1024450" cy="5088250"/>
          </a:xfrm>
        </p:grpSpPr>
        <p:sp>
          <p:nvSpPr>
            <p:cNvPr id="2525" name="Google Shape;2525;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6" name="Google Shape;2626;p8"/>
          <p:cNvGrpSpPr/>
          <p:nvPr/>
        </p:nvGrpSpPr>
        <p:grpSpPr>
          <a:xfrm rot="10800000">
            <a:off x="7682451" y="28707"/>
            <a:ext cx="1140783" cy="5086302"/>
            <a:chOff x="5608825" y="238125"/>
            <a:chExt cx="1174975" cy="5238750"/>
          </a:xfrm>
        </p:grpSpPr>
        <p:sp>
          <p:nvSpPr>
            <p:cNvPr id="2627" name="Google Shape;2627;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77"/>
        <p:cNvGrpSpPr/>
        <p:nvPr/>
      </p:nvGrpSpPr>
      <p:grpSpPr>
        <a:xfrm>
          <a:off x="0" y="0"/>
          <a:ext cx="0" cy="0"/>
          <a:chOff x="0" y="0"/>
          <a:chExt cx="0" cy="0"/>
        </a:xfrm>
      </p:grpSpPr>
      <p:sp>
        <p:nvSpPr>
          <p:cNvPr id="2678" name="Google Shape;2678;p9"/>
          <p:cNvSpPr txBox="1">
            <a:spLocks noGrp="1"/>
          </p:cNvSpPr>
          <p:nvPr>
            <p:ph type="body" idx="1"/>
          </p:nvPr>
        </p:nvSpPr>
        <p:spPr>
          <a:xfrm>
            <a:off x="624925" y="4177700"/>
            <a:ext cx="67593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a:lvl1pPr>
          </a:lstStyle>
          <a:p>
            <a:endParaRPr/>
          </a:p>
        </p:txBody>
      </p:sp>
      <p:sp>
        <p:nvSpPr>
          <p:cNvPr id="2679" name="Google Shape;2679;p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680" name="Google Shape;2680;p9"/>
          <p:cNvGrpSpPr/>
          <p:nvPr/>
        </p:nvGrpSpPr>
        <p:grpSpPr>
          <a:xfrm rot="10800000">
            <a:off x="8851487" y="28707"/>
            <a:ext cx="264012" cy="5086302"/>
            <a:chOff x="5307800" y="238125"/>
            <a:chExt cx="271925" cy="5238750"/>
          </a:xfrm>
        </p:grpSpPr>
        <p:sp>
          <p:nvSpPr>
            <p:cNvPr id="2681" name="Google Shape;2681;p9"/>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9"/>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9"/>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9"/>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9"/>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9"/>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9"/>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9"/>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9"/>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9"/>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9"/>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9"/>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9"/>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9"/>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9"/>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9"/>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9"/>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9"/>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9"/>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9"/>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9"/>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9"/>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9"/>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9"/>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9"/>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9"/>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9"/>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9"/>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9"/>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9"/>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9"/>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9"/>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9"/>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9"/>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9"/>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9"/>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9"/>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9"/>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9"/>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9"/>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9"/>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9"/>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9"/>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9"/>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9"/>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9"/>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9"/>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9"/>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9"/>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9"/>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9"/>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9"/>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9"/>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9"/>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9"/>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9"/>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9"/>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8" name="Google Shape;2738;p9"/>
          <p:cNvGrpSpPr/>
          <p:nvPr/>
        </p:nvGrpSpPr>
        <p:grpSpPr>
          <a:xfrm rot="10800000">
            <a:off x="7828571" y="28707"/>
            <a:ext cx="1140783" cy="5086302"/>
            <a:chOff x="5458325" y="238125"/>
            <a:chExt cx="1174975" cy="5238750"/>
          </a:xfrm>
        </p:grpSpPr>
        <p:sp>
          <p:nvSpPr>
            <p:cNvPr id="2739" name="Google Shape;2739;p9"/>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9"/>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9"/>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9"/>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9"/>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9"/>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9"/>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9"/>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9"/>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9"/>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9"/>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9"/>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9"/>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9"/>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9"/>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9"/>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9"/>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9"/>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9"/>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9"/>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9"/>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9"/>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9"/>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9"/>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9"/>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9"/>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9"/>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9"/>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9"/>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9"/>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9"/>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9"/>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9"/>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9"/>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9"/>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9"/>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9"/>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9"/>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9"/>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9"/>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9"/>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9"/>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9"/>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9"/>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9"/>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9"/>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9"/>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9"/>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9"/>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9"/>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9"/>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9"/>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9"/>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9"/>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9"/>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9"/>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9"/>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9"/>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9"/>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9"/>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9"/>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9"/>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1" name="Google Shape;2801;p9"/>
          <p:cNvGrpSpPr/>
          <p:nvPr/>
        </p:nvGrpSpPr>
        <p:grpSpPr>
          <a:xfrm rot="10800000">
            <a:off x="7682451" y="28707"/>
            <a:ext cx="994639" cy="4940182"/>
            <a:chOff x="5759350" y="388625"/>
            <a:chExt cx="1024450" cy="5088250"/>
          </a:xfrm>
        </p:grpSpPr>
        <p:sp>
          <p:nvSpPr>
            <p:cNvPr id="2802" name="Google Shape;2802;p9"/>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9"/>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9"/>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9"/>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9"/>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9"/>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9"/>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9"/>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9"/>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9"/>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9"/>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9"/>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9"/>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9"/>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9"/>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9"/>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9"/>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9"/>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9"/>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9"/>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9"/>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9"/>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9"/>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9"/>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9"/>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9"/>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9"/>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9"/>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9"/>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9"/>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9"/>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9"/>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9"/>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9"/>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9"/>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9"/>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9"/>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9"/>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9"/>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9"/>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9"/>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9"/>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9"/>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9"/>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9"/>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9"/>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9"/>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9"/>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9"/>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9"/>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9"/>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9"/>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9"/>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9"/>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9"/>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9"/>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9"/>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9"/>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9"/>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9"/>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9"/>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9"/>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9"/>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9"/>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9"/>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9"/>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9"/>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9"/>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9"/>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9"/>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9"/>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9"/>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9"/>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9"/>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9"/>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9"/>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9"/>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9"/>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9"/>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9"/>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9"/>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9"/>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9"/>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9"/>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9"/>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9"/>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9"/>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9"/>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9"/>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9"/>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9"/>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9"/>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9"/>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9"/>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9"/>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9"/>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9"/>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9"/>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9"/>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9"/>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9"/>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3" name="Google Shape;2903;p9"/>
          <p:cNvGrpSpPr/>
          <p:nvPr/>
        </p:nvGrpSpPr>
        <p:grpSpPr>
          <a:xfrm rot="10800000">
            <a:off x="7682451" y="28707"/>
            <a:ext cx="1140783" cy="5086302"/>
            <a:chOff x="5608825" y="238125"/>
            <a:chExt cx="1174975" cy="5238750"/>
          </a:xfrm>
        </p:grpSpPr>
        <p:sp>
          <p:nvSpPr>
            <p:cNvPr id="2904" name="Google Shape;2904;p9"/>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9"/>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9"/>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9"/>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9"/>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9"/>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9"/>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9"/>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9"/>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9"/>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9"/>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9"/>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9"/>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9"/>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9"/>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9"/>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9"/>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9"/>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9"/>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9"/>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9"/>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9"/>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9"/>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9"/>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9"/>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9"/>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9"/>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9"/>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9"/>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9"/>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9"/>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9"/>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9"/>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9"/>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9"/>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9"/>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9"/>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9"/>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9"/>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9"/>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9"/>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9"/>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9"/>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9"/>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9"/>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9"/>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9"/>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9"/>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9"/>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9"/>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1" r:id="rId12"/>
    <p:sldLayoutId id="2147483662"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hyperlink" Target="http://creativecommons.org/licenses/by/4.0/" TargetMode="External"/><Relationship Id="rId4" Type="http://schemas.openxmlformats.org/officeDocument/2006/relationships/hyperlink" Target="http://www.slidescarnival.com/help-use-presentation-template"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app.mindmup.com/map/new/"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www.impallari.com/dosis" TargetMode="External"/><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hyperlink" Target="http://www.campivisivi.net/titillium/"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50.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app.mindmup.com/map/new/"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29"/>
        <p:cNvGrpSpPr/>
        <p:nvPr/>
      </p:nvGrpSpPr>
      <p:grpSpPr>
        <a:xfrm>
          <a:off x="0" y="0"/>
          <a:ext cx="0" cy="0"/>
          <a:chOff x="0" y="0"/>
          <a:chExt cx="0" cy="0"/>
        </a:xfrm>
      </p:grpSpPr>
      <p:sp>
        <p:nvSpPr>
          <p:cNvPr id="4032" name="Google Shape;4032;p35"/>
          <p:cNvSpPr txBox="1">
            <a:spLocks noGrp="1"/>
          </p:cNvSpPr>
          <p:nvPr>
            <p:ph type="body" idx="4294967295"/>
          </p:nvPr>
        </p:nvSpPr>
        <p:spPr>
          <a:xfrm>
            <a:off x="685800" y="838850"/>
            <a:ext cx="6385142" cy="3356100"/>
          </a:xfrm>
          <a:prstGeom prst="rect">
            <a:avLst/>
          </a:prstGeom>
        </p:spPr>
        <p:txBody>
          <a:bodyPr spcFirstLastPara="1" wrap="square" lIns="91425" tIns="91425" rIns="91425" bIns="91425" anchor="b" anchorCtr="0">
            <a:noAutofit/>
          </a:bodyPr>
          <a:lstStyle/>
          <a:p>
            <a:pPr marL="0" lvl="0" indent="0">
              <a:buNone/>
            </a:pPr>
            <a:r>
              <a:rPr lang="en-GB" sz="3000" dirty="0">
                <a:solidFill>
                  <a:srgbClr val="0B87A1"/>
                </a:solidFill>
                <a:latin typeface="Dosis ExtraLight"/>
                <a:ea typeface="Dosis ExtraLight"/>
                <a:cs typeface="Dosis ExtraLight"/>
                <a:sym typeface="Dosis ExtraLight"/>
              </a:rPr>
              <a:t>Testing Legacy Code effectively with Approval Tests </a:t>
            </a:r>
            <a:br>
              <a:rPr lang="en-GB" sz="3000" dirty="0">
                <a:solidFill>
                  <a:srgbClr val="0B87A1"/>
                </a:solidFill>
                <a:latin typeface="Dosis ExtraLight"/>
                <a:ea typeface="Dosis ExtraLight"/>
                <a:cs typeface="Dosis ExtraLight"/>
                <a:sym typeface="Dosis ExtraLight"/>
              </a:rPr>
            </a:br>
            <a:r>
              <a:rPr lang="en" sz="1800" dirty="0"/>
              <a:t>Workshop for C++ on Sea, 2020</a:t>
            </a:r>
          </a:p>
          <a:p>
            <a:pPr marL="0" lvl="0" indent="0">
              <a:buNone/>
            </a:pPr>
            <a:r>
              <a:rPr lang="en" sz="1800" dirty="0"/>
              <a:t>t3a.2xlarge</a:t>
            </a:r>
          </a:p>
          <a:p>
            <a:pPr marL="0" lvl="0" indent="0">
              <a:buNone/>
            </a:pPr>
            <a:r>
              <a:rPr lang="en" sz="1800" b="1" dirty="0"/>
              <a:t>@</a:t>
            </a:r>
            <a:r>
              <a:rPr lang="en" sz="1800" b="1" dirty="0" err="1"/>
              <a:t>ClareMacraeUK</a:t>
            </a:r>
            <a:r>
              <a:rPr lang="en" sz="1800" b="1" dirty="0"/>
              <a:t> @</a:t>
            </a:r>
            <a:r>
              <a:rPr lang="en" sz="1800" b="1" dirty="0" err="1"/>
              <a:t>LlewellynFalco</a:t>
            </a:r>
            <a:endParaRPr sz="1800" b="1" dirty="0"/>
          </a:p>
        </p:txBody>
      </p:sp>
    </p:spTree>
    <p:extLst>
      <p:ext uri="{BB962C8B-B14F-4D97-AF65-F5344CB8AC3E}">
        <p14:creationId xmlns:p14="http://schemas.microsoft.com/office/powerpoint/2010/main" val="802726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3F2E8F-848C-A14D-AD57-953D2DB53E3D}"/>
              </a:ext>
            </a:extLst>
          </p:cNvPr>
          <p:cNvSpPr>
            <a:spLocks noGrp="1"/>
          </p:cNvSpPr>
          <p:nvPr>
            <p:ph type="title"/>
          </p:nvPr>
        </p:nvSpPr>
        <p:spPr/>
        <p:txBody>
          <a:bodyPr/>
          <a:lstStyle/>
          <a:p>
            <a:r>
              <a:rPr lang="en-GB" dirty="0"/>
              <a:t>4. What about this code makes it easy to test?</a:t>
            </a:r>
          </a:p>
          <a:p>
            <a:r>
              <a:rPr lang="en-GB" dirty="0"/>
              <a:t>   1. It's simple code</a:t>
            </a:r>
          </a:p>
          <a:p>
            <a:r>
              <a:rPr lang="en-GB" dirty="0"/>
              <a:t>   2. Methods small</a:t>
            </a:r>
          </a:p>
          <a:p>
            <a:r>
              <a:rPr lang="en-GB" dirty="0"/>
              <a:t>   3. Set up effort is low</a:t>
            </a:r>
          </a:p>
          <a:p>
            <a:r>
              <a:rPr lang="en-GB" dirty="0"/>
              <a:t>   4. Everything is accessible - public</a:t>
            </a:r>
          </a:p>
          <a:p>
            <a:r>
              <a:rPr lang="en-GB" dirty="0"/>
              <a:t>   5. Number of parameters</a:t>
            </a:r>
          </a:p>
          <a:p>
            <a:r>
              <a:rPr lang="en-GB" dirty="0"/>
              <a:t>   6. Simple return value</a:t>
            </a:r>
          </a:p>
          <a:p>
            <a:r>
              <a:rPr lang="en-GB" dirty="0"/>
              <a:t>   7. No side effects</a:t>
            </a:r>
          </a:p>
          <a:p>
            <a:r>
              <a:rPr lang="en-GB" dirty="0"/>
              <a:t>   8. No external dependencies (databases, files, servers)</a:t>
            </a:r>
          </a:p>
          <a:p>
            <a:r>
              <a:rPr lang="en-GB" dirty="0"/>
              <a:t>   9. Output is stable (no times, dates, random numbers)</a:t>
            </a:r>
          </a:p>
          <a:p>
            <a:r>
              <a:rPr lang="en-GB" dirty="0"/>
              <a:t>   10. Easy to see the results</a:t>
            </a:r>
          </a:p>
          <a:p>
            <a:r>
              <a:rPr lang="en-GB" dirty="0"/>
              <a:t>   11. Can run it on our development machine</a:t>
            </a:r>
          </a:p>
          <a:p>
            <a:r>
              <a:rPr lang="en-GB" dirty="0"/>
              <a:t>   12. Code runs quickly</a:t>
            </a:r>
          </a:p>
          <a:p>
            <a:r>
              <a:rPr lang="en-GB" dirty="0"/>
              <a:t>   13. Small inputs and outputs</a:t>
            </a:r>
          </a:p>
          <a:p>
            <a:r>
              <a:rPr lang="en-GB" dirty="0"/>
              <a:t>   14. Small blocks of code</a:t>
            </a:r>
          </a:p>
          <a:p>
            <a:r>
              <a:rPr lang="en-GB" dirty="0"/>
              <a:t>   15. Didn't need to know the right answer</a:t>
            </a:r>
          </a:p>
          <a:p>
            <a:r>
              <a:rPr lang="en-GB" dirty="0"/>
              <a:t>5. How is this different than work?</a:t>
            </a:r>
          </a:p>
          <a:p>
            <a:r>
              <a:rPr lang="en-GB" dirty="0"/>
              <a:t>6. Functional Code: Definition</a:t>
            </a:r>
          </a:p>
          <a:p>
            <a:r>
              <a:rPr lang="en-GB" dirty="0"/>
              <a:t>7. Poke Test / Characterisation Test</a:t>
            </a:r>
          </a:p>
          <a:p>
            <a:r>
              <a:rPr lang="en-GB" dirty="0"/>
              <a:t>   1. Benefits of a test:</a:t>
            </a:r>
          </a:p>
          <a:p>
            <a:r>
              <a:rPr lang="en-GB" dirty="0"/>
              <a:t>      1. Spec</a:t>
            </a:r>
          </a:p>
          <a:p>
            <a:r>
              <a:rPr lang="en-GB" dirty="0"/>
              <a:t>      2. Feedback</a:t>
            </a:r>
          </a:p>
          <a:p>
            <a:r>
              <a:rPr lang="en-GB" dirty="0"/>
              <a:t>      3. Regression</a:t>
            </a:r>
          </a:p>
          <a:p>
            <a:r>
              <a:rPr lang="en-GB" dirty="0"/>
              <a:t>      4. Granularity</a:t>
            </a:r>
          </a:p>
          <a:p>
            <a:r>
              <a:rPr lang="en-GB" dirty="0"/>
              <a:t>8. Next steps: </a:t>
            </a:r>
          </a:p>
          <a:p>
            <a:r>
              <a:rPr lang="en-GB" dirty="0"/>
              <a:t>   1. Not to make your code look like this</a:t>
            </a:r>
          </a:p>
          <a:p>
            <a:r>
              <a:rPr lang="en-GB" dirty="0"/>
              <a:t>   2. How to do what we just did, easier and better</a:t>
            </a:r>
          </a:p>
          <a:p>
            <a:r>
              <a:rPr lang="en-GB" dirty="0"/>
              <a:t>   3. We will come back to making your code this easy to test later on</a:t>
            </a:r>
          </a:p>
          <a:p>
            <a:endParaRPr lang="en-GB" dirty="0"/>
          </a:p>
          <a:p>
            <a:endParaRPr lang="en-GB" dirty="0"/>
          </a:p>
        </p:txBody>
      </p:sp>
      <p:sp>
        <p:nvSpPr>
          <p:cNvPr id="5" name="Text Placeholder 4">
            <a:extLst>
              <a:ext uri="{FF2B5EF4-FFF2-40B4-BE49-F238E27FC236}">
                <a16:creationId xmlns:a16="http://schemas.microsoft.com/office/drawing/2014/main" id="{CA40FB7D-C6CF-984C-9EC0-B2FAF17B995C}"/>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94020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Functional Code</a:t>
            </a:r>
            <a:endParaRPr dirty="0"/>
          </a:p>
        </p:txBody>
      </p:sp>
      <p:sp>
        <p:nvSpPr>
          <p:cNvPr id="3979" name="Google Shape;3979;p29"/>
          <p:cNvSpPr/>
          <p:nvPr/>
        </p:nvSpPr>
        <p:spPr>
          <a:xfrm>
            <a:off x="3063612" y="2138113"/>
            <a:ext cx="1824400" cy="1796380"/>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2. deterministic</a:t>
            </a:r>
            <a:endParaRPr sz="1800" dirty="0">
              <a:solidFill>
                <a:srgbClr val="003B55"/>
              </a:solidFill>
              <a:latin typeface="Titillium Web Light"/>
              <a:ea typeface="Titillium Web Light"/>
              <a:cs typeface="Titillium Web Light"/>
              <a:sym typeface="Titillium Web Light"/>
            </a:endParaRPr>
          </a:p>
        </p:txBody>
      </p:sp>
      <p:cxnSp>
        <p:nvCxnSpPr>
          <p:cNvPr id="3981" name="Google Shape;3981;p29"/>
          <p:cNvCxnSpPr/>
          <p:nvPr/>
        </p:nvCxnSpPr>
        <p:spPr>
          <a:xfrm>
            <a:off x="1956547" y="2404291"/>
            <a:ext cx="1081009" cy="0"/>
          </a:xfrm>
          <a:prstGeom prst="straightConnector1">
            <a:avLst/>
          </a:prstGeom>
          <a:noFill/>
          <a:ln w="76200" cap="flat" cmpd="sng">
            <a:solidFill>
              <a:srgbClr val="80BFB7"/>
            </a:solidFill>
            <a:prstDash val="solid"/>
            <a:round/>
            <a:headEnd type="none" w="lg" len="lg"/>
            <a:tailEnd type="stealth" w="lg" len="lg"/>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cxnSp>
        <p:nvCxnSpPr>
          <p:cNvPr id="9" name="Google Shape;3981;p29">
            <a:extLst>
              <a:ext uri="{FF2B5EF4-FFF2-40B4-BE49-F238E27FC236}">
                <a16:creationId xmlns:a16="http://schemas.microsoft.com/office/drawing/2014/main" id="{2FEE7901-A1C8-2440-8C67-5635E5FE9AC5}"/>
              </a:ext>
            </a:extLst>
          </p:cNvPr>
          <p:cNvCxnSpPr/>
          <p:nvPr/>
        </p:nvCxnSpPr>
        <p:spPr>
          <a:xfrm>
            <a:off x="1956547" y="3554015"/>
            <a:ext cx="1081009" cy="0"/>
          </a:xfrm>
          <a:prstGeom prst="straightConnector1">
            <a:avLst/>
          </a:prstGeom>
          <a:noFill/>
          <a:ln w="76200" cap="flat" cmpd="sng">
            <a:solidFill>
              <a:srgbClr val="80BFB7"/>
            </a:solidFill>
            <a:prstDash val="solid"/>
            <a:round/>
            <a:headEnd type="stealth" w="lg" len="lg"/>
            <a:tailEnd type="none" w="sm" len="sm"/>
          </a:ln>
        </p:spPr>
      </p:cxnSp>
      <p:sp>
        <p:nvSpPr>
          <p:cNvPr id="6" name="TextBox 5">
            <a:extLst>
              <a:ext uri="{FF2B5EF4-FFF2-40B4-BE49-F238E27FC236}">
                <a16:creationId xmlns:a16="http://schemas.microsoft.com/office/drawing/2014/main" id="{AEE6E698-B23A-5F43-BD44-12067B829081}"/>
              </a:ext>
            </a:extLst>
          </p:cNvPr>
          <p:cNvSpPr txBox="1"/>
          <p:nvPr/>
        </p:nvSpPr>
        <p:spPr>
          <a:xfrm>
            <a:off x="813540" y="2232225"/>
            <a:ext cx="1111202" cy="307777"/>
          </a:xfrm>
          <a:prstGeom prst="rect">
            <a:avLst/>
          </a:prstGeom>
          <a:noFill/>
        </p:spPr>
        <p:txBody>
          <a:bodyPr wrap="none" rtlCol="0">
            <a:spAutoFit/>
          </a:bodyPr>
          <a:lstStyle/>
          <a:p>
            <a:r>
              <a:rPr lang="en-GB" dirty="0"/>
              <a:t>1. All inputs</a:t>
            </a:r>
          </a:p>
        </p:txBody>
      </p:sp>
      <p:sp>
        <p:nvSpPr>
          <p:cNvPr id="16" name="TextBox 15">
            <a:extLst>
              <a:ext uri="{FF2B5EF4-FFF2-40B4-BE49-F238E27FC236}">
                <a16:creationId xmlns:a16="http://schemas.microsoft.com/office/drawing/2014/main" id="{204C3799-1BCC-1A4A-8B80-645A894DBBC8}"/>
              </a:ext>
            </a:extLst>
          </p:cNvPr>
          <p:cNvSpPr txBox="1"/>
          <p:nvPr/>
        </p:nvSpPr>
        <p:spPr>
          <a:xfrm>
            <a:off x="813540" y="3373994"/>
            <a:ext cx="1160895" cy="307777"/>
          </a:xfrm>
          <a:prstGeom prst="rect">
            <a:avLst/>
          </a:prstGeom>
          <a:noFill/>
        </p:spPr>
        <p:txBody>
          <a:bodyPr wrap="none" rtlCol="0">
            <a:spAutoFit/>
          </a:bodyPr>
          <a:lstStyle/>
          <a:p>
            <a:r>
              <a:rPr lang="en-GB" dirty="0"/>
              <a:t>3. All results</a:t>
            </a:r>
          </a:p>
        </p:txBody>
      </p:sp>
    </p:spTree>
    <p:extLst>
      <p:ext uri="{BB962C8B-B14F-4D97-AF65-F5344CB8AC3E}">
        <p14:creationId xmlns:p14="http://schemas.microsoft.com/office/powerpoint/2010/main" val="2376890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A10B0D"/>
                </a:solidFill>
              </a:rPr>
              <a:t>Non-Functional</a:t>
            </a:r>
            <a:r>
              <a:rPr lang="en" dirty="0"/>
              <a:t> Code</a:t>
            </a:r>
            <a:endParaRPr dirty="0"/>
          </a:p>
        </p:txBody>
      </p:sp>
      <p:sp>
        <p:nvSpPr>
          <p:cNvPr id="3979" name="Google Shape;3979;p29"/>
          <p:cNvSpPr/>
          <p:nvPr/>
        </p:nvSpPr>
        <p:spPr>
          <a:xfrm>
            <a:off x="3063612" y="2138113"/>
            <a:ext cx="1824400" cy="1796380"/>
          </a:xfrm>
          <a:prstGeom prst="rect">
            <a:avLst/>
          </a:prstGeom>
          <a:noFill/>
          <a:ln w="76200" cap="flat" cmpd="sng">
            <a:solidFill>
              <a:srgbClr val="A10B0D"/>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3B55"/>
                </a:solidFill>
                <a:latin typeface="Titillium Web Light"/>
                <a:ea typeface="Titillium Web Light"/>
                <a:cs typeface="Titillium Web Light"/>
                <a:sym typeface="Titillium Web Light"/>
              </a:rPr>
              <a:t>get inputs from global state;</a:t>
            </a:r>
            <a:br>
              <a:rPr lang="en" dirty="0">
                <a:solidFill>
                  <a:srgbClr val="003B55"/>
                </a:solidFill>
                <a:latin typeface="Titillium Web Light"/>
                <a:ea typeface="Titillium Web Light"/>
                <a:cs typeface="Titillium Web Light"/>
                <a:sym typeface="Titillium Web Light"/>
              </a:rPr>
            </a:br>
            <a:endParaRPr lang="en" dirty="0">
              <a:solidFill>
                <a:srgbClr val="003B55"/>
              </a:solidFill>
              <a:latin typeface="Titillium Web Light"/>
              <a:ea typeface="Titillium Web Light"/>
              <a:cs typeface="Titillium Web Light"/>
              <a:sym typeface="Titillium Web Light"/>
            </a:endParaRPr>
          </a:p>
          <a:p>
            <a:pPr marL="0" lvl="0" indent="0" algn="ctr" rtl="0">
              <a:spcBef>
                <a:spcPts val="0"/>
              </a:spcBef>
              <a:spcAft>
                <a:spcPts val="0"/>
              </a:spcAft>
              <a:buNone/>
            </a:pPr>
            <a:r>
              <a:rPr lang="en" dirty="0">
                <a:solidFill>
                  <a:srgbClr val="003B55"/>
                </a:solidFill>
                <a:latin typeface="Titillium Web Light"/>
                <a:ea typeface="Titillium Web Light"/>
                <a:cs typeface="Titillium Web Light"/>
                <a:sym typeface="Titillium Web Light"/>
              </a:rPr>
              <a:t>use random, dates, or other varying data;</a:t>
            </a:r>
          </a:p>
          <a:p>
            <a:pPr marL="0" lvl="0" indent="0" algn="ctr" rtl="0">
              <a:spcBef>
                <a:spcPts val="0"/>
              </a:spcBef>
              <a:spcAft>
                <a:spcPts val="0"/>
              </a:spcAft>
              <a:buNone/>
            </a:pPr>
            <a:br>
              <a:rPr lang="en" dirty="0">
                <a:solidFill>
                  <a:srgbClr val="003B55"/>
                </a:solidFill>
                <a:latin typeface="Titillium Web Light"/>
                <a:ea typeface="Titillium Web Light"/>
                <a:cs typeface="Titillium Web Light"/>
                <a:sym typeface="Titillium Web Light"/>
              </a:rPr>
            </a:br>
            <a:r>
              <a:rPr lang="en" dirty="0">
                <a:solidFill>
                  <a:srgbClr val="003B55"/>
                </a:solidFill>
                <a:latin typeface="Titillium Web Light"/>
                <a:ea typeface="Titillium Web Light"/>
                <a:cs typeface="Titillium Web Light"/>
                <a:sym typeface="Titillium Web Light"/>
              </a:rPr>
              <a:t>write results to global state;</a:t>
            </a:r>
            <a:endParaRPr dirty="0">
              <a:solidFill>
                <a:srgbClr val="003B55"/>
              </a:solidFill>
              <a:latin typeface="Titillium Web Light"/>
              <a:ea typeface="Titillium Web Light"/>
              <a:cs typeface="Titillium Web Light"/>
              <a:sym typeface="Titillium Web Light"/>
            </a:endParaRPr>
          </a:p>
        </p:txBody>
      </p:sp>
      <p:cxnSp>
        <p:nvCxnSpPr>
          <p:cNvPr id="3981" name="Google Shape;3981;p29"/>
          <p:cNvCxnSpPr/>
          <p:nvPr/>
        </p:nvCxnSpPr>
        <p:spPr>
          <a:xfrm>
            <a:off x="1956547" y="2404291"/>
            <a:ext cx="1081009" cy="0"/>
          </a:xfrm>
          <a:prstGeom prst="straightConnector1">
            <a:avLst/>
          </a:prstGeom>
          <a:noFill/>
          <a:ln w="76200" cap="flat" cmpd="sng">
            <a:solidFill>
              <a:srgbClr val="A10B0D"/>
            </a:solidFill>
            <a:prstDash val="solid"/>
            <a:round/>
            <a:headEnd type="none" w="lg" len="lg"/>
            <a:tailEnd type="stealth" w="lg" len="lg"/>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
        <p:nvSpPr>
          <p:cNvPr id="6" name="TextBox 5">
            <a:extLst>
              <a:ext uri="{FF2B5EF4-FFF2-40B4-BE49-F238E27FC236}">
                <a16:creationId xmlns:a16="http://schemas.microsoft.com/office/drawing/2014/main" id="{AEE6E698-B23A-5F43-BD44-12067B829081}"/>
              </a:ext>
            </a:extLst>
          </p:cNvPr>
          <p:cNvSpPr txBox="1"/>
          <p:nvPr/>
        </p:nvSpPr>
        <p:spPr>
          <a:xfrm>
            <a:off x="813540" y="2232225"/>
            <a:ext cx="1008609" cy="307777"/>
          </a:xfrm>
          <a:prstGeom prst="rect">
            <a:avLst/>
          </a:prstGeom>
          <a:noFill/>
        </p:spPr>
        <p:txBody>
          <a:bodyPr wrap="none" rtlCol="0">
            <a:spAutoFit/>
          </a:bodyPr>
          <a:lstStyle/>
          <a:p>
            <a:r>
              <a:rPr lang="en-GB" dirty="0">
                <a:solidFill>
                  <a:srgbClr val="003B55"/>
                </a:solidFill>
                <a:latin typeface="Titillium Web Light"/>
                <a:ea typeface="Titillium Web Light"/>
                <a:cs typeface="Titillium Web Light"/>
              </a:rPr>
              <a:t>(No Inputs)</a:t>
            </a:r>
          </a:p>
        </p:txBody>
      </p:sp>
      <p:sp>
        <p:nvSpPr>
          <p:cNvPr id="16" name="TextBox 15">
            <a:extLst>
              <a:ext uri="{FF2B5EF4-FFF2-40B4-BE49-F238E27FC236}">
                <a16:creationId xmlns:a16="http://schemas.microsoft.com/office/drawing/2014/main" id="{204C3799-1BCC-1A4A-8B80-645A894DBBC8}"/>
              </a:ext>
            </a:extLst>
          </p:cNvPr>
          <p:cNvSpPr txBox="1"/>
          <p:nvPr/>
        </p:nvSpPr>
        <p:spPr>
          <a:xfrm>
            <a:off x="1842240" y="3373994"/>
            <a:ext cx="1043876" cy="307777"/>
          </a:xfrm>
          <a:prstGeom prst="rect">
            <a:avLst/>
          </a:prstGeom>
          <a:noFill/>
        </p:spPr>
        <p:txBody>
          <a:bodyPr wrap="none" rtlCol="0">
            <a:spAutoFit/>
          </a:bodyPr>
          <a:lstStyle/>
          <a:p>
            <a:r>
              <a:rPr lang="en-GB" dirty="0">
                <a:solidFill>
                  <a:srgbClr val="003B55"/>
                </a:solidFill>
                <a:latin typeface="Titillium Web Light"/>
                <a:ea typeface="Titillium Web Light"/>
                <a:cs typeface="Titillium Web Light"/>
              </a:rPr>
              <a:t>(No Return)</a:t>
            </a:r>
          </a:p>
        </p:txBody>
      </p:sp>
    </p:spTree>
    <p:extLst>
      <p:ext uri="{BB962C8B-B14F-4D97-AF65-F5344CB8AC3E}">
        <p14:creationId xmlns:p14="http://schemas.microsoft.com/office/powerpoint/2010/main" val="1617466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triped Right Arrow 9"/>
          <p:cNvSpPr/>
          <p:nvPr/>
        </p:nvSpPr>
        <p:spPr>
          <a:xfrm rot="5400000">
            <a:off x="5334000" y="1809750"/>
            <a:ext cx="1219200" cy="1066800"/>
          </a:xfrm>
          <a:prstGeom prst="stripedRigh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1676400" y="1352550"/>
            <a:ext cx="4572000" cy="1754327"/>
          </a:xfrm>
          <a:prstGeom prst="rect">
            <a:avLst/>
          </a:prstGeom>
        </p:spPr>
        <p:txBody>
          <a:bodyPr>
            <a:spAutoFit/>
          </a:bodyPr>
          <a:lstStyle/>
          <a:p>
            <a:r>
              <a:rPr lang="en-US" b="1" dirty="0"/>
              <a:t>public</a:t>
            </a:r>
            <a:r>
              <a:rPr lang="en-US" dirty="0"/>
              <a:t> double calculate</a:t>
            </a:r>
            <a:r>
              <a:rPr lang="en-US" b="1" dirty="0"/>
              <a:t>(</a:t>
            </a:r>
            <a:r>
              <a:rPr lang="en-US" dirty="0"/>
              <a:t>double amount</a:t>
            </a:r>
            <a:r>
              <a:rPr lang="en-US" b="1" dirty="0"/>
              <a:t>)</a:t>
            </a:r>
            <a:endParaRPr lang="en-US" dirty="0"/>
          </a:p>
          <a:p>
            <a:r>
              <a:rPr lang="en-US" b="1" dirty="0"/>
              <a:t>{</a:t>
            </a:r>
            <a:endParaRPr lang="en-US" dirty="0"/>
          </a:p>
          <a:p>
            <a:r>
              <a:rPr lang="en-US" dirty="0"/>
              <a:t>	</a:t>
            </a:r>
            <a:r>
              <a:rPr lang="en-US" dirty="0" err="1"/>
              <a:t>int</a:t>
            </a:r>
            <a:r>
              <a:rPr lang="en-US" dirty="0"/>
              <a:t> step1 </a:t>
            </a:r>
            <a:r>
              <a:rPr lang="en-US" b="1" dirty="0"/>
              <a:t>=</a:t>
            </a:r>
            <a:r>
              <a:rPr lang="en-US" dirty="0"/>
              <a:t> </a:t>
            </a:r>
            <a:r>
              <a:rPr lang="en-US" b="1" dirty="0"/>
              <a:t>(</a:t>
            </a:r>
            <a:r>
              <a:rPr lang="en-US" dirty="0" err="1"/>
              <a:t>int</a:t>
            </a:r>
            <a:r>
              <a:rPr lang="en-US" b="1" dirty="0"/>
              <a:t>)</a:t>
            </a:r>
            <a:r>
              <a:rPr lang="en-US" dirty="0"/>
              <a:t> </a:t>
            </a:r>
            <a:r>
              <a:rPr lang="en-US" b="1" dirty="0"/>
              <a:t>(</a:t>
            </a:r>
            <a:r>
              <a:rPr lang="en-US" dirty="0"/>
              <a:t>amount </a:t>
            </a:r>
            <a:r>
              <a:rPr lang="en-US" b="1" dirty="0"/>
              <a:t>*</a:t>
            </a:r>
            <a:r>
              <a:rPr lang="en-US" dirty="0"/>
              <a:t> 2</a:t>
            </a:r>
            <a:r>
              <a:rPr lang="en-US" b="1" dirty="0"/>
              <a:t>);</a:t>
            </a:r>
            <a:endParaRPr lang="en-US" dirty="0"/>
          </a:p>
          <a:p>
            <a:r>
              <a:rPr lang="nb-NO" dirty="0"/>
              <a:t>	double step2 </a:t>
            </a:r>
            <a:r>
              <a:rPr lang="nb-NO" b="1" dirty="0"/>
              <a:t>=</a:t>
            </a:r>
            <a:r>
              <a:rPr lang="nb-NO" dirty="0"/>
              <a:t> step1 </a:t>
            </a:r>
            <a:r>
              <a:rPr lang="nb-NO" b="1" dirty="0"/>
              <a:t>*</a:t>
            </a:r>
            <a:r>
              <a:rPr lang="nb-NO" dirty="0"/>
              <a:t> 1.5</a:t>
            </a:r>
            <a:r>
              <a:rPr lang="nb-NO" b="1" dirty="0"/>
              <a:t>;</a:t>
            </a:r>
            <a:endParaRPr lang="nb-NO" dirty="0"/>
          </a:p>
          <a:p>
            <a:r>
              <a:rPr lang="nb-NO" dirty="0"/>
              <a:t>	</a:t>
            </a:r>
            <a:r>
              <a:rPr lang="nb-NO" b="1" dirty="0" err="1"/>
              <a:t>return</a:t>
            </a:r>
            <a:r>
              <a:rPr lang="nb-NO" dirty="0"/>
              <a:t> step2</a:t>
            </a:r>
            <a:r>
              <a:rPr lang="nb-NO" b="1" dirty="0"/>
              <a:t>;</a:t>
            </a:r>
            <a:endParaRPr lang="nb-NO" dirty="0"/>
          </a:p>
          <a:p>
            <a:r>
              <a:rPr lang="nb-NO" b="1" dirty="0"/>
              <a:t>}</a:t>
            </a:r>
            <a:endParaRPr lang="nb-NO" dirty="0"/>
          </a:p>
        </p:txBody>
      </p:sp>
      <p:sp>
        <p:nvSpPr>
          <p:cNvPr id="2" name="Right Arrow 1"/>
          <p:cNvSpPr/>
          <p:nvPr/>
        </p:nvSpPr>
        <p:spPr>
          <a:xfrm rot="9898140">
            <a:off x="4749038" y="1000369"/>
            <a:ext cx="1447800" cy="381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rot="19720438">
            <a:off x="2203313" y="3072742"/>
            <a:ext cx="1447800" cy="381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990599" y="3562352"/>
            <a:ext cx="2193930" cy="523220"/>
          </a:xfrm>
          <a:prstGeom prst="rect">
            <a:avLst/>
          </a:prstGeom>
          <a:noFill/>
        </p:spPr>
        <p:txBody>
          <a:bodyPr wrap="none" rtlCol="0">
            <a:spAutoFit/>
          </a:bodyPr>
          <a:lstStyle/>
          <a:p>
            <a:r>
              <a:rPr lang="en-US" sz="2800" dirty="0">
                <a:solidFill>
                  <a:schemeClr val="bg2"/>
                </a:solidFill>
              </a:rPr>
              <a:t>All results out</a:t>
            </a:r>
          </a:p>
        </p:txBody>
      </p:sp>
      <p:sp>
        <p:nvSpPr>
          <p:cNvPr id="8" name="TextBox 7"/>
          <p:cNvSpPr txBox="1"/>
          <p:nvPr/>
        </p:nvSpPr>
        <p:spPr>
          <a:xfrm>
            <a:off x="6248402" y="590550"/>
            <a:ext cx="1899729" cy="523220"/>
          </a:xfrm>
          <a:prstGeom prst="rect">
            <a:avLst/>
          </a:prstGeom>
          <a:noFill/>
        </p:spPr>
        <p:txBody>
          <a:bodyPr wrap="none" rtlCol="0">
            <a:spAutoFit/>
          </a:bodyPr>
          <a:lstStyle/>
          <a:p>
            <a:r>
              <a:rPr lang="en-US" sz="2800" dirty="0">
                <a:solidFill>
                  <a:schemeClr val="bg2"/>
                </a:solidFill>
              </a:rPr>
              <a:t>All inputs in</a:t>
            </a:r>
          </a:p>
        </p:txBody>
      </p:sp>
      <p:sp>
        <p:nvSpPr>
          <p:cNvPr id="9" name="Rectangle 8"/>
          <p:cNvSpPr/>
          <p:nvPr/>
        </p:nvSpPr>
        <p:spPr>
          <a:xfrm>
            <a:off x="6439010" y="1885950"/>
            <a:ext cx="2140981" cy="523220"/>
          </a:xfrm>
          <a:prstGeom prst="rect">
            <a:avLst/>
          </a:prstGeom>
        </p:spPr>
        <p:txBody>
          <a:bodyPr wrap="none">
            <a:spAutoFit/>
          </a:bodyPr>
          <a:lstStyle/>
          <a:p>
            <a:pPr algn="ctr"/>
            <a:r>
              <a:rPr lang="en-US" sz="2800" dirty="0">
                <a:solidFill>
                  <a:schemeClr val="bg2"/>
                </a:solidFill>
              </a:rPr>
              <a:t>Deterministic</a:t>
            </a:r>
          </a:p>
        </p:txBody>
      </p:sp>
    </p:spTree>
    <p:extLst>
      <p:ext uri="{BB962C8B-B14F-4D97-AF65-F5344CB8AC3E}">
        <p14:creationId xmlns:p14="http://schemas.microsoft.com/office/powerpoint/2010/main" val="58521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P spid="6" grpId="0" animBg="1"/>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352550"/>
            <a:ext cx="4572000" cy="1200329"/>
          </a:xfrm>
          <a:prstGeom prst="rect">
            <a:avLst/>
          </a:prstGeom>
        </p:spPr>
        <p:txBody>
          <a:bodyPr>
            <a:spAutoFit/>
          </a:bodyPr>
          <a:lstStyle/>
          <a:p>
            <a:r>
              <a:rPr lang="en-US" b="1" dirty="0"/>
              <a:t>public</a:t>
            </a:r>
            <a:r>
              <a:rPr lang="en-US" dirty="0"/>
              <a:t> </a:t>
            </a:r>
            <a:r>
              <a:rPr lang="en-US" dirty="0" err="1"/>
              <a:t>int</a:t>
            </a:r>
            <a:r>
              <a:rPr lang="en-US" dirty="0"/>
              <a:t> Advance</a:t>
            </a:r>
            <a:r>
              <a:rPr lang="en-US" b="1" dirty="0"/>
              <a:t>()</a:t>
            </a:r>
            <a:endParaRPr lang="en-US" dirty="0"/>
          </a:p>
          <a:p>
            <a:r>
              <a:rPr lang="en-US" b="1" dirty="0"/>
              <a:t>{</a:t>
            </a:r>
            <a:endParaRPr lang="en-US" dirty="0"/>
          </a:p>
          <a:p>
            <a:r>
              <a:rPr lang="en-US" dirty="0"/>
              <a:t>	return </a:t>
            </a:r>
            <a:r>
              <a:rPr lang="x-none" dirty="0"/>
              <a:t>steps++</a:t>
            </a:r>
            <a:r>
              <a:rPr lang="nb-NO" b="1" dirty="0"/>
              <a:t>;</a:t>
            </a:r>
            <a:endParaRPr lang="nb-NO" dirty="0"/>
          </a:p>
          <a:p>
            <a:r>
              <a:rPr lang="nb-NO" b="1" dirty="0"/>
              <a:t>}</a:t>
            </a:r>
            <a:endParaRPr lang="nb-NO" dirty="0"/>
          </a:p>
        </p:txBody>
      </p:sp>
      <p:sp>
        <p:nvSpPr>
          <p:cNvPr id="2" name="Right Arrow 1"/>
          <p:cNvSpPr/>
          <p:nvPr/>
        </p:nvSpPr>
        <p:spPr>
          <a:xfrm rot="9898140">
            <a:off x="4749038" y="1000369"/>
            <a:ext cx="1447800" cy="381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6248402" y="590550"/>
            <a:ext cx="2066116" cy="523220"/>
          </a:xfrm>
          <a:prstGeom prst="rect">
            <a:avLst/>
          </a:prstGeom>
          <a:noFill/>
        </p:spPr>
        <p:txBody>
          <a:bodyPr wrap="none" rtlCol="0">
            <a:spAutoFit/>
          </a:bodyPr>
          <a:lstStyle/>
          <a:p>
            <a:r>
              <a:rPr lang="en-US" sz="2800" dirty="0">
                <a:solidFill>
                  <a:schemeClr val="bg2"/>
                </a:solidFill>
              </a:rPr>
              <a:t>All inputs in?</a:t>
            </a:r>
          </a:p>
        </p:txBody>
      </p:sp>
    </p:spTree>
    <p:extLst>
      <p:ext uri="{BB962C8B-B14F-4D97-AF65-F5344CB8AC3E}">
        <p14:creationId xmlns:p14="http://schemas.microsoft.com/office/powerpoint/2010/main" val="327071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triped Right Arrow 9"/>
          <p:cNvSpPr/>
          <p:nvPr/>
        </p:nvSpPr>
        <p:spPr>
          <a:xfrm rot="5400000">
            <a:off x="5334000" y="1809750"/>
            <a:ext cx="1219200" cy="1066800"/>
          </a:xfrm>
          <a:prstGeom prst="stripedRigh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ight Arrow 1"/>
          <p:cNvSpPr/>
          <p:nvPr/>
        </p:nvSpPr>
        <p:spPr>
          <a:xfrm rot="9898140">
            <a:off x="4749038" y="1000369"/>
            <a:ext cx="1447800" cy="381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6248402" y="590550"/>
            <a:ext cx="2066116" cy="523220"/>
          </a:xfrm>
          <a:prstGeom prst="rect">
            <a:avLst/>
          </a:prstGeom>
          <a:noFill/>
        </p:spPr>
        <p:txBody>
          <a:bodyPr wrap="none" rtlCol="0">
            <a:spAutoFit/>
          </a:bodyPr>
          <a:lstStyle/>
          <a:p>
            <a:r>
              <a:rPr lang="en-US" sz="2800" dirty="0">
                <a:solidFill>
                  <a:schemeClr val="bg2"/>
                </a:solidFill>
              </a:rPr>
              <a:t>All inputs in?</a:t>
            </a:r>
          </a:p>
        </p:txBody>
      </p:sp>
      <p:sp>
        <p:nvSpPr>
          <p:cNvPr id="9" name="Rectangle 8"/>
          <p:cNvSpPr/>
          <p:nvPr/>
        </p:nvSpPr>
        <p:spPr>
          <a:xfrm>
            <a:off x="6355817" y="1885950"/>
            <a:ext cx="2307367" cy="523220"/>
          </a:xfrm>
          <a:prstGeom prst="rect">
            <a:avLst/>
          </a:prstGeom>
        </p:spPr>
        <p:txBody>
          <a:bodyPr wrap="none">
            <a:spAutoFit/>
          </a:bodyPr>
          <a:lstStyle/>
          <a:p>
            <a:pPr algn="ctr"/>
            <a:r>
              <a:rPr lang="en-US" sz="2800" dirty="0">
                <a:solidFill>
                  <a:schemeClr val="bg2"/>
                </a:solidFill>
              </a:rPr>
              <a:t>Deterministic?</a:t>
            </a:r>
          </a:p>
        </p:txBody>
      </p:sp>
      <p:sp>
        <p:nvSpPr>
          <p:cNvPr id="3" name="Rectangle 2"/>
          <p:cNvSpPr/>
          <p:nvPr/>
        </p:nvSpPr>
        <p:spPr>
          <a:xfrm>
            <a:off x="990600" y="1504950"/>
            <a:ext cx="4572000" cy="1754327"/>
          </a:xfrm>
          <a:prstGeom prst="rect">
            <a:avLst/>
          </a:prstGeom>
        </p:spPr>
        <p:txBody>
          <a:bodyPr>
            <a:spAutoFit/>
          </a:bodyPr>
          <a:lstStyle/>
          <a:p>
            <a:r>
              <a:rPr lang="en-US" b="1" dirty="0"/>
              <a:t>public</a:t>
            </a:r>
            <a:r>
              <a:rPr lang="en-US" dirty="0"/>
              <a:t> </a:t>
            </a:r>
            <a:r>
              <a:rPr lang="en-US" dirty="0" err="1"/>
              <a:t>int</a:t>
            </a:r>
            <a:r>
              <a:rPr lang="en-US" dirty="0"/>
              <a:t> age</a:t>
            </a:r>
            <a:r>
              <a:rPr lang="en-US" b="1" dirty="0"/>
              <a:t>(</a:t>
            </a:r>
            <a:r>
              <a:rPr lang="en-US" dirty="0" err="1"/>
              <a:t>DateTime</a:t>
            </a:r>
            <a:r>
              <a:rPr lang="en-US" dirty="0"/>
              <a:t> </a:t>
            </a:r>
            <a:r>
              <a:rPr lang="en-US" dirty="0" err="1"/>
              <a:t>birthDate</a:t>
            </a:r>
            <a:r>
              <a:rPr lang="en-US" b="1" dirty="0"/>
              <a:t>)</a:t>
            </a:r>
            <a:endParaRPr lang="en-US" dirty="0"/>
          </a:p>
          <a:p>
            <a:r>
              <a:rPr lang="en-US" b="1" dirty="0"/>
              <a:t>{</a:t>
            </a:r>
            <a:endParaRPr lang="en-US" dirty="0"/>
          </a:p>
          <a:p>
            <a:r>
              <a:rPr lang="en-US" dirty="0"/>
              <a:t>	</a:t>
            </a:r>
            <a:r>
              <a:rPr lang="en-US" dirty="0" err="1"/>
              <a:t>var</a:t>
            </a:r>
            <a:r>
              <a:rPr lang="en-US" dirty="0"/>
              <a:t> </a:t>
            </a:r>
            <a:r>
              <a:rPr lang="en-US" dirty="0" err="1"/>
              <a:t>timeSpan</a:t>
            </a:r>
            <a:r>
              <a:rPr lang="en-US" dirty="0"/>
              <a:t> </a:t>
            </a:r>
            <a:r>
              <a:rPr lang="en-US" b="1" dirty="0"/>
              <a:t>=</a:t>
            </a:r>
            <a:r>
              <a:rPr lang="en-US" dirty="0"/>
              <a:t> </a:t>
            </a:r>
            <a:r>
              <a:rPr lang="en-US" dirty="0" err="1"/>
              <a:t>DateTime</a:t>
            </a:r>
            <a:r>
              <a:rPr lang="en-US" b="1" dirty="0" err="1"/>
              <a:t>.</a:t>
            </a:r>
            <a:r>
              <a:rPr lang="en-US" dirty="0" err="1"/>
              <a:t>Now</a:t>
            </a:r>
            <a:r>
              <a:rPr lang="en-US" dirty="0"/>
              <a:t> </a:t>
            </a:r>
            <a:r>
              <a:rPr lang="en-US" b="1" dirty="0"/>
              <a:t>-</a:t>
            </a:r>
            <a:r>
              <a:rPr lang="en-US" dirty="0"/>
              <a:t> </a:t>
            </a:r>
            <a:r>
              <a:rPr lang="en-US" dirty="0" err="1"/>
              <a:t>birthDate</a:t>
            </a:r>
            <a:r>
              <a:rPr lang="en-US" b="1" dirty="0"/>
              <a:t>;</a:t>
            </a:r>
            <a:endParaRPr lang="en-US" dirty="0"/>
          </a:p>
          <a:p>
            <a:r>
              <a:rPr lang="en-US" dirty="0"/>
              <a:t>	</a:t>
            </a:r>
            <a:r>
              <a:rPr lang="en-US" dirty="0" err="1"/>
              <a:t>var</a:t>
            </a:r>
            <a:r>
              <a:rPr lang="en-US" dirty="0"/>
              <a:t> age </a:t>
            </a:r>
            <a:r>
              <a:rPr lang="en-US" b="1" dirty="0"/>
              <a:t>=</a:t>
            </a:r>
            <a:r>
              <a:rPr lang="en-US" dirty="0"/>
              <a:t> </a:t>
            </a:r>
            <a:r>
              <a:rPr lang="en-US" dirty="0" err="1"/>
              <a:t>DateTime</a:t>
            </a:r>
            <a:r>
              <a:rPr lang="en-US" b="1" dirty="0" err="1"/>
              <a:t>.</a:t>
            </a:r>
            <a:r>
              <a:rPr lang="en-US" dirty="0" err="1"/>
              <a:t>MinValue</a:t>
            </a:r>
            <a:r>
              <a:rPr lang="en-US" dirty="0"/>
              <a:t> </a:t>
            </a:r>
            <a:r>
              <a:rPr lang="en-US" b="1" dirty="0"/>
              <a:t>+</a:t>
            </a:r>
            <a:r>
              <a:rPr lang="en-US" dirty="0"/>
              <a:t> </a:t>
            </a:r>
            <a:r>
              <a:rPr lang="en-US" dirty="0" err="1"/>
              <a:t>timeSpan</a:t>
            </a:r>
            <a:r>
              <a:rPr lang="en-US" b="1" dirty="0"/>
              <a:t>;</a:t>
            </a:r>
            <a:endParaRPr lang="en-US" dirty="0"/>
          </a:p>
          <a:p>
            <a:r>
              <a:rPr lang="en-US" dirty="0"/>
              <a:t>	</a:t>
            </a:r>
            <a:r>
              <a:rPr lang="en-US" b="1" dirty="0"/>
              <a:t>return</a:t>
            </a:r>
            <a:r>
              <a:rPr lang="en-US" dirty="0"/>
              <a:t> age</a:t>
            </a:r>
            <a:r>
              <a:rPr lang="en-US" b="1" dirty="0"/>
              <a:t>.</a:t>
            </a:r>
            <a:r>
              <a:rPr lang="en-US" dirty="0"/>
              <a:t>Year</a:t>
            </a:r>
            <a:r>
              <a:rPr lang="en-US" b="1" dirty="0"/>
              <a:t>-</a:t>
            </a:r>
            <a:r>
              <a:rPr lang="en-US" dirty="0"/>
              <a:t>1</a:t>
            </a:r>
            <a:r>
              <a:rPr lang="en-US" b="1" dirty="0"/>
              <a:t>;</a:t>
            </a:r>
            <a:endParaRPr lang="en-US" dirty="0"/>
          </a:p>
          <a:p>
            <a:r>
              <a:rPr lang="en-US" b="1" dirty="0"/>
              <a:t>}</a:t>
            </a:r>
            <a:endParaRPr lang="en-US" dirty="0"/>
          </a:p>
        </p:txBody>
      </p:sp>
    </p:spTree>
    <p:extLst>
      <p:ext uri="{BB962C8B-B14F-4D97-AF65-F5344CB8AC3E}">
        <p14:creationId xmlns:p14="http://schemas.microsoft.com/office/powerpoint/2010/main" val="53916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352550"/>
            <a:ext cx="5257800" cy="1200329"/>
          </a:xfrm>
          <a:prstGeom prst="rect">
            <a:avLst/>
          </a:prstGeom>
        </p:spPr>
        <p:txBody>
          <a:bodyPr wrap="square">
            <a:spAutoFit/>
          </a:bodyPr>
          <a:lstStyle/>
          <a:p>
            <a:r>
              <a:rPr lang="en-US" b="1" dirty="0"/>
              <a:t>public</a:t>
            </a:r>
            <a:r>
              <a:rPr lang="en-US" dirty="0"/>
              <a:t> void </a:t>
            </a:r>
            <a:r>
              <a:rPr lang="en-US" dirty="0" err="1"/>
              <a:t>saveFile</a:t>
            </a:r>
            <a:r>
              <a:rPr lang="en-US" b="1" dirty="0"/>
              <a:t>(</a:t>
            </a:r>
            <a:r>
              <a:rPr lang="en-US" dirty="0"/>
              <a:t>Person info</a:t>
            </a:r>
            <a:r>
              <a:rPr lang="en-US" b="1" dirty="0"/>
              <a:t>,</a:t>
            </a:r>
            <a:r>
              <a:rPr lang="en-US" dirty="0"/>
              <a:t> string </a:t>
            </a:r>
            <a:r>
              <a:rPr lang="en-US" dirty="0" err="1"/>
              <a:t>fileName</a:t>
            </a:r>
            <a:r>
              <a:rPr lang="en-US" b="1" dirty="0"/>
              <a:t>)</a:t>
            </a:r>
            <a:endParaRPr lang="en-US" dirty="0"/>
          </a:p>
          <a:p>
            <a:r>
              <a:rPr lang="en-US" b="1" dirty="0"/>
              <a:t>{</a:t>
            </a:r>
            <a:endParaRPr lang="en-US" dirty="0"/>
          </a:p>
          <a:p>
            <a:r>
              <a:rPr lang="en-US" dirty="0"/>
              <a:t>	</a:t>
            </a:r>
            <a:r>
              <a:rPr lang="en-US" dirty="0" err="1"/>
              <a:t>File</a:t>
            </a:r>
            <a:r>
              <a:rPr lang="en-US" b="1" dirty="0" err="1"/>
              <a:t>.</a:t>
            </a:r>
            <a:r>
              <a:rPr lang="en-US" dirty="0" err="1"/>
              <a:t>WriteAllText</a:t>
            </a:r>
            <a:r>
              <a:rPr lang="en-US" b="1" dirty="0"/>
              <a:t>(</a:t>
            </a:r>
            <a:r>
              <a:rPr lang="en-US" dirty="0" err="1"/>
              <a:t>fileName</a:t>
            </a:r>
            <a:r>
              <a:rPr lang="en-US" b="1" dirty="0"/>
              <a:t>,</a:t>
            </a:r>
            <a:r>
              <a:rPr lang="en-US" dirty="0"/>
              <a:t> </a:t>
            </a:r>
            <a:r>
              <a:rPr lang="en-US" dirty="0" err="1"/>
              <a:t>info</a:t>
            </a:r>
            <a:r>
              <a:rPr lang="en-US" b="1" dirty="0" err="1"/>
              <a:t>.</a:t>
            </a:r>
            <a:r>
              <a:rPr lang="en-US" dirty="0" err="1"/>
              <a:t>ToString</a:t>
            </a:r>
            <a:r>
              <a:rPr lang="en-US" b="1" dirty="0"/>
              <a:t>());</a:t>
            </a:r>
            <a:endParaRPr lang="en-US" dirty="0"/>
          </a:p>
          <a:p>
            <a:r>
              <a:rPr lang="en-US" b="1" dirty="0"/>
              <a:t>}</a:t>
            </a:r>
            <a:endParaRPr lang="nb-NO" dirty="0"/>
          </a:p>
        </p:txBody>
      </p:sp>
      <p:sp>
        <p:nvSpPr>
          <p:cNvPr id="6" name="Right Arrow 5"/>
          <p:cNvSpPr/>
          <p:nvPr/>
        </p:nvSpPr>
        <p:spPr>
          <a:xfrm rot="9335822">
            <a:off x="2681034" y="872612"/>
            <a:ext cx="1447800" cy="381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191000" y="438150"/>
            <a:ext cx="2360317" cy="523220"/>
          </a:xfrm>
          <a:prstGeom prst="rect">
            <a:avLst/>
          </a:prstGeom>
          <a:noFill/>
        </p:spPr>
        <p:txBody>
          <a:bodyPr wrap="none" rtlCol="0">
            <a:spAutoFit/>
          </a:bodyPr>
          <a:lstStyle/>
          <a:p>
            <a:r>
              <a:rPr lang="en-US" sz="2800" dirty="0">
                <a:solidFill>
                  <a:schemeClr val="bg2"/>
                </a:solidFill>
              </a:rPr>
              <a:t>All results out?</a:t>
            </a:r>
          </a:p>
        </p:txBody>
      </p:sp>
    </p:spTree>
    <p:extLst>
      <p:ext uri="{BB962C8B-B14F-4D97-AF65-F5344CB8AC3E}">
        <p14:creationId xmlns:p14="http://schemas.microsoft.com/office/powerpoint/2010/main" val="400296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7150"/>
            <a:ext cx="7772400" cy="1022350"/>
          </a:xfrm>
        </p:spPr>
        <p:txBody>
          <a:bodyPr>
            <a:normAutofit fontScale="90000"/>
          </a:bodyPr>
          <a:lstStyle/>
          <a:p>
            <a:r>
              <a:rPr lang="en-US" dirty="0"/>
              <a:t>Why functional is easier for tests</a:t>
            </a:r>
          </a:p>
        </p:txBody>
      </p:sp>
      <p:sp>
        <p:nvSpPr>
          <p:cNvPr id="4" name="Rectangle 3"/>
          <p:cNvSpPr/>
          <p:nvPr/>
        </p:nvSpPr>
        <p:spPr>
          <a:xfrm>
            <a:off x="2362200" y="971550"/>
            <a:ext cx="4495800" cy="3657600"/>
          </a:xfrm>
          <a:prstGeom prst="rect">
            <a:avLst/>
          </a:prstGeom>
          <a:solidFill>
            <a:srgbClr val="72BC5C"/>
          </a:solidFill>
          <a:ln w="76200" cmpd="sng">
            <a:prstDash val="dash"/>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dirty="0"/>
              <a:t>Unit Test</a:t>
            </a:r>
          </a:p>
        </p:txBody>
      </p:sp>
      <p:sp>
        <p:nvSpPr>
          <p:cNvPr id="5" name="Rectangle 4"/>
          <p:cNvSpPr/>
          <p:nvPr/>
        </p:nvSpPr>
        <p:spPr>
          <a:xfrm>
            <a:off x="3200400" y="2266950"/>
            <a:ext cx="2895600" cy="1600200"/>
          </a:xfrm>
          <a:prstGeom prst="rect">
            <a:avLst/>
          </a:prstGeom>
          <a:solidFill>
            <a:srgbClr val="72BC5C"/>
          </a:solidFill>
          <a:ln w="76200" cmpd="sng">
            <a:prstDash val="dash"/>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dirty="0"/>
              <a:t>Production Code</a:t>
            </a:r>
          </a:p>
          <a:p>
            <a:pPr algn="ctr"/>
            <a:endParaRPr lang="en-US" sz="2000" b="1" dirty="0"/>
          </a:p>
          <a:p>
            <a:pPr algn="ctr"/>
            <a:r>
              <a:rPr lang="en-US" sz="2000" b="1" dirty="0"/>
              <a:t>Do</a:t>
            </a:r>
          </a:p>
          <a:p>
            <a:pPr algn="ctr"/>
            <a:r>
              <a:rPr lang="en-US" sz="2000" b="1" dirty="0"/>
              <a:t>Verify</a:t>
            </a:r>
          </a:p>
        </p:txBody>
      </p:sp>
    </p:spTree>
    <p:extLst>
      <p:ext uri="{BB962C8B-B14F-4D97-AF65-F5344CB8AC3E}">
        <p14:creationId xmlns:p14="http://schemas.microsoft.com/office/powerpoint/2010/main" val="2757368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7150"/>
            <a:ext cx="7772400" cy="1022350"/>
          </a:xfrm>
        </p:spPr>
        <p:txBody>
          <a:bodyPr>
            <a:normAutofit fontScale="90000"/>
          </a:bodyPr>
          <a:lstStyle/>
          <a:p>
            <a:r>
              <a:rPr lang="en-US" dirty="0"/>
              <a:t>Why functional is easier for tests</a:t>
            </a:r>
          </a:p>
        </p:txBody>
      </p:sp>
      <p:sp>
        <p:nvSpPr>
          <p:cNvPr id="4" name="Rectangle 3"/>
          <p:cNvSpPr/>
          <p:nvPr/>
        </p:nvSpPr>
        <p:spPr>
          <a:xfrm>
            <a:off x="2362200" y="971550"/>
            <a:ext cx="4495800" cy="3657600"/>
          </a:xfrm>
          <a:prstGeom prst="rect">
            <a:avLst/>
          </a:prstGeom>
          <a:solidFill>
            <a:srgbClr val="72BC5C"/>
          </a:solidFill>
          <a:ln w="76200" cmpd="sng">
            <a:prstDash val="dash"/>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dirty="0"/>
              <a:t>Unit Test</a:t>
            </a:r>
          </a:p>
        </p:txBody>
      </p:sp>
      <p:sp>
        <p:nvSpPr>
          <p:cNvPr id="5" name="Rectangle 4"/>
          <p:cNvSpPr/>
          <p:nvPr/>
        </p:nvSpPr>
        <p:spPr>
          <a:xfrm>
            <a:off x="3200400" y="2266950"/>
            <a:ext cx="2895600" cy="1600200"/>
          </a:xfrm>
          <a:prstGeom prst="rect">
            <a:avLst/>
          </a:prstGeom>
          <a:solidFill>
            <a:srgbClr val="9A312C"/>
          </a:solidFill>
          <a:ln w="76200" cmpd="sng">
            <a:prstDash val="dash"/>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dirty="0"/>
              <a:t>Production Code</a:t>
            </a:r>
          </a:p>
          <a:p>
            <a:pPr algn="ctr"/>
            <a:endParaRPr lang="en-US" sz="2000" b="1" dirty="0"/>
          </a:p>
          <a:p>
            <a:pPr algn="ctr"/>
            <a:r>
              <a:rPr lang="en-US" sz="2000" b="1" dirty="0"/>
              <a:t>Do</a:t>
            </a:r>
          </a:p>
          <a:p>
            <a:pPr algn="ctr"/>
            <a:r>
              <a:rPr lang="en-US" sz="2000" b="1" dirty="0"/>
              <a:t>Verify</a:t>
            </a:r>
          </a:p>
        </p:txBody>
      </p:sp>
      <p:sp>
        <p:nvSpPr>
          <p:cNvPr id="3" name="Oval 2"/>
          <p:cNvSpPr/>
          <p:nvPr/>
        </p:nvSpPr>
        <p:spPr>
          <a:xfrm>
            <a:off x="2667000" y="1428750"/>
            <a:ext cx="3886200" cy="2971800"/>
          </a:xfrm>
          <a:prstGeom prst="ellipse">
            <a:avLst/>
          </a:prstGeom>
          <a:solidFill>
            <a:srgbClr val="72BC5C">
              <a:alpha val="76000"/>
            </a:srgbClr>
          </a:solidFill>
          <a:ln w="76200" cmpd="sng">
            <a:prstDash val="dash"/>
          </a:ln>
        </p:spPr>
        <p:style>
          <a:lnRef idx="1">
            <a:schemeClr val="dk1"/>
          </a:lnRef>
          <a:fillRef idx="3">
            <a:schemeClr val="dk1"/>
          </a:fillRef>
          <a:effectRef idx="2">
            <a:schemeClr val="dk1"/>
          </a:effectRef>
          <a:fontRef idx="minor">
            <a:schemeClr val="lt1"/>
          </a:fontRef>
        </p:style>
        <p:txBody>
          <a:bodyPr rtlCol="0" anchor="t"/>
          <a:lstStyle/>
          <a:p>
            <a:pPr algn="ctr"/>
            <a:r>
              <a:rPr lang="en-US" sz="2000" b="1" dirty="0"/>
              <a:t>Functional Harness</a:t>
            </a:r>
          </a:p>
        </p:txBody>
      </p:sp>
    </p:spTree>
    <p:extLst>
      <p:ext uri="{BB962C8B-B14F-4D97-AF65-F5344CB8AC3E}">
        <p14:creationId xmlns:p14="http://schemas.microsoft.com/office/powerpoint/2010/main" val="226857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lvl="0"/>
            <a:r>
              <a:rPr lang="en-GB" dirty="0"/>
              <a:t>Benefits of Unit Tests</a:t>
            </a:r>
            <a:endParaRPr dirty="0"/>
          </a:p>
        </p:txBody>
      </p: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sp>
        <p:nvSpPr>
          <p:cNvPr id="13" name="Content Placeholder 8">
            <a:extLst>
              <a:ext uri="{FF2B5EF4-FFF2-40B4-BE49-F238E27FC236}">
                <a16:creationId xmlns:a16="http://schemas.microsoft.com/office/drawing/2014/main" id="{AE23C693-8FA3-D74D-B380-286535A7CDE7}"/>
              </a:ext>
            </a:extLst>
          </p:cNvPr>
          <p:cNvSpPr txBox="1">
            <a:spLocks/>
          </p:cNvSpPr>
          <p:nvPr/>
        </p:nvSpPr>
        <p:spPr>
          <a:xfrm>
            <a:off x="898450" y="1902758"/>
            <a:ext cx="6400800" cy="2343150"/>
          </a:xfrm>
          <a:prstGeom prst="rect">
            <a:avLst/>
          </a:prstGeom>
        </p:spPr>
        <p:txBody>
          <a:bodyPr>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42950" indent="-742950">
              <a:buClr>
                <a:schemeClr val="accent2"/>
              </a:buClr>
              <a:buSzPct val="75000"/>
              <a:buFont typeface="Calibri" charset="0"/>
              <a:buAutoNum type="arabicParenR"/>
            </a:pPr>
            <a:r>
              <a:rPr lang="en-US" sz="3600" dirty="0">
                <a:solidFill>
                  <a:schemeClr val="tx1"/>
                </a:solidFill>
                <a:latin typeface="Calibri" charset="0"/>
              </a:rPr>
              <a:t>Specification</a:t>
            </a:r>
          </a:p>
          <a:p>
            <a:pPr marL="742950" indent="-742950">
              <a:buClr>
                <a:schemeClr val="accent2"/>
              </a:buClr>
              <a:buSzPct val="75000"/>
              <a:buFont typeface="Calibri" charset="0"/>
              <a:buAutoNum type="arabicParenR"/>
            </a:pPr>
            <a:r>
              <a:rPr lang="en-US" sz="3600" dirty="0">
                <a:solidFill>
                  <a:schemeClr val="tx1"/>
                </a:solidFill>
                <a:latin typeface="Calibri" charset="0"/>
              </a:rPr>
              <a:t>Feedback</a:t>
            </a:r>
          </a:p>
          <a:p>
            <a:pPr marL="742950" indent="-742950">
              <a:buClr>
                <a:schemeClr val="accent2"/>
              </a:buClr>
              <a:buSzPct val="75000"/>
              <a:buFont typeface="Calibri" charset="0"/>
              <a:buAutoNum type="arabicParenR"/>
            </a:pPr>
            <a:r>
              <a:rPr lang="en-US" sz="3600" dirty="0">
                <a:solidFill>
                  <a:schemeClr val="tx1"/>
                </a:solidFill>
                <a:latin typeface="Calibri" charset="0"/>
              </a:rPr>
              <a:t>Regression</a:t>
            </a:r>
          </a:p>
          <a:p>
            <a:pPr marL="742950" indent="-742950">
              <a:buClr>
                <a:schemeClr val="accent2"/>
              </a:buClr>
              <a:buSzPct val="75000"/>
              <a:buFont typeface="Calibri" charset="0"/>
              <a:buAutoNum type="arabicParenR"/>
            </a:pPr>
            <a:r>
              <a:rPr lang="en-US" sz="3600" dirty="0">
                <a:solidFill>
                  <a:schemeClr val="tx1"/>
                </a:solidFill>
                <a:latin typeface="Calibri" charset="0"/>
              </a:rPr>
              <a:t>Granularity</a:t>
            </a:r>
          </a:p>
        </p:txBody>
      </p:sp>
    </p:spTree>
    <p:extLst>
      <p:ext uri="{BB962C8B-B14F-4D97-AF65-F5344CB8AC3E}">
        <p14:creationId xmlns:p14="http://schemas.microsoft.com/office/powerpoint/2010/main" val="2122820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5" name="Google Shape;4032;p35">
            <a:extLst>
              <a:ext uri="{FF2B5EF4-FFF2-40B4-BE49-F238E27FC236}">
                <a16:creationId xmlns:a16="http://schemas.microsoft.com/office/drawing/2014/main" id="{6DB5B824-57A1-EE40-941A-ED9BEB46F45C}"/>
              </a:ext>
            </a:extLst>
          </p:cNvPr>
          <p:cNvSpPr txBox="1">
            <a:spLocks/>
          </p:cNvSpPr>
          <p:nvPr/>
        </p:nvSpPr>
        <p:spPr>
          <a:xfrm>
            <a:off x="59512" y="1601379"/>
            <a:ext cx="6385142" cy="335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GB" sz="3000" dirty="0">
                <a:solidFill>
                  <a:srgbClr val="0B87A1"/>
                </a:solidFill>
                <a:latin typeface="Dosis ExtraLight"/>
                <a:ea typeface="Dosis ExtraLight"/>
                <a:cs typeface="Dosis ExtraLight"/>
                <a:sym typeface="Dosis ExtraLight"/>
              </a:rPr>
              <a:t>Testing Legacy Code effectively with Approval Tests </a:t>
            </a:r>
            <a:br>
              <a:rPr lang="en-GB" sz="3000" dirty="0">
                <a:solidFill>
                  <a:srgbClr val="0B87A1"/>
                </a:solidFill>
                <a:latin typeface="Dosis ExtraLight"/>
                <a:ea typeface="Dosis ExtraLight"/>
                <a:cs typeface="Dosis ExtraLight"/>
                <a:sym typeface="Dosis ExtraLight"/>
              </a:rPr>
            </a:br>
            <a:r>
              <a:rPr lang="en-GB" sz="1800" dirty="0">
                <a:solidFill>
                  <a:schemeClr val="tx2"/>
                </a:solidFill>
              </a:rPr>
              <a:t>Workshop for C++ on Sea, 2020</a:t>
            </a:r>
          </a:p>
          <a:p>
            <a:pPr marL="0" indent="0">
              <a:buNone/>
            </a:pPr>
            <a:r>
              <a:rPr lang="en-GB" sz="1800" dirty="0">
                <a:solidFill>
                  <a:schemeClr val="tx2"/>
                </a:solidFill>
              </a:rPr>
              <a:t>t3a.2xlarge</a:t>
            </a:r>
          </a:p>
          <a:p>
            <a:pPr marL="0" indent="0">
              <a:buFont typeface="Titillium Web Light"/>
              <a:buNone/>
            </a:pPr>
            <a:r>
              <a:rPr lang="en-GB" sz="1800" b="1" dirty="0">
                <a:solidFill>
                  <a:schemeClr val="tx2"/>
                </a:solidFill>
              </a:rPr>
              <a:t>@</a:t>
            </a:r>
            <a:r>
              <a:rPr lang="en-GB" sz="1800" b="1" dirty="0" err="1">
                <a:solidFill>
                  <a:schemeClr val="tx2"/>
                </a:solidFill>
              </a:rPr>
              <a:t>ClareMacraeUK</a:t>
            </a:r>
            <a:r>
              <a:rPr lang="en-GB" sz="1800" b="1" dirty="0">
                <a:solidFill>
                  <a:schemeClr val="tx2"/>
                </a:solidFill>
              </a:rPr>
              <a:t> @</a:t>
            </a:r>
            <a:r>
              <a:rPr lang="en-GB" sz="1800" b="1" dirty="0" err="1">
                <a:solidFill>
                  <a:schemeClr val="tx2"/>
                </a:solidFill>
              </a:rPr>
              <a:t>LlewellynFalco</a:t>
            </a:r>
            <a:endParaRPr lang="en-GB" sz="1800" b="1" dirty="0">
              <a:solidFill>
                <a:schemeClr val="tx2"/>
              </a:solidFill>
            </a:endParaRPr>
          </a:p>
        </p:txBody>
      </p:sp>
      <p:sp>
        <p:nvSpPr>
          <p:cNvPr id="4" name="Rectangle 3">
            <a:extLst>
              <a:ext uri="{FF2B5EF4-FFF2-40B4-BE49-F238E27FC236}">
                <a16:creationId xmlns:a16="http://schemas.microsoft.com/office/drawing/2014/main" id="{72DCD5A5-B4B0-4C40-A659-15762859AFF9}"/>
              </a:ext>
            </a:extLst>
          </p:cNvPr>
          <p:cNvSpPr/>
          <p:nvPr/>
        </p:nvSpPr>
        <p:spPr>
          <a:xfrm>
            <a:off x="206734" y="540689"/>
            <a:ext cx="1860605" cy="1534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D4056C5-3425-CB49-AFB8-88524DBE8437}"/>
              </a:ext>
            </a:extLst>
          </p:cNvPr>
          <p:cNvSpPr txBox="1"/>
          <p:nvPr/>
        </p:nvSpPr>
        <p:spPr>
          <a:xfrm>
            <a:off x="858744" y="508885"/>
            <a:ext cx="514885" cy="261610"/>
          </a:xfrm>
          <a:prstGeom prst="rect">
            <a:avLst/>
          </a:prstGeom>
          <a:noFill/>
        </p:spPr>
        <p:txBody>
          <a:bodyPr wrap="none" rtlCol="0">
            <a:spAutoFit/>
          </a:bodyPr>
          <a:lstStyle/>
          <a:p>
            <a:r>
              <a:rPr lang="en-US" sz="1100" dirty="0"/>
              <a:t>Links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lvl="0"/>
            <a:r>
              <a:rPr lang="en-GB" dirty="0"/>
              <a:t>Benefits of Unit Tests</a:t>
            </a:r>
            <a:endParaRPr dirty="0"/>
          </a:p>
        </p:txBody>
      </p: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sp>
        <p:nvSpPr>
          <p:cNvPr id="13" name="Content Placeholder 8">
            <a:extLst>
              <a:ext uri="{FF2B5EF4-FFF2-40B4-BE49-F238E27FC236}">
                <a16:creationId xmlns:a16="http://schemas.microsoft.com/office/drawing/2014/main" id="{AE23C693-8FA3-D74D-B380-286535A7CDE7}"/>
              </a:ext>
            </a:extLst>
          </p:cNvPr>
          <p:cNvSpPr txBox="1">
            <a:spLocks/>
          </p:cNvSpPr>
          <p:nvPr/>
        </p:nvSpPr>
        <p:spPr>
          <a:xfrm>
            <a:off x="898450" y="1902758"/>
            <a:ext cx="6400800" cy="2343150"/>
          </a:xfrm>
          <a:prstGeom prst="rect">
            <a:avLst/>
          </a:prstGeom>
        </p:spPr>
        <p:txBody>
          <a:bodyPr>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42950" indent="-742950">
              <a:buClr>
                <a:schemeClr val="accent2"/>
              </a:buClr>
              <a:buSzPct val="75000"/>
              <a:buFont typeface="Calibri" charset="0"/>
              <a:buAutoNum type="arabicParenR"/>
            </a:pPr>
            <a:r>
              <a:rPr lang="en-US" sz="3600" dirty="0">
                <a:solidFill>
                  <a:schemeClr val="tx1"/>
                </a:solidFill>
                <a:latin typeface="Calibri" charset="0"/>
              </a:rPr>
              <a:t>Specification</a:t>
            </a:r>
          </a:p>
          <a:p>
            <a:pPr marL="742950" indent="-742950">
              <a:buClr>
                <a:schemeClr val="accent2"/>
              </a:buClr>
              <a:buSzPct val="75000"/>
              <a:buFont typeface="Calibri" charset="0"/>
              <a:buAutoNum type="arabicParenR"/>
            </a:pPr>
            <a:r>
              <a:rPr lang="en-US" sz="3600" dirty="0">
                <a:solidFill>
                  <a:schemeClr val="tx1"/>
                </a:solidFill>
                <a:latin typeface="Calibri" charset="0"/>
              </a:rPr>
              <a:t>Feedback</a:t>
            </a:r>
          </a:p>
          <a:p>
            <a:pPr marL="742950" indent="-742950">
              <a:buClr>
                <a:schemeClr val="accent2"/>
              </a:buClr>
              <a:buSzPct val="75000"/>
              <a:buFont typeface="Calibri" charset="0"/>
              <a:buAutoNum type="arabicParenR"/>
            </a:pPr>
            <a:r>
              <a:rPr lang="en-US" sz="3600" dirty="0">
                <a:solidFill>
                  <a:schemeClr val="tx1"/>
                </a:solidFill>
                <a:latin typeface="Calibri" charset="0"/>
              </a:rPr>
              <a:t>Regression</a:t>
            </a:r>
          </a:p>
          <a:p>
            <a:pPr marL="742950" indent="-742950">
              <a:buClr>
                <a:schemeClr val="accent2"/>
              </a:buClr>
              <a:buSzPct val="75000"/>
              <a:buFont typeface="Calibri" charset="0"/>
              <a:buAutoNum type="arabicParenR"/>
            </a:pPr>
            <a:r>
              <a:rPr lang="en-US" sz="3600" dirty="0">
                <a:solidFill>
                  <a:schemeClr val="tx1"/>
                </a:solidFill>
                <a:latin typeface="Calibri" charset="0"/>
              </a:rPr>
              <a:t>Granularity</a:t>
            </a:r>
          </a:p>
        </p:txBody>
      </p:sp>
      <p:cxnSp>
        <p:nvCxnSpPr>
          <p:cNvPr id="5" name="Straight Connector 4">
            <a:extLst>
              <a:ext uri="{FF2B5EF4-FFF2-40B4-BE49-F238E27FC236}">
                <a16:creationId xmlns:a16="http://schemas.microsoft.com/office/drawing/2014/main" id="{3898CF43-2C4D-904A-8809-5D727EFA0D9F}"/>
              </a:ext>
            </a:extLst>
          </p:cNvPr>
          <p:cNvCxnSpPr/>
          <p:nvPr/>
        </p:nvCxnSpPr>
        <p:spPr>
          <a:xfrm>
            <a:off x="700747" y="2179737"/>
            <a:ext cx="3505200" cy="0"/>
          </a:xfrm>
          <a:prstGeom prst="line">
            <a:avLst/>
          </a:prstGeom>
          <a:ln w="76200" cmpd="sng">
            <a:solidFill>
              <a:schemeClr val="tx1">
                <a:alpha val="51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C99FAC95-2690-594F-97D2-CBFFB57E2E90}"/>
              </a:ext>
            </a:extLst>
          </p:cNvPr>
          <p:cNvCxnSpPr/>
          <p:nvPr/>
        </p:nvCxnSpPr>
        <p:spPr>
          <a:xfrm>
            <a:off x="700747" y="2630213"/>
            <a:ext cx="3505200" cy="0"/>
          </a:xfrm>
          <a:prstGeom prst="line">
            <a:avLst/>
          </a:prstGeom>
          <a:ln w="76200" cmpd="sng">
            <a:solidFill>
              <a:schemeClr val="tx1">
                <a:alpha val="51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AA6769B-5EFE-3245-AEA9-8283C8C6F642}"/>
              </a:ext>
            </a:extLst>
          </p:cNvPr>
          <p:cNvCxnSpPr/>
          <p:nvPr/>
        </p:nvCxnSpPr>
        <p:spPr>
          <a:xfrm>
            <a:off x="700747" y="3551337"/>
            <a:ext cx="3505200" cy="0"/>
          </a:xfrm>
          <a:prstGeom prst="line">
            <a:avLst/>
          </a:prstGeom>
          <a:ln w="76200" cmpd="sng">
            <a:solidFill>
              <a:schemeClr val="tx1">
                <a:alpha val="51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2619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ea typeface="+mj-ea"/>
                <a:cs typeface="+mj-cs"/>
              </a:rPr>
              <a:t>Regression</a:t>
            </a:r>
          </a:p>
        </p:txBody>
      </p:sp>
      <p:sp>
        <p:nvSpPr>
          <p:cNvPr id="32770" name="Content Placeholder 8"/>
          <p:cNvSpPr>
            <a:spLocks noGrp="1"/>
          </p:cNvSpPr>
          <p:nvPr>
            <p:ph type="subTitle" idx="4294967295"/>
          </p:nvPr>
        </p:nvSpPr>
        <p:spPr>
          <a:xfrm>
            <a:off x="0" y="1600200"/>
            <a:ext cx="6400800" cy="2343150"/>
          </a:xfrm>
        </p:spPr>
        <p:txBody>
          <a:bodyPr/>
          <a:lstStyle/>
          <a:p>
            <a:pPr eaLnBrk="1" hangingPunct="1"/>
            <a:r>
              <a:rPr lang="en-US" sz="3600">
                <a:latin typeface="Calibri" charset="0"/>
              </a:rPr>
              <a:t>If I used to get :   </a:t>
            </a:r>
          </a:p>
          <a:p>
            <a:pPr eaLnBrk="1" hangingPunct="1"/>
            <a:r>
              <a:rPr lang="en-US" sz="3600">
                <a:latin typeface="Calibri" charset="0"/>
              </a:rPr>
              <a:t>Then I still get : </a:t>
            </a:r>
          </a:p>
        </p:txBody>
      </p:sp>
      <p:sp>
        <p:nvSpPr>
          <p:cNvPr id="2" name="Rectangle 1"/>
          <p:cNvSpPr/>
          <p:nvPr/>
        </p:nvSpPr>
        <p:spPr>
          <a:xfrm>
            <a:off x="3733800" y="1428750"/>
            <a:ext cx="607859" cy="923330"/>
          </a:xfrm>
          <a:prstGeom prst="rect">
            <a:avLst/>
          </a:prstGeom>
          <a:noFill/>
        </p:spPr>
        <p:txBody>
          <a:bodyPr wrap="non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fontAlgn="auto">
              <a:spcBef>
                <a:spcPts val="0"/>
              </a:spcBef>
              <a:spcAft>
                <a:spcPts val="0"/>
              </a:spcAft>
              <a:defRPr/>
            </a:pPr>
            <a:r>
              <a:rPr lang="x-none" sz="5400" b="1" dirty="0">
                <a:ln/>
                <a:solidFill>
                  <a:schemeClr val="accent3"/>
                </a:solidFill>
                <a:latin typeface="+mn-lt"/>
                <a:ea typeface="+mn-ea"/>
                <a:cs typeface="+mn-cs"/>
              </a:rPr>
              <a:t>A</a:t>
            </a:r>
          </a:p>
        </p:txBody>
      </p:sp>
      <p:sp>
        <p:nvSpPr>
          <p:cNvPr id="5" name="Rectangle 4"/>
          <p:cNvSpPr/>
          <p:nvPr/>
        </p:nvSpPr>
        <p:spPr>
          <a:xfrm>
            <a:off x="3733800" y="1419820"/>
            <a:ext cx="607859" cy="923330"/>
          </a:xfrm>
          <a:prstGeom prst="rect">
            <a:avLst/>
          </a:prstGeom>
          <a:noFill/>
        </p:spPr>
        <p:txBody>
          <a:bodyPr wrap="non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fontAlgn="auto">
              <a:spcBef>
                <a:spcPts val="0"/>
              </a:spcBef>
              <a:spcAft>
                <a:spcPts val="0"/>
              </a:spcAft>
              <a:defRPr/>
            </a:pPr>
            <a:r>
              <a:rPr lang="x-none" sz="5400" b="1" dirty="0">
                <a:ln/>
                <a:solidFill>
                  <a:schemeClr val="accent3"/>
                </a:solidFill>
                <a:latin typeface="+mn-lt"/>
                <a:ea typeface="+mn-ea"/>
                <a:cs typeface="+mn-cs"/>
              </a:rPr>
              <a:t>A</a:t>
            </a:r>
          </a:p>
        </p:txBody>
      </p:sp>
    </p:spTree>
    <p:extLst>
      <p:ext uri="{BB962C8B-B14F-4D97-AF65-F5344CB8AC3E}">
        <p14:creationId xmlns:p14="http://schemas.microsoft.com/office/powerpoint/2010/main" val="31930695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0.00017 0.01573 L 0.00034 0.13514 " pathEditMode="relative" rAng="0" ptsTypes="AA">
                                      <p:cBhvr>
                                        <p:cTn id="6" dur="2000" fill="hold"/>
                                        <p:tgtEl>
                                          <p:spTgt spid="5"/>
                                        </p:tgtEl>
                                        <p:attrNameLst>
                                          <p:attrName>ppt_x</p:attrName>
                                          <p:attrName>ppt_y</p:attrName>
                                        </p:attrNameLst>
                                      </p:cBhvr>
                                      <p:rCtr x="0" y="59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Autofit/>
          </a:bodyPr>
          <a:lstStyle/>
          <a:p>
            <a:pPr algn="ctr"/>
            <a:br>
              <a:rPr lang="en-US" sz="8000" dirty="0"/>
            </a:br>
            <a:br>
              <a:rPr lang="en-US" sz="8000" dirty="0"/>
            </a:br>
            <a:r>
              <a:rPr lang="en-US" sz="8000" dirty="0"/>
              <a:t>Locking</a:t>
            </a:r>
            <a:br>
              <a:rPr lang="en-US" sz="8000" dirty="0"/>
            </a:br>
            <a:r>
              <a:rPr lang="en-US" sz="8000" dirty="0"/>
              <a:t>test</a:t>
            </a:r>
          </a:p>
        </p:txBody>
      </p:sp>
    </p:spTree>
    <p:extLst>
      <p:ext uri="{BB962C8B-B14F-4D97-AF65-F5344CB8AC3E}">
        <p14:creationId xmlns:p14="http://schemas.microsoft.com/office/powerpoint/2010/main" val="958736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094614" y="1996889"/>
            <a:ext cx="5257800" cy="1250232"/>
          </a:xfrm>
        </p:spPr>
        <p:txBody>
          <a:bodyPr>
            <a:normAutofit/>
          </a:bodyPr>
          <a:lstStyle/>
          <a:p>
            <a:r>
              <a:rPr lang="en-US" sz="8000" dirty="0"/>
              <a:t>Poke</a:t>
            </a:r>
          </a:p>
        </p:txBody>
      </p:sp>
      <p:sp>
        <p:nvSpPr>
          <p:cNvPr id="4" name="Rectangle 3">
            <a:extLst>
              <a:ext uri="{FF2B5EF4-FFF2-40B4-BE49-F238E27FC236}">
                <a16:creationId xmlns:a16="http://schemas.microsoft.com/office/drawing/2014/main" id="{7BD5CCB4-AB80-D447-8945-3AD864502D24}"/>
              </a:ext>
            </a:extLst>
          </p:cNvPr>
          <p:cNvSpPr/>
          <p:nvPr/>
        </p:nvSpPr>
        <p:spPr>
          <a:xfrm>
            <a:off x="1781160" y="1422779"/>
            <a:ext cx="2313454" cy="2646878"/>
          </a:xfrm>
          <a:prstGeom prst="rect">
            <a:avLst/>
          </a:prstGeom>
        </p:spPr>
        <p:txBody>
          <a:bodyPr wrap="none">
            <a:spAutoFit/>
          </a:bodyPr>
          <a:lstStyle/>
          <a:p>
            <a:r>
              <a:rPr lang="en-GB" sz="16600" dirty="0"/>
              <a:t>👉</a:t>
            </a:r>
          </a:p>
        </p:txBody>
      </p:sp>
    </p:spTree>
    <p:extLst>
      <p:ext uri="{BB962C8B-B14F-4D97-AF65-F5344CB8AC3E}">
        <p14:creationId xmlns:p14="http://schemas.microsoft.com/office/powerpoint/2010/main" val="3986557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Next Steps</a:t>
            </a:r>
            <a:endParaRPr dirty="0"/>
          </a:p>
        </p:txBody>
      </p:sp>
      <p:sp>
        <p:nvSpPr>
          <p:cNvPr id="3977" name="Google Shape;3977;p29"/>
          <p:cNvSpPr/>
          <p:nvPr/>
        </p:nvSpPr>
        <p:spPr>
          <a:xfrm>
            <a:off x="863800" y="2266950"/>
            <a:ext cx="1562700" cy="1538700"/>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making your code easy</a:t>
            </a:r>
            <a:br>
              <a:rPr lang="en" sz="1800" dirty="0">
                <a:solidFill>
                  <a:srgbClr val="003B55"/>
                </a:solidFill>
                <a:latin typeface="Titillium Web Light"/>
                <a:ea typeface="Titillium Web Light"/>
                <a:cs typeface="Titillium Web Light"/>
                <a:sym typeface="Titillium Web Light"/>
              </a:rPr>
            </a:br>
            <a:r>
              <a:rPr lang="en" sz="1800" dirty="0">
                <a:solidFill>
                  <a:srgbClr val="003B55"/>
                </a:solidFill>
                <a:latin typeface="Titillium Web Light"/>
                <a:ea typeface="Titillium Web Light"/>
                <a:cs typeface="Titillium Web Light"/>
                <a:sym typeface="Titillium Web Light"/>
              </a:rPr>
              <a:t>to test</a:t>
            </a:r>
            <a:endParaRPr sz="1800" dirty="0">
              <a:solidFill>
                <a:srgbClr val="003B55"/>
              </a:solidFill>
              <a:latin typeface="Titillium Web Light"/>
              <a:ea typeface="Titillium Web Light"/>
              <a:cs typeface="Titillium Web Light"/>
              <a:sym typeface="Titillium Web Light"/>
            </a:endParaRPr>
          </a:p>
        </p:txBody>
      </p: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2993155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Next Steps</a:t>
            </a:r>
            <a:endParaRPr dirty="0"/>
          </a:p>
        </p:txBody>
      </p:sp>
      <p:sp>
        <p:nvSpPr>
          <p:cNvPr id="3977" name="Google Shape;3977;p29"/>
          <p:cNvSpPr/>
          <p:nvPr/>
        </p:nvSpPr>
        <p:spPr>
          <a:xfrm>
            <a:off x="863800" y="2266950"/>
            <a:ext cx="1562700" cy="1538700"/>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making your code easy</a:t>
            </a:r>
            <a:br>
              <a:rPr lang="en" sz="1800" dirty="0">
                <a:solidFill>
                  <a:srgbClr val="003B55"/>
                </a:solidFill>
                <a:latin typeface="Titillium Web Light"/>
                <a:ea typeface="Titillium Web Light"/>
                <a:cs typeface="Titillium Web Light"/>
                <a:sym typeface="Titillium Web Light"/>
              </a:rPr>
            </a:br>
            <a:r>
              <a:rPr lang="en" sz="1800" dirty="0">
                <a:solidFill>
                  <a:srgbClr val="003B55"/>
                </a:solidFill>
                <a:latin typeface="Titillium Web Light"/>
                <a:ea typeface="Titillium Web Light"/>
                <a:cs typeface="Titillium Web Light"/>
                <a:sym typeface="Titillium Web Light"/>
              </a:rPr>
              <a:t>to test</a:t>
            </a:r>
            <a:endParaRPr sz="1800" dirty="0">
              <a:solidFill>
                <a:srgbClr val="003B55"/>
              </a:solidFill>
              <a:latin typeface="Titillium Web Light"/>
              <a:ea typeface="Titillium Web Light"/>
              <a:cs typeface="Titillium Web Light"/>
              <a:sym typeface="Titillium Web Light"/>
            </a:endParaRPr>
          </a:p>
        </p:txBody>
      </p: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endParaRPr/>
          </a:p>
        </p:txBody>
      </p:sp>
      <p:sp>
        <p:nvSpPr>
          <p:cNvPr id="2" name="Multiply 1">
            <a:extLst>
              <a:ext uri="{FF2B5EF4-FFF2-40B4-BE49-F238E27FC236}">
                <a16:creationId xmlns:a16="http://schemas.microsoft.com/office/drawing/2014/main" id="{E5036342-8F91-1B4C-8B01-8C17161AE054}"/>
              </a:ext>
            </a:extLst>
          </p:cNvPr>
          <p:cNvSpPr/>
          <p:nvPr/>
        </p:nvSpPr>
        <p:spPr>
          <a:xfrm>
            <a:off x="586439" y="1969986"/>
            <a:ext cx="2096245" cy="2091018"/>
          </a:xfrm>
          <a:prstGeom prst="mathMultiply">
            <a:avLst>
              <a:gd name="adj1" fmla="val 13231"/>
            </a:avLst>
          </a:prstGeom>
          <a:solidFill>
            <a:srgbClr val="C00000">
              <a:alpha val="52000"/>
            </a:srgbClr>
          </a:solidFill>
          <a:ln>
            <a:solidFill>
              <a:srgbClr val="C20003">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96390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Next Steps</a:t>
            </a:r>
            <a:endParaRPr dirty="0"/>
          </a:p>
        </p:txBody>
      </p:sp>
      <p:sp>
        <p:nvSpPr>
          <p:cNvPr id="3977" name="Google Shape;3977;p29"/>
          <p:cNvSpPr/>
          <p:nvPr/>
        </p:nvSpPr>
        <p:spPr>
          <a:xfrm>
            <a:off x="5287882" y="2266950"/>
            <a:ext cx="1562700" cy="1538700"/>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making your code easy</a:t>
            </a:r>
            <a:br>
              <a:rPr lang="en" sz="1800" dirty="0">
                <a:solidFill>
                  <a:srgbClr val="003B55"/>
                </a:solidFill>
                <a:latin typeface="Titillium Web Light"/>
                <a:ea typeface="Titillium Web Light"/>
                <a:cs typeface="Titillium Web Light"/>
                <a:sym typeface="Titillium Web Light"/>
              </a:rPr>
            </a:br>
            <a:r>
              <a:rPr lang="en" sz="1800" dirty="0">
                <a:solidFill>
                  <a:srgbClr val="003B55"/>
                </a:solidFill>
                <a:latin typeface="Titillium Web Light"/>
                <a:ea typeface="Titillium Web Light"/>
                <a:cs typeface="Titillium Web Light"/>
                <a:sym typeface="Titillium Web Light"/>
              </a:rPr>
              <a:t>to test</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107050" y="2266953"/>
            <a:ext cx="1562700" cy="1538700"/>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better ways of testing functional</a:t>
            </a:r>
            <a:endParaRPr sz="1800" dirty="0">
              <a:solidFill>
                <a:srgbClr val="003B55"/>
              </a:solidFill>
              <a:latin typeface="Titillium Web Light"/>
              <a:ea typeface="Titillium Web Light"/>
              <a:cs typeface="Titillium Web Light"/>
              <a:sym typeface="Titillium Web Light"/>
            </a:endParaRPr>
          </a:p>
        </p:txBody>
      </p:sp>
      <p:cxnSp>
        <p:nvCxnSpPr>
          <p:cNvPr id="3980" name="Google Shape;3980;p29"/>
          <p:cNvCxnSpPr/>
          <p:nvPr/>
        </p:nvCxnSpPr>
        <p:spPr>
          <a:xfrm flipV="1">
            <a:off x="4669750" y="3036297"/>
            <a:ext cx="618132" cy="3"/>
          </a:xfrm>
          <a:prstGeom prst="straightConnector1">
            <a:avLst/>
          </a:prstGeom>
          <a:noFill/>
          <a:ln w="38100" cap="flat" cmpd="sng">
            <a:solidFill>
              <a:schemeClr val="accent2"/>
            </a:solidFill>
            <a:prstDash val="solid"/>
            <a:round/>
            <a:headEnd type="none"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3958342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INSTRUCTIONS FOR USE</a:t>
            </a:r>
            <a:endParaRPr dirty="0"/>
          </a:p>
        </p:txBody>
      </p:sp>
      <p:sp>
        <p:nvSpPr>
          <p:cNvPr id="3842" name="Google Shape;3842;p14"/>
          <p:cNvSpPr txBox="1">
            <a:spLocks noGrp="1"/>
          </p:cNvSpPr>
          <p:nvPr>
            <p:ph type="body" idx="2"/>
          </p:nvPr>
        </p:nvSpPr>
        <p:spPr>
          <a:xfrm>
            <a:off x="4156073" y="1762650"/>
            <a:ext cx="3242400" cy="220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latin typeface="Titillium Web"/>
                <a:ea typeface="Titillium Web"/>
                <a:cs typeface="Titillium Web"/>
                <a:sym typeface="Titillium Web"/>
              </a:rPr>
              <a:t>EDIT IN POWERPOINT®</a:t>
            </a:r>
            <a:endParaRPr sz="1200" b="1">
              <a:latin typeface="Titillium Web"/>
              <a:ea typeface="Titillium Web"/>
              <a:cs typeface="Titillium Web"/>
              <a:sym typeface="Titillium Web"/>
            </a:endParaRPr>
          </a:p>
          <a:p>
            <a:pPr marL="0" lvl="0" indent="0" algn="l" rtl="0">
              <a:spcBef>
                <a:spcPts val="600"/>
              </a:spcBef>
              <a:spcAft>
                <a:spcPts val="0"/>
              </a:spcAft>
              <a:buNone/>
            </a:pPr>
            <a:r>
              <a:rPr lang="en" sz="1200"/>
              <a:t>Click on the button under the presentation preview that says </a:t>
            </a:r>
            <a:r>
              <a:rPr lang="en" sz="1200" b="1">
                <a:latin typeface="Titillium Web"/>
                <a:ea typeface="Titillium Web"/>
                <a:cs typeface="Titillium Web"/>
                <a:sym typeface="Titillium Web"/>
              </a:rPr>
              <a:t>"Download as PowerPoint template"</a:t>
            </a:r>
            <a:r>
              <a:rPr lang="en" sz="1200"/>
              <a:t>. You will get a .pptx file that you can edit in PowerPoint. </a:t>
            </a:r>
            <a:endParaRPr sz="1200"/>
          </a:p>
          <a:p>
            <a:pPr marL="0" lvl="0" indent="0" algn="l" rtl="0">
              <a:spcBef>
                <a:spcPts val="600"/>
              </a:spcBef>
              <a:spcAft>
                <a:spcPts val="0"/>
              </a:spcAft>
              <a:buNone/>
            </a:pPr>
            <a:r>
              <a:rPr lang="en" sz="1200"/>
              <a:t>Remember to download and install the fonts used in this presentation (you’ll find the links to the font files needed in the </a:t>
            </a:r>
            <a:r>
              <a:rPr lang="en" sz="1200" u="sng">
                <a:hlinkClick r:id="rId3" action="ppaction://hlinksldjump"/>
              </a:rPr>
              <a:t>Presentation design slide</a:t>
            </a:r>
            <a:r>
              <a:rPr lang="en" sz="1200"/>
              <a:t>)</a:t>
            </a:r>
            <a:endParaRPr sz="1200"/>
          </a:p>
          <a:p>
            <a:pPr marL="0" lvl="0" indent="0" algn="l" rtl="0">
              <a:spcBef>
                <a:spcPts val="600"/>
              </a:spcBef>
              <a:spcAft>
                <a:spcPts val="0"/>
              </a:spcAft>
              <a:buClr>
                <a:schemeClr val="dk1"/>
              </a:buClr>
              <a:buSzPts val="1100"/>
              <a:buFont typeface="Arial"/>
              <a:buNone/>
            </a:pPr>
            <a:endParaRPr sz="1200" b="1"/>
          </a:p>
        </p:txBody>
      </p:sp>
      <p:sp>
        <p:nvSpPr>
          <p:cNvPr id="3843" name="Google Shape;3843;p14"/>
          <p:cNvSpPr txBox="1">
            <a:spLocks noGrp="1"/>
          </p:cNvSpPr>
          <p:nvPr>
            <p:ph type="body" idx="1"/>
          </p:nvPr>
        </p:nvSpPr>
        <p:spPr>
          <a:xfrm>
            <a:off x="718300" y="1762650"/>
            <a:ext cx="3242400" cy="220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200" b="1">
                <a:latin typeface="Titillium Web"/>
                <a:ea typeface="Titillium Web"/>
                <a:cs typeface="Titillium Web"/>
                <a:sym typeface="Titillium Web"/>
              </a:rPr>
              <a:t>EDIT IN GOOGLE SLIDES</a:t>
            </a:r>
            <a:endParaRPr sz="1200" b="1">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r>
              <a:rPr lang="en" sz="1200"/>
              <a:t>Click on the button under the presentation preview that says </a:t>
            </a:r>
            <a:r>
              <a:rPr lang="en" sz="1200" b="1">
                <a:latin typeface="Titillium Web"/>
                <a:ea typeface="Titillium Web"/>
                <a:cs typeface="Titillium Web"/>
                <a:sym typeface="Titillium Web"/>
              </a:rPr>
              <a:t>"Use as Google Slides Theme"</a:t>
            </a:r>
            <a:r>
              <a:rPr lang="en" sz="1200"/>
              <a:t>.</a:t>
            </a:r>
            <a:endParaRPr sz="1200"/>
          </a:p>
          <a:p>
            <a:pPr marL="0" lvl="0" indent="0" algn="l" rtl="0">
              <a:spcBef>
                <a:spcPts val="600"/>
              </a:spcBef>
              <a:spcAft>
                <a:spcPts val="0"/>
              </a:spcAft>
              <a:buClr>
                <a:schemeClr val="dk1"/>
              </a:buClr>
              <a:buSzPts val="1100"/>
              <a:buFont typeface="Arial"/>
              <a:buNone/>
            </a:pPr>
            <a:r>
              <a:rPr lang="en" sz="1200"/>
              <a:t>You will get a copy of this document on your Google Drive and will be able to edit, add or delete slides.</a:t>
            </a:r>
            <a:endParaRPr sz="1200"/>
          </a:p>
          <a:p>
            <a:pPr marL="0" lvl="0" indent="0" algn="l" rtl="0">
              <a:spcBef>
                <a:spcPts val="600"/>
              </a:spcBef>
              <a:spcAft>
                <a:spcPts val="0"/>
              </a:spcAft>
              <a:buClr>
                <a:schemeClr val="dk1"/>
              </a:buClr>
              <a:buSzPts val="1100"/>
              <a:buFont typeface="Arial"/>
              <a:buNone/>
            </a:pPr>
            <a:r>
              <a:rPr lang="en" sz="1200" b="1">
                <a:latin typeface="Titillium Web"/>
                <a:ea typeface="Titillium Web"/>
                <a:cs typeface="Titillium Web"/>
                <a:sym typeface="Titillium Web"/>
              </a:rPr>
              <a:t>You have to be signed in to your Google account.</a:t>
            </a:r>
            <a:endParaRPr b="1">
              <a:latin typeface="Titillium Web"/>
              <a:ea typeface="Titillium Web"/>
              <a:cs typeface="Titillium Web"/>
              <a:sym typeface="Titillium Web"/>
            </a:endParaRPr>
          </a:p>
        </p:txBody>
      </p:sp>
      <p:sp>
        <p:nvSpPr>
          <p:cNvPr id="3844" name="Google Shape;3844;p14"/>
          <p:cNvSpPr txBox="1">
            <a:spLocks noGrp="1"/>
          </p:cNvSpPr>
          <p:nvPr>
            <p:ph type="body" idx="2"/>
          </p:nvPr>
        </p:nvSpPr>
        <p:spPr>
          <a:xfrm>
            <a:off x="718300" y="3905925"/>
            <a:ext cx="6761100" cy="11412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200" b="1">
                <a:solidFill>
                  <a:srgbClr val="0B87A1"/>
                </a:solidFill>
                <a:latin typeface="Titillium Web"/>
                <a:ea typeface="Titillium Web"/>
                <a:cs typeface="Titillium Web"/>
                <a:sym typeface="Titillium Web"/>
              </a:rPr>
              <a:t>More info on how to use this template at </a:t>
            </a:r>
            <a:r>
              <a:rPr lang="en" sz="1200" b="1" u="sng">
                <a:solidFill>
                  <a:srgbClr val="0B87A1"/>
                </a:solidFill>
                <a:latin typeface="Titillium Web"/>
                <a:ea typeface="Titillium Web"/>
                <a:cs typeface="Titillium Web"/>
                <a:sym typeface="Titillium Web"/>
                <a:hlinkClick r:id="rId4"/>
              </a:rPr>
              <a:t>www.slidescarnival.com/help-use-presentation-template</a:t>
            </a:r>
            <a:endParaRPr sz="1200" b="1">
              <a:solidFill>
                <a:srgbClr val="0B87A1"/>
              </a:solidFill>
              <a:latin typeface="Titillium Web"/>
              <a:ea typeface="Titillium Web"/>
              <a:cs typeface="Titillium Web"/>
              <a:sym typeface="Titillium Web"/>
            </a:endParaRPr>
          </a:p>
          <a:p>
            <a:pPr marL="0" lvl="0" indent="0" algn="l" rtl="0">
              <a:spcBef>
                <a:spcPts val="1000"/>
              </a:spcBef>
              <a:spcAft>
                <a:spcPts val="0"/>
              </a:spcAft>
              <a:buClr>
                <a:schemeClr val="dk1"/>
              </a:buClr>
              <a:buSzPts val="1100"/>
              <a:buFont typeface="Arial"/>
              <a:buNone/>
            </a:pPr>
            <a:r>
              <a:rPr lang="en" sz="1200">
                <a:solidFill>
                  <a:srgbClr val="0B87A1"/>
                </a:solidFill>
              </a:rPr>
              <a:t>This template is free to use under </a:t>
            </a:r>
            <a:r>
              <a:rPr lang="en" sz="1200" u="sng">
                <a:solidFill>
                  <a:srgbClr val="0B87A1"/>
                </a:solidFill>
                <a:hlinkClick r:id="rId5"/>
              </a:rPr>
              <a:t>Creative Commons Attribution license</a:t>
            </a:r>
            <a:r>
              <a:rPr lang="en" sz="1200">
                <a:solidFill>
                  <a:srgbClr val="0B87A1"/>
                </a:solidFill>
              </a:rPr>
              <a:t>. You can keep the Credits slide or mention SlidesCarnival and other resources used in a slide footer.</a:t>
            </a:r>
            <a:endParaRPr sz="1200">
              <a:solidFill>
                <a:srgbClr val="0B87A1"/>
              </a:solidFill>
            </a:endParaRPr>
          </a:p>
          <a:p>
            <a:pPr marL="0" lvl="0" indent="0" algn="l" rtl="0">
              <a:spcBef>
                <a:spcPts val="1000"/>
              </a:spcBef>
              <a:spcAft>
                <a:spcPts val="0"/>
              </a:spcAft>
              <a:buClr>
                <a:schemeClr val="dk1"/>
              </a:buClr>
              <a:buSzPts val="1100"/>
              <a:buFont typeface="Arial"/>
              <a:buNone/>
            </a:pPr>
            <a:endParaRPr sz="1200">
              <a:solidFill>
                <a:srgbClr val="0B87A1"/>
              </a:solidFill>
            </a:endParaRPr>
          </a:p>
          <a:p>
            <a:pPr marL="0" lvl="0" indent="0" algn="l" rtl="0">
              <a:spcBef>
                <a:spcPts val="1000"/>
              </a:spcBef>
              <a:spcAft>
                <a:spcPts val="1000"/>
              </a:spcAft>
              <a:buNone/>
            </a:pPr>
            <a:endParaRPr sz="1200">
              <a:solidFill>
                <a:srgbClr val="0B87A1"/>
              </a:solidFill>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3319625" y="668950"/>
            <a:ext cx="3731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HELLO!</a:t>
            </a:r>
            <a:endParaRPr sz="6000"/>
          </a:p>
        </p:txBody>
      </p:sp>
      <p:sp>
        <p:nvSpPr>
          <p:cNvPr id="3851" name="Google Shape;3851;p15"/>
          <p:cNvSpPr txBox="1">
            <a:spLocks noGrp="1"/>
          </p:cNvSpPr>
          <p:nvPr>
            <p:ph type="subTitle" idx="4294967295"/>
          </p:nvPr>
        </p:nvSpPr>
        <p:spPr>
          <a:xfrm>
            <a:off x="3319625" y="1968723"/>
            <a:ext cx="3731400" cy="2487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latin typeface="Titillium Web"/>
                <a:ea typeface="Titillium Web"/>
                <a:cs typeface="Titillium Web"/>
                <a:sym typeface="Titillium Web"/>
              </a:rPr>
              <a:t>I am Jayden Smith</a:t>
            </a:r>
            <a:endParaRPr b="1">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r>
              <a:rPr lang="en"/>
              <a:t>I am here because I love to give presentations. </a:t>
            </a:r>
            <a:endParaRPr/>
          </a:p>
          <a:p>
            <a:pPr marL="0" lvl="0" indent="0" algn="l" rtl="0">
              <a:spcBef>
                <a:spcPts val="600"/>
              </a:spcBef>
              <a:spcAft>
                <a:spcPts val="0"/>
              </a:spcAft>
              <a:buClr>
                <a:schemeClr val="dk1"/>
              </a:buClr>
              <a:buSzPts val="1100"/>
              <a:buFont typeface="Arial"/>
              <a:buNone/>
            </a:pPr>
            <a:r>
              <a:rPr lang="en"/>
              <a:t>You can find me at @username</a:t>
            </a:r>
            <a:endParaRPr b="1"/>
          </a:p>
        </p:txBody>
      </p:sp>
      <p:pic>
        <p:nvPicPr>
          <p:cNvPr id="3852" name="Google Shape;3852;p15" descr="photo-1434030216411-0b793f4b4173.jpg"/>
          <p:cNvPicPr preferRelativeResize="0"/>
          <p:nvPr/>
        </p:nvPicPr>
        <p:blipFill rotWithShape="1">
          <a:blip r:embed="rId3">
            <a:alphaModFix/>
          </a:blip>
          <a:srcRect l="23367" r="21417"/>
          <a:stretch/>
        </p:blipFill>
        <p:spPr>
          <a:xfrm>
            <a:off x="0" y="0"/>
            <a:ext cx="2840000" cy="5143500"/>
          </a:xfrm>
          <a:prstGeom prst="rect">
            <a:avLst/>
          </a:prstGeom>
          <a:noFill/>
          <a:ln>
            <a:noFill/>
          </a:ln>
        </p:spPr>
      </p:pic>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a:t>
            </a:r>
            <a:endParaRPr/>
          </a:p>
          <a:p>
            <a:pPr marL="0" lvl="0" indent="0" algn="l" rtl="0">
              <a:spcBef>
                <a:spcPts val="0"/>
              </a:spcBef>
              <a:spcAft>
                <a:spcPts val="0"/>
              </a:spcAft>
              <a:buNone/>
            </a:pPr>
            <a:r>
              <a:rPr lang="en"/>
              <a:t>TRANSITION HEADLINE</a:t>
            </a:r>
            <a:endParaRPr/>
          </a:p>
        </p:txBody>
      </p:sp>
      <p:sp>
        <p:nvSpPr>
          <p:cNvPr id="3859" name="Google Shape;3859;p16"/>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12800" y="696425"/>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Testing Functional</a:t>
            </a:r>
            <a:br>
              <a:rPr lang="en" dirty="0"/>
            </a:br>
            <a:r>
              <a:rPr lang="en" dirty="0"/>
              <a:t>Code</a:t>
            </a:r>
            <a:endParaRPr dirty="0"/>
          </a:p>
        </p:txBody>
      </p:sp>
      <p:sp>
        <p:nvSpPr>
          <p:cNvPr id="3" name="Google Shape;3878;p19">
            <a:extLst>
              <a:ext uri="{FF2B5EF4-FFF2-40B4-BE49-F238E27FC236}">
                <a16:creationId xmlns:a16="http://schemas.microsoft.com/office/drawing/2014/main" id="{F96D625B-6C19-AE4B-A969-068FA733E5DD}"/>
              </a:ext>
            </a:extLst>
          </p:cNvPr>
          <p:cNvSpPr txBox="1">
            <a:spLocks/>
          </p:cNvSpPr>
          <p:nvPr/>
        </p:nvSpPr>
        <p:spPr>
          <a:xfrm>
            <a:off x="712800" y="3295524"/>
            <a:ext cx="54951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GB" dirty="0">
                <a:solidFill>
                  <a:schemeClr val="tx2"/>
                </a:solidFill>
              </a:rPr>
              <a:t>- Retrospective</a:t>
            </a:r>
          </a:p>
        </p:txBody>
      </p:sp>
      <p:sp>
        <p:nvSpPr>
          <p:cNvPr id="4" name="Google Shape;3878;p19">
            <a:extLst>
              <a:ext uri="{FF2B5EF4-FFF2-40B4-BE49-F238E27FC236}">
                <a16:creationId xmlns:a16="http://schemas.microsoft.com/office/drawing/2014/main" id="{AC0FBEE3-1DA9-AE44-8D0C-6F449F8F09FB}"/>
              </a:ext>
            </a:extLst>
          </p:cNvPr>
          <p:cNvSpPr txBox="1">
            <a:spLocks/>
          </p:cNvSpPr>
          <p:nvPr/>
        </p:nvSpPr>
        <p:spPr>
          <a:xfrm>
            <a:off x="712800" y="361886"/>
            <a:ext cx="54951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GB" dirty="0">
                <a:solidFill>
                  <a:schemeClr val="tx2"/>
                </a:solidFill>
              </a:rPr>
              <a:t>Exercise:</a:t>
            </a:r>
          </a:p>
        </p:txBody>
      </p:sp>
    </p:spTree>
    <p:extLst>
      <p:ext uri="{BB962C8B-B14F-4D97-AF65-F5344CB8AC3E}">
        <p14:creationId xmlns:p14="http://schemas.microsoft.com/office/powerpoint/2010/main" val="3974765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THIS IS A SLIDE TITLE</a:t>
            </a:r>
            <a:endParaRPr/>
          </a:p>
        </p:txBody>
      </p:sp>
      <p:sp>
        <p:nvSpPr>
          <p:cNvPr id="3871" name="Google Shape;3871;p18"/>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Here you have a list of items</a:t>
            </a:r>
            <a:endParaRPr/>
          </a:p>
          <a:p>
            <a:pPr marL="457200" lvl="0" indent="-381000" algn="l" rtl="0">
              <a:spcBef>
                <a:spcPts val="0"/>
              </a:spcBef>
              <a:spcAft>
                <a:spcPts val="0"/>
              </a:spcAft>
              <a:buSzPts val="2400"/>
              <a:buChar char="▪"/>
            </a:pPr>
            <a:r>
              <a:rPr lang="en"/>
              <a:t>And some text</a:t>
            </a:r>
            <a:endParaRPr/>
          </a:p>
          <a:p>
            <a:pPr marL="457200" lvl="0" indent="-381000" algn="l" rtl="0">
              <a:spcBef>
                <a:spcPts val="0"/>
              </a:spcBef>
              <a:spcAft>
                <a:spcPts val="0"/>
              </a:spcAft>
              <a:buSzPts val="2400"/>
              <a:buChar char="▪"/>
            </a:pPr>
            <a:r>
              <a:rPr lang="en"/>
              <a:t>But remember not to overload your slides with content</a:t>
            </a:r>
            <a:endParaRPr/>
          </a:p>
          <a:p>
            <a:pPr marL="0" lvl="0" indent="0" algn="l" rtl="0">
              <a:spcBef>
                <a:spcPts val="600"/>
              </a:spcBef>
              <a:spcAft>
                <a:spcPts val="0"/>
              </a:spcAft>
              <a:buNone/>
            </a:pPr>
            <a:r>
              <a:rPr lang="en"/>
              <a:t>Your audience will listen to you or read the content, but </a:t>
            </a:r>
            <a:r>
              <a:rPr lang="en">
                <a:highlight>
                  <a:srgbClr val="D3EBD5"/>
                </a:highlight>
              </a:rPr>
              <a:t>won’t do both</a:t>
            </a:r>
            <a:r>
              <a:rPr lang="en"/>
              <a:t>. </a:t>
            </a:r>
            <a:endParaRP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85800" y="2650150"/>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D3EBD5"/>
                </a:solidFill>
              </a:rPr>
              <a:t>BIG CONCEPT</a:t>
            </a:r>
            <a:endParaRPr sz="7200" dirty="0">
              <a:solidFill>
                <a:srgbClr val="D3EBD5"/>
              </a:solidFill>
            </a:endParaRPr>
          </a:p>
        </p:txBody>
      </p:sp>
      <p:sp>
        <p:nvSpPr>
          <p:cNvPr id="3878" name="Google Shape;3878;p19"/>
          <p:cNvSpPr txBox="1">
            <a:spLocks noGrp="1"/>
          </p:cNvSpPr>
          <p:nvPr>
            <p:ph type="subTitle" idx="4294967295"/>
          </p:nvPr>
        </p:nvSpPr>
        <p:spPr>
          <a:xfrm>
            <a:off x="685800" y="3487750"/>
            <a:ext cx="5495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solidFill>
                  <a:srgbClr val="80BFB7"/>
                </a:solidFill>
              </a:rPr>
              <a:t>Bring the attention of your audience over a key concept using icons or illustrations</a:t>
            </a:r>
            <a:endParaRPr dirty="0">
              <a:solidFill>
                <a:srgbClr val="80BFB7"/>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3898" name="Google Shape;3898;p20"/>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 CAN ALSO SPLIT YOUR CONTENT</a:t>
            </a:r>
            <a:endParaRPr/>
          </a:p>
        </p:txBody>
      </p:sp>
      <p:sp>
        <p:nvSpPr>
          <p:cNvPr id="3899" name="Google Shape;3899;p20"/>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21"/>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 TWO OR THREE COLUMNS</a:t>
            </a:r>
            <a:endParaRPr/>
          </a:p>
        </p:txBody>
      </p:sp>
      <p:sp>
        <p:nvSpPr>
          <p:cNvPr id="3906" name="Google Shape;3906;p21"/>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3907" name="Google Shape;3907;p21"/>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3908" name="Google Shape;3908;p21"/>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13"/>
        <p:cNvGrpSpPr/>
        <p:nvPr/>
      </p:nvGrpSpPr>
      <p:grpSpPr>
        <a:xfrm>
          <a:off x="0" y="0"/>
          <a:ext cx="0" cy="0"/>
          <a:chOff x="0" y="0"/>
          <a:chExt cx="0" cy="0"/>
        </a:xfrm>
      </p:grpSpPr>
      <p:sp>
        <p:nvSpPr>
          <p:cNvPr id="3914" name="Google Shape;3914;p22"/>
          <p:cNvSpPr txBox="1">
            <a:spLocks noGrp="1"/>
          </p:cNvSpPr>
          <p:nvPr>
            <p:ph type="title"/>
          </p:nvPr>
        </p:nvSpPr>
        <p:spPr>
          <a:xfrm>
            <a:off x="3528625" y="1653775"/>
            <a:ext cx="3906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PICTURE IS WORTH A THOUSAND WORDS</a:t>
            </a:r>
            <a:endParaRPr/>
          </a:p>
        </p:txBody>
      </p:sp>
      <p:sp>
        <p:nvSpPr>
          <p:cNvPr id="3915" name="Google Shape;3915;p22"/>
          <p:cNvSpPr txBox="1">
            <a:spLocks noGrp="1"/>
          </p:cNvSpPr>
          <p:nvPr>
            <p:ph type="body" idx="1"/>
          </p:nvPr>
        </p:nvSpPr>
        <p:spPr>
          <a:xfrm>
            <a:off x="3528625" y="2419350"/>
            <a:ext cx="3906600" cy="2271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 complex idea can be conveyed with just a single still image, namely making it possible to absorb large amounts of data quickly.</a:t>
            </a:r>
            <a:endParaRPr sz="1800"/>
          </a:p>
        </p:txBody>
      </p:sp>
      <p:pic>
        <p:nvPicPr>
          <p:cNvPr id="3916" name="Google Shape;3916;p22"/>
          <p:cNvPicPr preferRelativeResize="0"/>
          <p:nvPr/>
        </p:nvPicPr>
        <p:blipFill rotWithShape="1">
          <a:blip r:embed="rId3">
            <a:alphaModFix/>
          </a:blip>
          <a:srcRect l="21977" r="15991"/>
          <a:stretch/>
        </p:blipFill>
        <p:spPr>
          <a:xfrm>
            <a:off x="0" y="0"/>
            <a:ext cx="3190550" cy="5143500"/>
          </a:xfrm>
          <a:prstGeom prst="rect">
            <a:avLst/>
          </a:prstGeom>
          <a:noFill/>
          <a:ln>
            <a:noFill/>
          </a:ln>
        </p:spPr>
      </p:pic>
      <p:sp>
        <p:nvSpPr>
          <p:cNvPr id="3917" name="Google Shape;3917;p2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21"/>
        <p:cNvGrpSpPr/>
        <p:nvPr/>
      </p:nvGrpSpPr>
      <p:grpSpPr>
        <a:xfrm>
          <a:off x="0" y="0"/>
          <a:ext cx="0" cy="0"/>
          <a:chOff x="0" y="0"/>
          <a:chExt cx="0" cy="0"/>
        </a:xfrm>
      </p:grpSpPr>
      <p:sp>
        <p:nvSpPr>
          <p:cNvPr id="3922" name="Google Shape;3922;p23"/>
          <p:cNvSpPr txBox="1">
            <a:spLocks noGrp="1"/>
          </p:cNvSpPr>
          <p:nvPr>
            <p:ph type="title" idx="4294967295"/>
          </p:nvPr>
        </p:nvSpPr>
        <p:spPr>
          <a:xfrm>
            <a:off x="2194950" y="367325"/>
            <a:ext cx="4754100" cy="138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highlight>
                  <a:srgbClr val="0B87A1"/>
                </a:highlight>
                <a:latin typeface="Titillium Web Light"/>
                <a:ea typeface="Titillium Web Light"/>
                <a:cs typeface="Titillium Web Light"/>
                <a:sym typeface="Titillium Web Light"/>
              </a:rPr>
              <a:t>Want big impact?</a:t>
            </a:r>
            <a:endParaRPr sz="2400">
              <a:solidFill>
                <a:srgbClr val="FFFFFF"/>
              </a:solidFill>
              <a:highlight>
                <a:srgbClr val="0B87A1"/>
              </a:highlight>
              <a:latin typeface="Titillium Web Light"/>
              <a:ea typeface="Titillium Web Light"/>
              <a:cs typeface="Titillium Web Light"/>
              <a:sym typeface="Titillium Web Light"/>
            </a:endParaRPr>
          </a:p>
          <a:p>
            <a:pPr marL="0" lvl="0" indent="0" algn="ctr" rtl="0">
              <a:spcBef>
                <a:spcPts val="0"/>
              </a:spcBef>
              <a:spcAft>
                <a:spcPts val="0"/>
              </a:spcAft>
              <a:buNone/>
            </a:pPr>
            <a:r>
              <a:rPr lang="en" sz="2400">
                <a:solidFill>
                  <a:srgbClr val="FFFFFF"/>
                </a:solidFill>
                <a:highlight>
                  <a:srgbClr val="0B87A1"/>
                </a:highlight>
                <a:latin typeface="Titillium Web Light"/>
                <a:ea typeface="Titillium Web Light"/>
                <a:cs typeface="Titillium Web Light"/>
                <a:sym typeface="Titillium Web Light"/>
              </a:rPr>
              <a:t>Use big image.</a:t>
            </a:r>
            <a:endParaRPr sz="2400">
              <a:solidFill>
                <a:srgbClr val="FFFFFF"/>
              </a:solidFill>
              <a:highlight>
                <a:srgbClr val="0B87A1"/>
              </a:highlight>
              <a:latin typeface="Titillium Web Light"/>
              <a:ea typeface="Titillium Web Light"/>
              <a:cs typeface="Titillium Web Light"/>
              <a:sym typeface="Titillium Web Light"/>
            </a:endParaRPr>
          </a:p>
        </p:txBody>
      </p:sp>
      <p:sp>
        <p:nvSpPr>
          <p:cNvPr id="3923" name="Google Shape;3923;p2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27"/>
        <p:cNvGrpSpPr/>
        <p:nvPr/>
      </p:nvGrpSpPr>
      <p:grpSpPr>
        <a:xfrm>
          <a:off x="0" y="0"/>
          <a:ext cx="0" cy="0"/>
          <a:chOff x="0" y="0"/>
          <a:chExt cx="0" cy="0"/>
        </a:xfrm>
      </p:grpSpPr>
      <p:sp>
        <p:nvSpPr>
          <p:cNvPr id="3928" name="Google Shape;3928;p2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 CHARTS TO EXPLAIN YOUR IDEAS</a:t>
            </a:r>
            <a:endParaRPr/>
          </a:p>
        </p:txBody>
      </p:sp>
      <p:sp>
        <p:nvSpPr>
          <p:cNvPr id="3929" name="Google Shape;3929;p24"/>
          <p:cNvSpPr/>
          <p:nvPr/>
        </p:nvSpPr>
        <p:spPr>
          <a:xfrm>
            <a:off x="2657064" y="2037125"/>
            <a:ext cx="2133000" cy="2133000"/>
          </a:xfrm>
          <a:prstGeom prst="ellipse">
            <a:avLst/>
          </a:prstGeom>
          <a:noFill/>
          <a:ln w="76200" cap="flat" cmpd="sng">
            <a:solidFill>
              <a:srgbClr val="80BF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03B55"/>
                </a:solidFill>
                <a:latin typeface="Titillium Web Light"/>
                <a:ea typeface="Titillium Web Light"/>
                <a:cs typeface="Titillium Web Light"/>
                <a:sym typeface="Titillium Web Light"/>
              </a:rPr>
              <a:t>Gray</a:t>
            </a:r>
            <a:endParaRPr sz="1800">
              <a:solidFill>
                <a:srgbClr val="003B55"/>
              </a:solidFill>
              <a:latin typeface="Titillium Web Light"/>
              <a:ea typeface="Titillium Web Light"/>
              <a:cs typeface="Titillium Web Light"/>
              <a:sym typeface="Titillium Web Light"/>
            </a:endParaRPr>
          </a:p>
        </p:txBody>
      </p:sp>
      <p:sp>
        <p:nvSpPr>
          <p:cNvPr id="3930" name="Google Shape;3930;p24"/>
          <p:cNvSpPr/>
          <p:nvPr/>
        </p:nvSpPr>
        <p:spPr>
          <a:xfrm>
            <a:off x="834939" y="2037125"/>
            <a:ext cx="2133000" cy="2133000"/>
          </a:xfrm>
          <a:prstGeom prst="ellipse">
            <a:avLst/>
          </a:prstGeom>
          <a:noFill/>
          <a:ln w="76200" cap="flat" cmpd="sng">
            <a:solidFill>
              <a:srgbClr val="D3EBD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03B55"/>
                </a:solidFill>
                <a:latin typeface="Titillium Web Light"/>
                <a:ea typeface="Titillium Web Light"/>
                <a:cs typeface="Titillium Web Light"/>
                <a:sym typeface="Titillium Web Light"/>
              </a:rPr>
              <a:t>White</a:t>
            </a:r>
            <a:endParaRPr sz="1800">
              <a:solidFill>
                <a:srgbClr val="003B55"/>
              </a:solidFill>
              <a:latin typeface="Titillium Web Light"/>
              <a:ea typeface="Titillium Web Light"/>
              <a:cs typeface="Titillium Web Light"/>
              <a:sym typeface="Titillium Web Light"/>
            </a:endParaRPr>
          </a:p>
        </p:txBody>
      </p:sp>
      <p:sp>
        <p:nvSpPr>
          <p:cNvPr id="3931" name="Google Shape;3931;p24"/>
          <p:cNvSpPr/>
          <p:nvPr/>
        </p:nvSpPr>
        <p:spPr>
          <a:xfrm>
            <a:off x="4479189" y="2037125"/>
            <a:ext cx="2133000" cy="2133000"/>
          </a:xfrm>
          <a:prstGeom prst="ellipse">
            <a:avLst/>
          </a:prstGeom>
          <a:noFill/>
          <a:ln w="76200"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03B55"/>
                </a:solidFill>
                <a:latin typeface="Titillium Web Light"/>
                <a:ea typeface="Titillium Web Light"/>
                <a:cs typeface="Titillium Web Light"/>
                <a:sym typeface="Titillium Web Light"/>
              </a:rPr>
              <a:t>Black</a:t>
            </a:r>
            <a:endParaRPr sz="1800">
              <a:solidFill>
                <a:srgbClr val="003B55"/>
              </a:solidFill>
              <a:latin typeface="Titillium Web Light"/>
              <a:ea typeface="Titillium Web Light"/>
              <a:cs typeface="Titillium Web Light"/>
              <a:sym typeface="Titillium Web Light"/>
            </a:endParaRPr>
          </a:p>
        </p:txBody>
      </p:sp>
      <p:sp>
        <p:nvSpPr>
          <p:cNvPr id="3932" name="Google Shape;3932;p2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36"/>
        <p:cNvGrpSpPr/>
        <p:nvPr/>
      </p:nvGrpSpPr>
      <p:grpSpPr>
        <a:xfrm>
          <a:off x="0" y="0"/>
          <a:ext cx="0" cy="0"/>
          <a:chOff x="0" y="0"/>
          <a:chExt cx="0" cy="0"/>
        </a:xfrm>
      </p:grpSpPr>
      <p:sp>
        <p:nvSpPr>
          <p:cNvPr id="3937" name="Google Shape;3937;p2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AND TABLES TO COMPARE DATA</a:t>
            </a:r>
            <a:endParaRPr/>
          </a:p>
        </p:txBody>
      </p:sp>
      <p:graphicFrame>
        <p:nvGraphicFramePr>
          <p:cNvPr id="3938" name="Google Shape;3938;p25"/>
          <p:cNvGraphicFramePr/>
          <p:nvPr/>
        </p:nvGraphicFramePr>
        <p:xfrm>
          <a:off x="841600" y="1945481"/>
          <a:ext cx="6212400" cy="2465500"/>
        </p:xfrm>
        <a:graphic>
          <a:graphicData uri="http://schemas.openxmlformats.org/drawingml/2006/table">
            <a:tbl>
              <a:tblPr>
                <a:noFill/>
                <a:tableStyleId>{4076FE98-043C-4AAA-A547-3E761658DB7C}</a:tableStyleId>
              </a:tblPr>
              <a:tblGrid>
                <a:gridCol w="1553100">
                  <a:extLst>
                    <a:ext uri="{9D8B030D-6E8A-4147-A177-3AD203B41FA5}">
                      <a16:colId xmlns:a16="http://schemas.microsoft.com/office/drawing/2014/main" val="20000"/>
                    </a:ext>
                  </a:extLst>
                </a:gridCol>
                <a:gridCol w="1553100">
                  <a:extLst>
                    <a:ext uri="{9D8B030D-6E8A-4147-A177-3AD203B41FA5}">
                      <a16:colId xmlns:a16="http://schemas.microsoft.com/office/drawing/2014/main" val="20001"/>
                    </a:ext>
                  </a:extLst>
                </a:gridCol>
                <a:gridCol w="1553100">
                  <a:extLst>
                    <a:ext uri="{9D8B030D-6E8A-4147-A177-3AD203B41FA5}">
                      <a16:colId xmlns:a16="http://schemas.microsoft.com/office/drawing/2014/main" val="20002"/>
                    </a:ext>
                  </a:extLst>
                </a:gridCol>
                <a:gridCol w="1553100">
                  <a:extLst>
                    <a:ext uri="{9D8B030D-6E8A-4147-A177-3AD203B41FA5}">
                      <a16:colId xmlns:a16="http://schemas.microsoft.com/office/drawing/2014/main" val="20003"/>
                    </a:ext>
                  </a:extLst>
                </a:gridCol>
              </a:tblGrid>
              <a:tr h="616375">
                <a:tc>
                  <a:txBody>
                    <a:bodyPr/>
                    <a:lstStyle/>
                    <a:p>
                      <a:pPr marL="0" lvl="0" indent="0" algn="l" rtl="0">
                        <a:spcBef>
                          <a:spcPts val="0"/>
                        </a:spcBef>
                        <a:spcAft>
                          <a:spcPts val="0"/>
                        </a:spcAft>
                        <a:buNone/>
                      </a:pPr>
                      <a:endParaRPr>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 sz="1100">
                          <a:solidFill>
                            <a:srgbClr val="FFFFFF"/>
                          </a:solidFill>
                          <a:latin typeface="Titillium Web Light"/>
                          <a:ea typeface="Titillium Web Light"/>
                          <a:cs typeface="Titillium Web Light"/>
                          <a:sym typeface="Titillium Web Light"/>
                        </a:rPr>
                        <a:t>A</a:t>
                      </a:r>
                      <a:endParaRPr sz="110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 sz="1100">
                          <a:solidFill>
                            <a:srgbClr val="FFFFFF"/>
                          </a:solidFill>
                          <a:latin typeface="Titillium Web Light"/>
                          <a:ea typeface="Titillium Web Light"/>
                          <a:cs typeface="Titillium Web Light"/>
                          <a:sym typeface="Titillium Web Light"/>
                        </a:rPr>
                        <a:t>B</a:t>
                      </a:r>
                      <a:endParaRPr sz="110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 sz="1100">
                          <a:solidFill>
                            <a:srgbClr val="FFFFFF"/>
                          </a:solidFill>
                          <a:latin typeface="Titillium Web Light"/>
                          <a:ea typeface="Titillium Web Light"/>
                          <a:cs typeface="Titillium Web Light"/>
                          <a:sym typeface="Titillium Web Light"/>
                        </a:rPr>
                        <a:t>C</a:t>
                      </a:r>
                      <a:endParaRPr sz="110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extLst>
                  <a:ext uri="{0D108BD9-81ED-4DB2-BD59-A6C34878D82A}">
                    <a16:rowId xmlns:a16="http://schemas.microsoft.com/office/drawing/2014/main" val="10000"/>
                  </a:ext>
                </a:extLst>
              </a:tr>
              <a:tr h="616375">
                <a:tc>
                  <a:txBody>
                    <a:bodyPr/>
                    <a:lstStyle/>
                    <a:p>
                      <a:pPr marL="0" lvl="0" indent="0" algn="r" rtl="0">
                        <a:spcBef>
                          <a:spcPts val="0"/>
                        </a:spcBef>
                        <a:spcAft>
                          <a:spcPts val="0"/>
                        </a:spcAft>
                        <a:buNone/>
                      </a:pPr>
                      <a:r>
                        <a:rPr lang="en" sz="1100">
                          <a:solidFill>
                            <a:srgbClr val="0B87A1"/>
                          </a:solidFill>
                          <a:latin typeface="Titillium Web Light"/>
                          <a:ea typeface="Titillium Web Light"/>
                          <a:cs typeface="Titillium Web Light"/>
                          <a:sym typeface="Titillium Web Light"/>
                        </a:rPr>
                        <a:t>Yellow</a:t>
                      </a:r>
                      <a:endParaRPr sz="1100">
                        <a:solidFill>
                          <a:srgbClr val="0B87A1"/>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a:solidFill>
                            <a:srgbClr val="003B55"/>
                          </a:solidFill>
                          <a:latin typeface="Titillium Web"/>
                          <a:ea typeface="Titillium Web"/>
                          <a:cs typeface="Titillium Web"/>
                          <a:sym typeface="Titillium Web"/>
                        </a:rPr>
                        <a:t>10</a:t>
                      </a:r>
                      <a:endParaRPr b="1">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a:solidFill>
                            <a:srgbClr val="003B55"/>
                          </a:solidFill>
                          <a:latin typeface="Titillium Web"/>
                          <a:ea typeface="Titillium Web"/>
                          <a:cs typeface="Titillium Web"/>
                          <a:sym typeface="Titillium Web"/>
                        </a:rPr>
                        <a:t>20</a:t>
                      </a:r>
                      <a:endParaRPr b="1">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a:solidFill>
                            <a:srgbClr val="003B55"/>
                          </a:solidFill>
                          <a:latin typeface="Titillium Web"/>
                          <a:ea typeface="Titillium Web"/>
                          <a:cs typeface="Titillium Web"/>
                          <a:sym typeface="Titillium Web"/>
                        </a:rPr>
                        <a:t>7</a:t>
                      </a:r>
                      <a:endParaRPr b="1">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extLst>
                  <a:ext uri="{0D108BD9-81ED-4DB2-BD59-A6C34878D82A}">
                    <a16:rowId xmlns:a16="http://schemas.microsoft.com/office/drawing/2014/main" val="10001"/>
                  </a:ext>
                </a:extLst>
              </a:tr>
              <a:tr h="616375">
                <a:tc>
                  <a:txBody>
                    <a:bodyPr/>
                    <a:lstStyle/>
                    <a:p>
                      <a:pPr marL="0" lvl="0" indent="0" algn="r" rtl="0">
                        <a:spcBef>
                          <a:spcPts val="0"/>
                        </a:spcBef>
                        <a:spcAft>
                          <a:spcPts val="0"/>
                        </a:spcAft>
                        <a:buNone/>
                      </a:pPr>
                      <a:r>
                        <a:rPr lang="en" sz="1100">
                          <a:solidFill>
                            <a:srgbClr val="0B87A1"/>
                          </a:solidFill>
                          <a:latin typeface="Titillium Web Light"/>
                          <a:ea typeface="Titillium Web Light"/>
                          <a:cs typeface="Titillium Web Light"/>
                          <a:sym typeface="Titillium Web Light"/>
                        </a:rPr>
                        <a:t>Blue</a:t>
                      </a:r>
                      <a:endParaRPr sz="1100">
                        <a:solidFill>
                          <a:srgbClr val="0B87A1"/>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003B55"/>
                          </a:solidFill>
                          <a:latin typeface="Titillium Web"/>
                          <a:ea typeface="Titillium Web"/>
                          <a:cs typeface="Titillium Web"/>
                          <a:sym typeface="Titillium Web"/>
                        </a:rPr>
                        <a:t>30</a:t>
                      </a:r>
                      <a:endParaRPr b="1">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003B55"/>
                          </a:solidFill>
                          <a:latin typeface="Titillium Web"/>
                          <a:ea typeface="Titillium Web"/>
                          <a:cs typeface="Titillium Web"/>
                          <a:sym typeface="Titillium Web"/>
                        </a:rPr>
                        <a:t>15</a:t>
                      </a:r>
                      <a:endParaRPr b="1">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003B55"/>
                          </a:solidFill>
                          <a:latin typeface="Titillium Web"/>
                          <a:ea typeface="Titillium Web"/>
                          <a:cs typeface="Titillium Web"/>
                          <a:sym typeface="Titillium Web"/>
                        </a:rPr>
                        <a:t>10</a:t>
                      </a:r>
                      <a:endParaRPr b="1">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extLst>
                  <a:ext uri="{0D108BD9-81ED-4DB2-BD59-A6C34878D82A}">
                    <a16:rowId xmlns:a16="http://schemas.microsoft.com/office/drawing/2014/main" val="10002"/>
                  </a:ext>
                </a:extLst>
              </a:tr>
              <a:tr h="616375">
                <a:tc>
                  <a:txBody>
                    <a:bodyPr/>
                    <a:lstStyle/>
                    <a:p>
                      <a:pPr marL="0" lvl="0" indent="0" algn="r" rtl="0">
                        <a:spcBef>
                          <a:spcPts val="0"/>
                        </a:spcBef>
                        <a:spcAft>
                          <a:spcPts val="0"/>
                        </a:spcAft>
                        <a:buNone/>
                      </a:pPr>
                      <a:r>
                        <a:rPr lang="en" sz="1100">
                          <a:solidFill>
                            <a:srgbClr val="0B87A1"/>
                          </a:solidFill>
                          <a:latin typeface="Titillium Web Light"/>
                          <a:ea typeface="Titillium Web Light"/>
                          <a:cs typeface="Titillium Web Light"/>
                          <a:sym typeface="Titillium Web Light"/>
                        </a:rPr>
                        <a:t>Orange</a:t>
                      </a:r>
                      <a:endParaRPr sz="1100">
                        <a:solidFill>
                          <a:srgbClr val="0B87A1"/>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a:solidFill>
                            <a:srgbClr val="003B55"/>
                          </a:solidFill>
                          <a:latin typeface="Titillium Web"/>
                          <a:ea typeface="Titillium Web"/>
                          <a:cs typeface="Titillium Web"/>
                          <a:sym typeface="Titillium Web"/>
                        </a:rPr>
                        <a:t>5</a:t>
                      </a:r>
                      <a:endParaRPr b="1">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a:solidFill>
                            <a:srgbClr val="003B55"/>
                          </a:solidFill>
                          <a:latin typeface="Titillium Web"/>
                          <a:ea typeface="Titillium Web"/>
                          <a:cs typeface="Titillium Web"/>
                          <a:sym typeface="Titillium Web"/>
                        </a:rPr>
                        <a:t>24</a:t>
                      </a:r>
                      <a:endParaRPr b="1">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a:solidFill>
                            <a:srgbClr val="003B55"/>
                          </a:solidFill>
                          <a:latin typeface="Titillium Web"/>
                          <a:ea typeface="Titillium Web"/>
                          <a:cs typeface="Titillium Web"/>
                          <a:sym typeface="Titillium Web"/>
                        </a:rPr>
                        <a:t>16</a:t>
                      </a:r>
                      <a:endParaRPr b="1">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extLst>
                  <a:ext uri="{0D108BD9-81ED-4DB2-BD59-A6C34878D82A}">
                    <a16:rowId xmlns:a16="http://schemas.microsoft.com/office/drawing/2014/main" val="10003"/>
                  </a:ext>
                </a:extLst>
              </a:tr>
            </a:tbl>
          </a:graphicData>
        </a:graphic>
      </p:graphicFrame>
      <p:sp>
        <p:nvSpPr>
          <p:cNvPr id="3939" name="Google Shape;3939;p2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43"/>
        <p:cNvGrpSpPr/>
        <p:nvPr/>
      </p:nvGrpSpPr>
      <p:grpSpPr>
        <a:xfrm>
          <a:off x="0" y="0"/>
          <a:ext cx="0" cy="0"/>
          <a:chOff x="0" y="0"/>
          <a:chExt cx="0" cy="0"/>
        </a:xfrm>
      </p:grpSpPr>
      <p:sp>
        <p:nvSpPr>
          <p:cNvPr id="3944" name="Google Shape;3944;p26"/>
          <p:cNvSpPr/>
          <p:nvPr/>
        </p:nvSpPr>
        <p:spPr>
          <a:xfrm>
            <a:off x="718300" y="1039554"/>
            <a:ext cx="7278052" cy="3467104"/>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26"/>
          <p:cNvSpPr txBox="1">
            <a:spLocks noGrp="1"/>
          </p:cNvSpPr>
          <p:nvPr>
            <p:ph type="title" idx="4294967295"/>
          </p:nvPr>
        </p:nvSpPr>
        <p:spPr>
          <a:xfrm>
            <a:off x="718300" y="1297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D3EBD5"/>
                </a:solidFill>
              </a:rPr>
              <a:t>MAPS</a:t>
            </a:r>
            <a:endParaRPr>
              <a:solidFill>
                <a:srgbClr val="D3EBD5"/>
              </a:solidFill>
            </a:endParaRPr>
          </a:p>
        </p:txBody>
      </p:sp>
      <p:sp>
        <p:nvSpPr>
          <p:cNvPr id="3946" name="Google Shape;3946;p26"/>
          <p:cNvSpPr/>
          <p:nvPr/>
        </p:nvSpPr>
        <p:spPr>
          <a:xfrm>
            <a:off x="1985850" y="1830500"/>
            <a:ext cx="718200" cy="202500"/>
          </a:xfrm>
          <a:prstGeom prst="wedgeRectCallout">
            <a:avLst>
              <a:gd name="adj1" fmla="val -21428"/>
              <a:gd name="adj2" fmla="val 84287"/>
            </a:avLst>
          </a:pr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003B55"/>
                </a:solidFill>
                <a:latin typeface="Titillium Web Light"/>
                <a:ea typeface="Titillium Web Light"/>
                <a:cs typeface="Titillium Web Light"/>
                <a:sym typeface="Titillium Web Light"/>
              </a:rPr>
              <a:t>our office</a:t>
            </a:r>
            <a:endParaRPr sz="1000">
              <a:solidFill>
                <a:srgbClr val="003B55"/>
              </a:solidFill>
              <a:latin typeface="Titillium Web Light"/>
              <a:ea typeface="Titillium Web Light"/>
              <a:cs typeface="Titillium Web Light"/>
              <a:sym typeface="Titillium Web Light"/>
            </a:endParaRPr>
          </a:p>
        </p:txBody>
      </p:sp>
      <p:sp>
        <p:nvSpPr>
          <p:cNvPr id="3947" name="Google Shape;3947;p26"/>
          <p:cNvSpPr/>
          <p:nvPr/>
        </p:nvSpPr>
        <p:spPr>
          <a:xfrm>
            <a:off x="1273375" y="2146100"/>
            <a:ext cx="121500" cy="121500"/>
          </a:xfrm>
          <a:prstGeom prst="frame">
            <a:avLst>
              <a:gd name="adj1" fmla="val 29444"/>
            </a:avLst>
          </a:pr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26"/>
          <p:cNvSpPr/>
          <p:nvPr/>
        </p:nvSpPr>
        <p:spPr>
          <a:xfrm>
            <a:off x="2877975" y="3507475"/>
            <a:ext cx="121500" cy="121500"/>
          </a:xfrm>
          <a:prstGeom prst="frame">
            <a:avLst>
              <a:gd name="adj1" fmla="val 29444"/>
            </a:avLst>
          </a:pr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26"/>
          <p:cNvSpPr/>
          <p:nvPr/>
        </p:nvSpPr>
        <p:spPr>
          <a:xfrm>
            <a:off x="3731425" y="1957300"/>
            <a:ext cx="121500" cy="121500"/>
          </a:xfrm>
          <a:prstGeom prst="frame">
            <a:avLst>
              <a:gd name="adj1" fmla="val 29444"/>
            </a:avLst>
          </a:pr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26"/>
          <p:cNvSpPr/>
          <p:nvPr/>
        </p:nvSpPr>
        <p:spPr>
          <a:xfrm>
            <a:off x="4391750" y="3905275"/>
            <a:ext cx="121500" cy="121500"/>
          </a:xfrm>
          <a:prstGeom prst="frame">
            <a:avLst>
              <a:gd name="adj1" fmla="val 29444"/>
            </a:avLst>
          </a:pr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26"/>
          <p:cNvSpPr/>
          <p:nvPr/>
        </p:nvSpPr>
        <p:spPr>
          <a:xfrm>
            <a:off x="6847625" y="3936050"/>
            <a:ext cx="121500" cy="121500"/>
          </a:xfrm>
          <a:prstGeom prst="frame">
            <a:avLst>
              <a:gd name="adj1" fmla="val 29444"/>
            </a:avLst>
          </a:pr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26"/>
          <p:cNvSpPr/>
          <p:nvPr/>
        </p:nvSpPr>
        <p:spPr>
          <a:xfrm>
            <a:off x="6298975" y="2428800"/>
            <a:ext cx="121500" cy="121500"/>
          </a:xfrm>
          <a:prstGeom prst="frame">
            <a:avLst>
              <a:gd name="adj1" fmla="val 29444"/>
            </a:avLst>
          </a:pr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85800" y="2650150"/>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D3EBD5"/>
                </a:solidFill>
              </a:rPr>
              <a:t>HOW DID THIS FEEL?</a:t>
            </a:r>
            <a:endParaRPr sz="7200" dirty="0">
              <a:solidFill>
                <a:srgbClr val="D3EBD5"/>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18" name="Google Shape;4276;p39">
            <a:extLst>
              <a:ext uri="{FF2B5EF4-FFF2-40B4-BE49-F238E27FC236}">
                <a16:creationId xmlns:a16="http://schemas.microsoft.com/office/drawing/2014/main" id="{A1992654-D614-7C4A-9CB0-E75628503107}"/>
              </a:ext>
            </a:extLst>
          </p:cNvPr>
          <p:cNvSpPr/>
          <p:nvPr/>
        </p:nvSpPr>
        <p:spPr>
          <a:xfrm>
            <a:off x="6090189" y="2095291"/>
            <a:ext cx="893007" cy="893062"/>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n w="22225">
                <a:solidFill>
                  <a:schemeClr val="accent2"/>
                </a:solidFill>
                <a:prstDash val="solid"/>
              </a:ln>
              <a:solidFill>
                <a:schemeClr val="accent2">
                  <a:lumMod val="40000"/>
                  <a:lumOff val="60000"/>
                </a:schemeClr>
              </a:solidFill>
            </a:endParaRPr>
          </a:p>
        </p:txBody>
      </p:sp>
      <p:sp>
        <p:nvSpPr>
          <p:cNvPr id="19" name="Google Shape;4277;p39">
            <a:extLst>
              <a:ext uri="{FF2B5EF4-FFF2-40B4-BE49-F238E27FC236}">
                <a16:creationId xmlns:a16="http://schemas.microsoft.com/office/drawing/2014/main" id="{0CC0ED15-C7B9-4E45-B179-6731CC3E663C}"/>
              </a:ext>
            </a:extLst>
          </p:cNvPr>
          <p:cNvSpPr/>
          <p:nvPr/>
        </p:nvSpPr>
        <p:spPr>
          <a:xfrm>
            <a:off x="6536692" y="611162"/>
            <a:ext cx="893007" cy="780406"/>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n w="22225">
                <a:solidFill>
                  <a:schemeClr val="accent2"/>
                </a:solidFill>
                <a:prstDash val="solid"/>
              </a:ln>
              <a:solidFill>
                <a:schemeClr val="accent2">
                  <a:lumMod val="40000"/>
                  <a:lumOff val="60000"/>
                </a:schemeClr>
              </a:solidFill>
            </a:endParaRPr>
          </a:p>
        </p:txBody>
      </p:sp>
      <p:sp>
        <p:nvSpPr>
          <p:cNvPr id="20" name="Google Shape;4278;p39">
            <a:extLst>
              <a:ext uri="{FF2B5EF4-FFF2-40B4-BE49-F238E27FC236}">
                <a16:creationId xmlns:a16="http://schemas.microsoft.com/office/drawing/2014/main" id="{4DEF142F-734E-CD4E-832B-2C80921E1C92}"/>
              </a:ext>
            </a:extLst>
          </p:cNvPr>
          <p:cNvSpPr/>
          <p:nvPr/>
        </p:nvSpPr>
        <p:spPr>
          <a:xfrm>
            <a:off x="4977338" y="843432"/>
            <a:ext cx="901134" cy="901079"/>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D4E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n w="22225">
                <a:solidFill>
                  <a:schemeClr val="accent2"/>
                </a:solidFill>
                <a:prstDash val="solid"/>
              </a:ln>
              <a:solidFill>
                <a:schemeClr val="accent2">
                  <a:lumMod val="40000"/>
                  <a:lumOff val="60000"/>
                </a:schemeClr>
              </a:solidFill>
            </a:endParaRPr>
          </a:p>
        </p:txBody>
      </p:sp>
      <p:sp>
        <p:nvSpPr>
          <p:cNvPr id="2" name="Rectangle 1">
            <a:extLst>
              <a:ext uri="{FF2B5EF4-FFF2-40B4-BE49-F238E27FC236}">
                <a16:creationId xmlns:a16="http://schemas.microsoft.com/office/drawing/2014/main" id="{79EAFA8E-E76D-224A-9B78-C4BD36AA1C38}"/>
              </a:ext>
            </a:extLst>
          </p:cNvPr>
          <p:cNvSpPr/>
          <p:nvPr/>
        </p:nvSpPr>
        <p:spPr>
          <a:xfrm>
            <a:off x="6680776" y="4236808"/>
            <a:ext cx="748923" cy="769441"/>
          </a:xfrm>
          <a:prstGeom prst="rect">
            <a:avLst/>
          </a:prstGeom>
        </p:spPr>
        <p:txBody>
          <a:bodyPr wrap="none">
            <a:spAutoFit/>
          </a:bodyPr>
          <a:lstStyle/>
          <a:p>
            <a:r>
              <a:rPr lang="en-GB" sz="4400" dirty="0">
                <a:solidFill>
                  <a:srgbClr val="0B3A55"/>
                </a:solidFill>
                <a:hlinkClick r:id="rId3">
                  <a:extLst>
                    <a:ext uri="{A12FA001-AC4F-418D-AE19-62706E023703}">
                      <ahyp:hlinkClr xmlns:ahyp="http://schemas.microsoft.com/office/drawing/2018/hyperlinkcolor" val="tx"/>
                    </a:ext>
                  </a:extLst>
                </a:hlinkClick>
              </a:rPr>
              <a:t>💬</a:t>
            </a:r>
            <a:endParaRPr lang="en-GB" sz="4400" dirty="0">
              <a:solidFill>
                <a:srgbClr val="0B3A55"/>
              </a:solidFill>
            </a:endParaRPr>
          </a:p>
        </p:txBody>
      </p:sp>
    </p:spTree>
    <p:extLst>
      <p:ext uri="{BB962C8B-B14F-4D97-AF65-F5344CB8AC3E}">
        <p14:creationId xmlns:p14="http://schemas.microsoft.com/office/powerpoint/2010/main" val="32549625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57"/>
        <p:cNvGrpSpPr/>
        <p:nvPr/>
      </p:nvGrpSpPr>
      <p:grpSpPr>
        <a:xfrm>
          <a:off x="0" y="0"/>
          <a:ext cx="0" cy="0"/>
          <a:chOff x="0" y="0"/>
          <a:chExt cx="0" cy="0"/>
        </a:xfrm>
      </p:grpSpPr>
      <p:sp>
        <p:nvSpPr>
          <p:cNvPr id="3958" name="Google Shape;3958;p27"/>
          <p:cNvSpPr txBox="1">
            <a:spLocks noGrp="1"/>
          </p:cNvSpPr>
          <p:nvPr>
            <p:ph type="ctrTitle" idx="4294967295"/>
          </p:nvPr>
        </p:nvSpPr>
        <p:spPr>
          <a:xfrm>
            <a:off x="685800" y="1964350"/>
            <a:ext cx="61032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1000"/>
              <a:t>89,526,124</a:t>
            </a:r>
            <a:endParaRPr sz="11000"/>
          </a:p>
        </p:txBody>
      </p:sp>
      <p:sp>
        <p:nvSpPr>
          <p:cNvPr id="3959" name="Google Shape;3959;p27"/>
          <p:cNvSpPr txBox="1">
            <a:spLocks noGrp="1"/>
          </p:cNvSpPr>
          <p:nvPr>
            <p:ph type="subTitle" idx="4294967295"/>
          </p:nvPr>
        </p:nvSpPr>
        <p:spPr>
          <a:xfrm>
            <a:off x="685800" y="2840054"/>
            <a:ext cx="61032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Whoa! That’s a big number, aren’t you proud?</a:t>
            </a:r>
            <a:endParaRPr/>
          </a:p>
        </p:txBody>
      </p:sp>
      <p:sp>
        <p:nvSpPr>
          <p:cNvPr id="3960" name="Google Shape;3960;p2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64"/>
        <p:cNvGrpSpPr/>
        <p:nvPr/>
      </p:nvGrpSpPr>
      <p:grpSpPr>
        <a:xfrm>
          <a:off x="0" y="0"/>
          <a:ext cx="0" cy="0"/>
          <a:chOff x="0" y="0"/>
          <a:chExt cx="0" cy="0"/>
        </a:xfrm>
      </p:grpSpPr>
      <p:sp>
        <p:nvSpPr>
          <p:cNvPr id="3965" name="Google Shape;3965;p28"/>
          <p:cNvSpPr txBox="1">
            <a:spLocks noGrp="1"/>
          </p:cNvSpPr>
          <p:nvPr>
            <p:ph type="ctrTitle" idx="4294967295"/>
          </p:nvPr>
        </p:nvSpPr>
        <p:spPr>
          <a:xfrm>
            <a:off x="685800" y="571800"/>
            <a:ext cx="46293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003B55"/>
                </a:solidFill>
                <a:highlight>
                  <a:srgbClr val="D3EBD5"/>
                </a:highlight>
              </a:rPr>
              <a:t>89,526,124$</a:t>
            </a:r>
            <a:endParaRPr sz="6000">
              <a:solidFill>
                <a:srgbClr val="003B55"/>
              </a:solidFill>
              <a:highlight>
                <a:srgbClr val="D3EBD5"/>
              </a:highlight>
            </a:endParaRPr>
          </a:p>
        </p:txBody>
      </p:sp>
      <p:sp>
        <p:nvSpPr>
          <p:cNvPr id="3966" name="Google Shape;3966;p28"/>
          <p:cNvSpPr txBox="1">
            <a:spLocks noGrp="1"/>
          </p:cNvSpPr>
          <p:nvPr>
            <p:ph type="subTitle" idx="4294967295"/>
          </p:nvPr>
        </p:nvSpPr>
        <p:spPr>
          <a:xfrm>
            <a:off x="685800" y="1182708"/>
            <a:ext cx="46293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That’s a lot of money</a:t>
            </a:r>
            <a:endParaRPr sz="2400"/>
          </a:p>
        </p:txBody>
      </p:sp>
      <p:sp>
        <p:nvSpPr>
          <p:cNvPr id="3967" name="Google Shape;3967;p28"/>
          <p:cNvSpPr txBox="1">
            <a:spLocks noGrp="1"/>
          </p:cNvSpPr>
          <p:nvPr>
            <p:ph type="ctrTitle" idx="4294967295"/>
          </p:nvPr>
        </p:nvSpPr>
        <p:spPr>
          <a:xfrm>
            <a:off x="685800" y="3657893"/>
            <a:ext cx="46293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003B55"/>
                </a:solidFill>
                <a:highlight>
                  <a:srgbClr val="0B87A1"/>
                </a:highlight>
              </a:rPr>
              <a:t>100%</a:t>
            </a:r>
            <a:endParaRPr sz="6000">
              <a:solidFill>
                <a:srgbClr val="003B55"/>
              </a:solidFill>
              <a:highlight>
                <a:srgbClr val="0B87A1"/>
              </a:highlight>
            </a:endParaRPr>
          </a:p>
        </p:txBody>
      </p:sp>
      <p:sp>
        <p:nvSpPr>
          <p:cNvPr id="3968" name="Google Shape;3968;p28"/>
          <p:cNvSpPr txBox="1">
            <a:spLocks noGrp="1"/>
          </p:cNvSpPr>
          <p:nvPr>
            <p:ph type="subTitle" idx="4294967295"/>
          </p:nvPr>
        </p:nvSpPr>
        <p:spPr>
          <a:xfrm>
            <a:off x="685800" y="4268801"/>
            <a:ext cx="46293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Total success!</a:t>
            </a:r>
            <a:endParaRPr sz="2400"/>
          </a:p>
        </p:txBody>
      </p:sp>
      <p:sp>
        <p:nvSpPr>
          <p:cNvPr id="3969" name="Google Shape;3969;p28"/>
          <p:cNvSpPr txBox="1">
            <a:spLocks noGrp="1"/>
          </p:cNvSpPr>
          <p:nvPr>
            <p:ph type="ctrTitle" idx="4294967295"/>
          </p:nvPr>
        </p:nvSpPr>
        <p:spPr>
          <a:xfrm>
            <a:off x="685800" y="2114847"/>
            <a:ext cx="46293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003B55"/>
                </a:solidFill>
                <a:highlight>
                  <a:srgbClr val="80BFB7"/>
                </a:highlight>
              </a:rPr>
              <a:t>185,244 users</a:t>
            </a:r>
            <a:endParaRPr sz="6000">
              <a:solidFill>
                <a:srgbClr val="003B55"/>
              </a:solidFill>
              <a:highlight>
                <a:srgbClr val="80BFB7"/>
              </a:highlight>
            </a:endParaRPr>
          </a:p>
        </p:txBody>
      </p:sp>
      <p:sp>
        <p:nvSpPr>
          <p:cNvPr id="3970" name="Google Shape;3970;p28"/>
          <p:cNvSpPr txBox="1">
            <a:spLocks noGrp="1"/>
          </p:cNvSpPr>
          <p:nvPr>
            <p:ph type="subTitle" idx="4294967295"/>
          </p:nvPr>
        </p:nvSpPr>
        <p:spPr>
          <a:xfrm>
            <a:off x="685800" y="2725755"/>
            <a:ext cx="46293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And a lot of users</a:t>
            </a:r>
            <a:endParaRPr sz="2400"/>
          </a:p>
        </p:txBody>
      </p:sp>
      <p:sp>
        <p:nvSpPr>
          <p:cNvPr id="3971" name="Google Shape;3971;p2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 IS EASY</a:t>
            </a:r>
            <a:endParaRPr/>
          </a:p>
        </p:txBody>
      </p:sp>
      <p:sp>
        <p:nvSpPr>
          <p:cNvPr id="3977" name="Google Shape;3977;p29"/>
          <p:cNvSpPr/>
          <p:nvPr/>
        </p:nvSpPr>
        <p:spPr>
          <a:xfrm>
            <a:off x="863800" y="2266950"/>
            <a:ext cx="1562700" cy="1538700"/>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03B55"/>
                </a:solidFill>
                <a:latin typeface="Titillium Web Light"/>
                <a:ea typeface="Titillium Web Light"/>
                <a:cs typeface="Titillium Web Light"/>
                <a:sym typeface="Titillium Web Light"/>
              </a:rPr>
              <a:t>first</a:t>
            </a:r>
            <a:endParaRPr sz="180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350300" y="2266952"/>
            <a:ext cx="1562700" cy="1538700"/>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03B55"/>
                </a:solidFill>
                <a:latin typeface="Titillium Web Light"/>
                <a:ea typeface="Titillium Web Light"/>
                <a:cs typeface="Titillium Web Light"/>
                <a:sym typeface="Titillium Web Light"/>
              </a:rPr>
              <a:t>last</a:t>
            </a:r>
            <a:endParaRPr sz="180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107050" y="2266953"/>
            <a:ext cx="1562700" cy="1538700"/>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03B55"/>
                </a:solidFill>
                <a:latin typeface="Titillium Web Light"/>
                <a:ea typeface="Titillium Web Light"/>
                <a:cs typeface="Titillium Web Light"/>
                <a:sym typeface="Titillium Web Light"/>
              </a:rPr>
              <a:t>second</a:t>
            </a:r>
            <a:endParaRPr sz="1800">
              <a:solidFill>
                <a:srgbClr val="003B55"/>
              </a:solidFill>
              <a:latin typeface="Titillium Web Light"/>
              <a:ea typeface="Titillium Web Light"/>
              <a:cs typeface="Titillium Web Light"/>
              <a:sym typeface="Titillium Web Light"/>
            </a:endParaRPr>
          </a:p>
        </p:txBody>
      </p:sp>
      <p:cxnSp>
        <p:nvCxnSpPr>
          <p:cNvPr id="3980" name="Google Shape;3980;p29"/>
          <p:cNvCxnSpPr>
            <a:stCxn id="3977" idx="3"/>
            <a:endCxn id="3979" idx="1"/>
          </p:cNvCxnSpPr>
          <p:nvPr/>
        </p:nvCxnSpPr>
        <p:spPr>
          <a:xfrm>
            <a:off x="2426500" y="3036300"/>
            <a:ext cx="680700" cy="0"/>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stCxn id="3979" idx="3"/>
            <a:endCxn id="3978" idx="1"/>
          </p:cNvCxnSpPr>
          <p:nvPr/>
        </p:nvCxnSpPr>
        <p:spPr>
          <a:xfrm>
            <a:off x="4669750" y="3036303"/>
            <a:ext cx="680700" cy="0"/>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86"/>
        <p:cNvGrpSpPr/>
        <p:nvPr/>
      </p:nvGrpSpPr>
      <p:grpSpPr>
        <a:xfrm>
          <a:off x="0" y="0"/>
          <a:ext cx="0" cy="0"/>
          <a:chOff x="0" y="0"/>
          <a:chExt cx="0" cy="0"/>
        </a:xfrm>
      </p:grpSpPr>
      <p:sp>
        <p:nvSpPr>
          <p:cNvPr id="3987" name="Google Shape;3987;p30"/>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REVIEW SOME CONCEPTS</a:t>
            </a:r>
            <a:endParaRPr/>
          </a:p>
        </p:txBody>
      </p:sp>
      <p:sp>
        <p:nvSpPr>
          <p:cNvPr id="3988" name="Google Shape;3988;p30"/>
          <p:cNvSpPr txBox="1">
            <a:spLocks noGrp="1"/>
          </p:cNvSpPr>
          <p:nvPr>
            <p:ph type="body" idx="1"/>
          </p:nvPr>
        </p:nvSpPr>
        <p:spPr>
          <a:xfrm>
            <a:off x="718300" y="1755475"/>
            <a:ext cx="2179200" cy="143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3989" name="Google Shape;3989;p30"/>
          <p:cNvSpPr txBox="1">
            <a:spLocks noGrp="1"/>
          </p:cNvSpPr>
          <p:nvPr>
            <p:ph type="body" idx="2"/>
          </p:nvPr>
        </p:nvSpPr>
        <p:spPr>
          <a:xfrm>
            <a:off x="3009263" y="1755475"/>
            <a:ext cx="2179200" cy="143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3990" name="Google Shape;3990;p30"/>
          <p:cNvSpPr txBox="1">
            <a:spLocks noGrp="1"/>
          </p:cNvSpPr>
          <p:nvPr>
            <p:ph type="body" idx="3"/>
          </p:nvPr>
        </p:nvSpPr>
        <p:spPr>
          <a:xfrm>
            <a:off x="5300225" y="1755475"/>
            <a:ext cx="2179200" cy="143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3991" name="Google Shape;3991;p30"/>
          <p:cNvSpPr txBox="1">
            <a:spLocks noGrp="1"/>
          </p:cNvSpPr>
          <p:nvPr>
            <p:ph type="body" idx="1"/>
          </p:nvPr>
        </p:nvSpPr>
        <p:spPr>
          <a:xfrm>
            <a:off x="718300" y="3203275"/>
            <a:ext cx="2179200" cy="143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3992" name="Google Shape;3992;p30"/>
          <p:cNvSpPr txBox="1">
            <a:spLocks noGrp="1"/>
          </p:cNvSpPr>
          <p:nvPr>
            <p:ph type="body" idx="2"/>
          </p:nvPr>
        </p:nvSpPr>
        <p:spPr>
          <a:xfrm>
            <a:off x="3009263" y="3203275"/>
            <a:ext cx="2179200" cy="143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3993" name="Google Shape;3993;p30"/>
          <p:cNvSpPr txBox="1">
            <a:spLocks noGrp="1"/>
          </p:cNvSpPr>
          <p:nvPr>
            <p:ph type="body" idx="3"/>
          </p:nvPr>
        </p:nvSpPr>
        <p:spPr>
          <a:xfrm>
            <a:off x="5300225" y="3203275"/>
            <a:ext cx="2179200" cy="143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3994" name="Google Shape;3994;p3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98"/>
        <p:cNvGrpSpPr/>
        <p:nvPr/>
      </p:nvGrpSpPr>
      <p:grpSpPr>
        <a:xfrm>
          <a:off x="0" y="0"/>
          <a:ext cx="0" cy="0"/>
          <a:chOff x="0" y="0"/>
          <a:chExt cx="0" cy="0"/>
        </a:xfrm>
      </p:grpSpPr>
      <p:sp>
        <p:nvSpPr>
          <p:cNvPr id="3999" name="Google Shape;3999;p31"/>
          <p:cNvSpPr txBox="1">
            <a:spLocks noGrp="1"/>
          </p:cNvSpPr>
          <p:nvPr>
            <p:ph type="body" idx="1"/>
          </p:nvPr>
        </p:nvSpPr>
        <p:spPr>
          <a:xfrm>
            <a:off x="624925" y="4177700"/>
            <a:ext cx="6759300" cy="5196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r>
              <a:rPr lang="en">
                <a:solidFill>
                  <a:srgbClr val="003B55"/>
                </a:solidFill>
              </a:rPr>
              <a:t>You can insert graphs from </a:t>
            </a:r>
            <a:r>
              <a:rPr lang="en" u="sng">
                <a:solidFill>
                  <a:srgbClr val="003B55"/>
                </a:solidFill>
                <a:hlinkClick r:id="rId3"/>
              </a:rPr>
              <a:t>Google Sheets</a:t>
            </a:r>
            <a:endParaRPr>
              <a:solidFill>
                <a:srgbClr val="003B55"/>
              </a:solidFill>
            </a:endParaRPr>
          </a:p>
        </p:txBody>
      </p:sp>
      <p:pic>
        <p:nvPicPr>
          <p:cNvPr id="4000" name="Google Shape;4000;p31" title="Chart"/>
          <p:cNvPicPr preferRelativeResize="0"/>
          <p:nvPr/>
        </p:nvPicPr>
        <p:blipFill>
          <a:blip r:embed="rId4">
            <a:alphaModFix/>
          </a:blip>
          <a:stretch>
            <a:fillRect/>
          </a:stretch>
        </p:blipFill>
        <p:spPr>
          <a:xfrm>
            <a:off x="152400" y="45600"/>
            <a:ext cx="5141325" cy="4264224"/>
          </a:xfrm>
          <a:prstGeom prst="rect">
            <a:avLst/>
          </a:prstGeom>
          <a:noFill/>
          <a:ln>
            <a:noFill/>
          </a:ln>
        </p:spPr>
      </p:pic>
      <p:sp>
        <p:nvSpPr>
          <p:cNvPr id="4001" name="Google Shape;4001;p3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05"/>
        <p:cNvGrpSpPr/>
        <p:nvPr/>
      </p:nvGrpSpPr>
      <p:grpSpPr>
        <a:xfrm>
          <a:off x="0" y="0"/>
          <a:ext cx="0" cy="0"/>
          <a:chOff x="0" y="0"/>
          <a:chExt cx="0" cy="0"/>
        </a:xfrm>
      </p:grpSpPr>
      <p:sp>
        <p:nvSpPr>
          <p:cNvPr id="4006" name="Google Shape;4006;p32"/>
          <p:cNvSpPr/>
          <p:nvPr/>
        </p:nvSpPr>
        <p:spPr>
          <a:xfrm>
            <a:off x="4328485"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32"/>
          <p:cNvSpPr txBox="1">
            <a:spLocks noGrp="1"/>
          </p:cNvSpPr>
          <p:nvPr>
            <p:ph type="body" idx="4294967295"/>
          </p:nvPr>
        </p:nvSpPr>
        <p:spPr>
          <a:xfrm>
            <a:off x="685800" y="838850"/>
            <a:ext cx="2747700" cy="33561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000">
                <a:solidFill>
                  <a:srgbClr val="0B87A1"/>
                </a:solidFill>
                <a:latin typeface="Dosis ExtraLight"/>
                <a:ea typeface="Dosis ExtraLight"/>
                <a:cs typeface="Dosis ExtraLight"/>
                <a:sym typeface="Dosis ExtraLight"/>
              </a:rPr>
              <a:t>ANDROID PROJECT</a:t>
            </a:r>
            <a:endParaRPr sz="3000">
              <a:solidFill>
                <a:srgbClr val="0B87A1"/>
              </a:solidFill>
              <a:latin typeface="Dosis ExtraLight"/>
              <a:ea typeface="Dosis ExtraLight"/>
              <a:cs typeface="Dosis ExtraLight"/>
              <a:sym typeface="Dosis ExtraLight"/>
            </a:endParaRPr>
          </a:p>
          <a:p>
            <a:pPr marL="0" lvl="0" indent="0" algn="l" rtl="0">
              <a:spcBef>
                <a:spcPts val="600"/>
              </a:spcBef>
              <a:spcAft>
                <a:spcPts val="0"/>
              </a:spcAft>
              <a:buNone/>
            </a:pPr>
            <a:r>
              <a:rPr lang="en" sz="1800"/>
              <a:t>Show and explain your web, app or software projects using these gadget templates.</a:t>
            </a:r>
            <a:endParaRPr sz="1800"/>
          </a:p>
        </p:txBody>
      </p:sp>
      <p:sp>
        <p:nvSpPr>
          <p:cNvPr id="4008" name="Google Shape;4008;p32"/>
          <p:cNvSpPr/>
          <p:nvPr/>
        </p:nvSpPr>
        <p:spPr>
          <a:xfrm>
            <a:off x="4421800" y="839000"/>
            <a:ext cx="1888500" cy="335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80BFB7"/>
                </a:solidFill>
                <a:latin typeface="Titillium Web Light"/>
                <a:ea typeface="Titillium Web Light"/>
                <a:cs typeface="Titillium Web Light"/>
                <a:sym typeface="Titillium Web Light"/>
              </a:rPr>
              <a:t>Place your screenshot here</a:t>
            </a:r>
            <a:endParaRPr sz="1000">
              <a:solidFill>
                <a:srgbClr val="80BFB7"/>
              </a:solidFill>
              <a:latin typeface="Titillium Web Light"/>
              <a:ea typeface="Titillium Web Light"/>
              <a:cs typeface="Titillium Web Light"/>
              <a:sym typeface="Titillium Web Light"/>
            </a:endParaRPr>
          </a:p>
        </p:txBody>
      </p:sp>
      <p:sp>
        <p:nvSpPr>
          <p:cNvPr id="4009" name="Google Shape;4009;p3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13"/>
        <p:cNvGrpSpPr/>
        <p:nvPr/>
      </p:nvGrpSpPr>
      <p:grpSpPr>
        <a:xfrm>
          <a:off x="0" y="0"/>
          <a:ext cx="0" cy="0"/>
          <a:chOff x="0" y="0"/>
          <a:chExt cx="0" cy="0"/>
        </a:xfrm>
      </p:grpSpPr>
      <p:sp>
        <p:nvSpPr>
          <p:cNvPr id="4014" name="Google Shape;4014;p33"/>
          <p:cNvSpPr/>
          <p:nvPr/>
        </p:nvSpPr>
        <p:spPr>
          <a:xfrm>
            <a:off x="4344021" y="623036"/>
            <a:ext cx="1863608" cy="3921828"/>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4015" name="Google Shape;4015;p33"/>
          <p:cNvSpPr/>
          <p:nvPr/>
        </p:nvSpPr>
        <p:spPr>
          <a:xfrm>
            <a:off x="4475750" y="1188850"/>
            <a:ext cx="1589700" cy="281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80BFB7"/>
                </a:solidFill>
                <a:latin typeface="Titillium Web Light"/>
                <a:ea typeface="Titillium Web Light"/>
                <a:cs typeface="Titillium Web Light"/>
                <a:sym typeface="Titillium Web Light"/>
              </a:rPr>
              <a:t>Place your screenshot here</a:t>
            </a:r>
            <a:endParaRPr sz="1000">
              <a:solidFill>
                <a:srgbClr val="80BFB7"/>
              </a:solidFill>
              <a:latin typeface="Titillium Web Light"/>
              <a:ea typeface="Titillium Web Light"/>
              <a:cs typeface="Titillium Web Light"/>
              <a:sym typeface="Titillium Web Light"/>
            </a:endParaRPr>
          </a:p>
        </p:txBody>
      </p:sp>
      <p:sp>
        <p:nvSpPr>
          <p:cNvPr id="4016" name="Google Shape;4016;p33"/>
          <p:cNvSpPr txBox="1">
            <a:spLocks noGrp="1"/>
          </p:cNvSpPr>
          <p:nvPr>
            <p:ph type="body" idx="4294967295"/>
          </p:nvPr>
        </p:nvSpPr>
        <p:spPr>
          <a:xfrm>
            <a:off x="685800" y="838850"/>
            <a:ext cx="2747700" cy="33561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000">
                <a:solidFill>
                  <a:srgbClr val="0B87A1"/>
                </a:solidFill>
                <a:latin typeface="Dosis ExtraLight"/>
                <a:ea typeface="Dosis ExtraLight"/>
                <a:cs typeface="Dosis ExtraLight"/>
                <a:sym typeface="Dosis ExtraLight"/>
              </a:rPr>
              <a:t>iPHONE</a:t>
            </a:r>
            <a:br>
              <a:rPr lang="en" sz="3000">
                <a:solidFill>
                  <a:srgbClr val="0B87A1"/>
                </a:solidFill>
                <a:latin typeface="Dosis ExtraLight"/>
                <a:ea typeface="Dosis ExtraLight"/>
                <a:cs typeface="Dosis ExtraLight"/>
                <a:sym typeface="Dosis ExtraLight"/>
              </a:rPr>
            </a:br>
            <a:r>
              <a:rPr lang="en" sz="3000">
                <a:solidFill>
                  <a:srgbClr val="0B87A1"/>
                </a:solidFill>
                <a:latin typeface="Dosis ExtraLight"/>
                <a:ea typeface="Dosis ExtraLight"/>
                <a:cs typeface="Dosis ExtraLight"/>
                <a:sym typeface="Dosis ExtraLight"/>
              </a:rPr>
              <a:t>PROJECT</a:t>
            </a:r>
            <a:endParaRPr sz="3000">
              <a:solidFill>
                <a:srgbClr val="0B87A1"/>
              </a:solidFill>
              <a:latin typeface="Dosis ExtraLight"/>
              <a:ea typeface="Dosis ExtraLight"/>
              <a:cs typeface="Dosis ExtraLight"/>
              <a:sym typeface="Dosis ExtraLight"/>
            </a:endParaRPr>
          </a:p>
          <a:p>
            <a:pPr marL="0" lvl="0" indent="0" algn="l" rtl="0">
              <a:spcBef>
                <a:spcPts val="600"/>
              </a:spcBef>
              <a:spcAft>
                <a:spcPts val="0"/>
              </a:spcAft>
              <a:buNone/>
            </a:pPr>
            <a:r>
              <a:rPr lang="en" sz="1800"/>
              <a:t>Show and explain your web, app or software projects using these gadget templates.</a:t>
            </a:r>
            <a:endParaRPr sz="1800"/>
          </a:p>
        </p:txBody>
      </p:sp>
      <p:sp>
        <p:nvSpPr>
          <p:cNvPr id="4017" name="Google Shape;4017;p3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21"/>
        <p:cNvGrpSpPr/>
        <p:nvPr/>
      </p:nvGrpSpPr>
      <p:grpSpPr>
        <a:xfrm>
          <a:off x="0" y="0"/>
          <a:ext cx="0" cy="0"/>
          <a:chOff x="0" y="0"/>
          <a:chExt cx="0" cy="0"/>
        </a:xfrm>
      </p:grpSpPr>
      <p:sp>
        <p:nvSpPr>
          <p:cNvPr id="4022" name="Google Shape;4022;p34"/>
          <p:cNvSpPr/>
          <p:nvPr/>
        </p:nvSpPr>
        <p:spPr>
          <a:xfrm>
            <a:off x="3874527" y="535613"/>
            <a:ext cx="2879504" cy="4072345"/>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34"/>
          <p:cNvSpPr/>
          <p:nvPr/>
        </p:nvSpPr>
        <p:spPr>
          <a:xfrm>
            <a:off x="4073225" y="910325"/>
            <a:ext cx="2493300" cy="333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80BFB7"/>
                </a:solidFill>
                <a:latin typeface="Titillium Web Light"/>
                <a:ea typeface="Titillium Web Light"/>
                <a:cs typeface="Titillium Web Light"/>
                <a:sym typeface="Titillium Web Light"/>
              </a:rPr>
              <a:t>Place your screenshot here</a:t>
            </a:r>
            <a:endParaRPr sz="1000">
              <a:solidFill>
                <a:srgbClr val="80BFB7"/>
              </a:solidFill>
              <a:latin typeface="Titillium Web Light"/>
              <a:ea typeface="Titillium Web Light"/>
              <a:cs typeface="Titillium Web Light"/>
              <a:sym typeface="Titillium Web Light"/>
            </a:endParaRPr>
          </a:p>
        </p:txBody>
      </p:sp>
      <p:sp>
        <p:nvSpPr>
          <p:cNvPr id="4024" name="Google Shape;4024;p34"/>
          <p:cNvSpPr txBox="1">
            <a:spLocks noGrp="1"/>
          </p:cNvSpPr>
          <p:nvPr>
            <p:ph type="body" idx="4294967295"/>
          </p:nvPr>
        </p:nvSpPr>
        <p:spPr>
          <a:xfrm>
            <a:off x="685800" y="838850"/>
            <a:ext cx="2747700" cy="33561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000">
                <a:solidFill>
                  <a:srgbClr val="0B87A1"/>
                </a:solidFill>
                <a:latin typeface="Dosis ExtraLight"/>
                <a:ea typeface="Dosis ExtraLight"/>
                <a:cs typeface="Dosis ExtraLight"/>
                <a:sym typeface="Dosis ExtraLight"/>
              </a:rPr>
              <a:t>TABLET</a:t>
            </a:r>
            <a:br>
              <a:rPr lang="en" sz="3000">
                <a:solidFill>
                  <a:srgbClr val="0B87A1"/>
                </a:solidFill>
                <a:latin typeface="Dosis ExtraLight"/>
                <a:ea typeface="Dosis ExtraLight"/>
                <a:cs typeface="Dosis ExtraLight"/>
                <a:sym typeface="Dosis ExtraLight"/>
              </a:rPr>
            </a:br>
            <a:r>
              <a:rPr lang="en" sz="3000">
                <a:solidFill>
                  <a:srgbClr val="0B87A1"/>
                </a:solidFill>
                <a:latin typeface="Dosis ExtraLight"/>
                <a:ea typeface="Dosis ExtraLight"/>
                <a:cs typeface="Dosis ExtraLight"/>
                <a:sym typeface="Dosis ExtraLight"/>
              </a:rPr>
              <a:t>PROJECT</a:t>
            </a:r>
            <a:endParaRPr sz="3000">
              <a:solidFill>
                <a:srgbClr val="0B87A1"/>
              </a:solidFill>
              <a:latin typeface="Dosis ExtraLight"/>
              <a:ea typeface="Dosis ExtraLight"/>
              <a:cs typeface="Dosis ExtraLight"/>
              <a:sym typeface="Dosis ExtraLight"/>
            </a:endParaRPr>
          </a:p>
          <a:p>
            <a:pPr marL="0" lvl="0" indent="0" algn="l" rtl="0">
              <a:spcBef>
                <a:spcPts val="600"/>
              </a:spcBef>
              <a:spcAft>
                <a:spcPts val="0"/>
              </a:spcAft>
              <a:buNone/>
            </a:pPr>
            <a:r>
              <a:rPr lang="en" sz="1800"/>
              <a:t>Show and explain your web, app or software projects using these gadget templates.</a:t>
            </a:r>
            <a:endParaRPr sz="1800"/>
          </a:p>
        </p:txBody>
      </p:sp>
      <p:sp>
        <p:nvSpPr>
          <p:cNvPr id="4025" name="Google Shape;4025;p3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29"/>
        <p:cNvGrpSpPr/>
        <p:nvPr/>
      </p:nvGrpSpPr>
      <p:grpSpPr>
        <a:xfrm>
          <a:off x="0" y="0"/>
          <a:ext cx="0" cy="0"/>
          <a:chOff x="0" y="0"/>
          <a:chExt cx="0" cy="0"/>
        </a:xfrm>
      </p:grpSpPr>
      <p:sp>
        <p:nvSpPr>
          <p:cNvPr id="4030" name="Google Shape;4030;p35"/>
          <p:cNvSpPr/>
          <p:nvPr/>
        </p:nvSpPr>
        <p:spPr>
          <a:xfrm>
            <a:off x="3388400" y="1109269"/>
            <a:ext cx="3855147"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35"/>
          <p:cNvSpPr/>
          <p:nvPr/>
        </p:nvSpPr>
        <p:spPr>
          <a:xfrm>
            <a:off x="3549725" y="1268650"/>
            <a:ext cx="3532500" cy="22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80BFB7"/>
                </a:solidFill>
                <a:latin typeface="Titillium Web Light"/>
                <a:ea typeface="Titillium Web Light"/>
                <a:cs typeface="Titillium Web Light"/>
                <a:sym typeface="Titillium Web Light"/>
              </a:rPr>
              <a:t>Place your screenshot here</a:t>
            </a:r>
            <a:endParaRPr sz="1000">
              <a:solidFill>
                <a:srgbClr val="80BFB7"/>
              </a:solidFill>
              <a:latin typeface="Titillium Web Light"/>
              <a:ea typeface="Titillium Web Light"/>
              <a:cs typeface="Titillium Web Light"/>
              <a:sym typeface="Titillium Web Light"/>
            </a:endParaRPr>
          </a:p>
        </p:txBody>
      </p:sp>
      <p:sp>
        <p:nvSpPr>
          <p:cNvPr id="4032" name="Google Shape;4032;p35"/>
          <p:cNvSpPr txBox="1">
            <a:spLocks noGrp="1"/>
          </p:cNvSpPr>
          <p:nvPr>
            <p:ph type="body" idx="4294967295"/>
          </p:nvPr>
        </p:nvSpPr>
        <p:spPr>
          <a:xfrm>
            <a:off x="685800" y="838850"/>
            <a:ext cx="2747700" cy="33561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000">
                <a:solidFill>
                  <a:srgbClr val="0B87A1"/>
                </a:solidFill>
                <a:latin typeface="Dosis ExtraLight"/>
                <a:ea typeface="Dosis ExtraLight"/>
                <a:cs typeface="Dosis ExtraLight"/>
                <a:sym typeface="Dosis ExtraLight"/>
              </a:rPr>
              <a:t>DESKTOP PROJECT</a:t>
            </a:r>
            <a:endParaRPr sz="3000">
              <a:solidFill>
                <a:srgbClr val="0B87A1"/>
              </a:solidFill>
              <a:latin typeface="Dosis ExtraLight"/>
              <a:ea typeface="Dosis ExtraLight"/>
              <a:cs typeface="Dosis ExtraLight"/>
              <a:sym typeface="Dosis ExtraLight"/>
            </a:endParaRPr>
          </a:p>
          <a:p>
            <a:pPr marL="0" lvl="0" indent="0" algn="l" rtl="0">
              <a:spcBef>
                <a:spcPts val="600"/>
              </a:spcBef>
              <a:spcAft>
                <a:spcPts val="0"/>
              </a:spcAft>
              <a:buNone/>
            </a:pPr>
            <a:r>
              <a:rPr lang="en" sz="1800"/>
              <a:t>Show and explain your web, app or software projects using these gadget templates.</a:t>
            </a:r>
            <a:endParaRPr sz="1800"/>
          </a:p>
        </p:txBody>
      </p:sp>
      <p:sp>
        <p:nvSpPr>
          <p:cNvPr id="4033" name="Google Shape;4033;p3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685800" y="7451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80BFB7"/>
                </a:solidFill>
              </a:rPr>
              <a:t>THANKS!</a:t>
            </a:r>
            <a:endParaRPr sz="6000">
              <a:solidFill>
                <a:srgbClr val="80BFB7"/>
              </a:solidFill>
            </a:endParaRPr>
          </a:p>
        </p:txBody>
      </p:sp>
      <p:sp>
        <p:nvSpPr>
          <p:cNvPr id="4039" name="Google Shape;4039;p36"/>
          <p:cNvSpPr txBox="1">
            <a:spLocks noGrp="1"/>
          </p:cNvSpPr>
          <p:nvPr>
            <p:ph type="subTitle" idx="4294967295"/>
          </p:nvPr>
        </p:nvSpPr>
        <p:spPr>
          <a:xfrm>
            <a:off x="685800" y="1944725"/>
            <a:ext cx="4863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a:solidFill>
                  <a:srgbClr val="D3EBD5"/>
                </a:solidFill>
                <a:highlight>
                  <a:srgbClr val="01597F"/>
                </a:highlight>
              </a:rPr>
              <a:t>Any questions?</a:t>
            </a:r>
            <a:endParaRPr sz="3600">
              <a:solidFill>
                <a:srgbClr val="D3EBD5"/>
              </a:solidFill>
              <a:highlight>
                <a:srgbClr val="01597F"/>
              </a:highlight>
            </a:endParaRPr>
          </a:p>
        </p:txBody>
      </p:sp>
      <p:sp>
        <p:nvSpPr>
          <p:cNvPr id="4040" name="Google Shape;4040;p36"/>
          <p:cNvSpPr txBox="1">
            <a:spLocks noGrp="1"/>
          </p:cNvSpPr>
          <p:nvPr>
            <p:ph type="body" idx="4294967295"/>
          </p:nvPr>
        </p:nvSpPr>
        <p:spPr>
          <a:xfrm>
            <a:off x="685800" y="2769202"/>
            <a:ext cx="4863900" cy="1613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solidFill>
                  <a:srgbClr val="D3EBD5"/>
                </a:solidFill>
              </a:rPr>
              <a:t>You can find me at:</a:t>
            </a:r>
            <a:endParaRPr>
              <a:solidFill>
                <a:srgbClr val="D3EBD5"/>
              </a:solidFill>
            </a:endParaRPr>
          </a:p>
          <a:p>
            <a:pPr marL="0" lvl="0" indent="0" algn="l" rtl="0">
              <a:spcBef>
                <a:spcPts val="600"/>
              </a:spcBef>
              <a:spcAft>
                <a:spcPts val="0"/>
              </a:spcAft>
              <a:buNone/>
            </a:pPr>
            <a:r>
              <a:rPr lang="en">
                <a:solidFill>
                  <a:srgbClr val="D3EBD5"/>
                </a:solidFill>
              </a:rPr>
              <a:t>@username</a:t>
            </a:r>
            <a:endParaRPr>
              <a:solidFill>
                <a:srgbClr val="D3EBD5"/>
              </a:solidFill>
            </a:endParaRPr>
          </a:p>
          <a:p>
            <a:pPr marL="0" lvl="0" indent="0" algn="l" rtl="0">
              <a:spcBef>
                <a:spcPts val="600"/>
              </a:spcBef>
              <a:spcAft>
                <a:spcPts val="0"/>
              </a:spcAft>
              <a:buNone/>
            </a:pPr>
            <a:r>
              <a:rPr lang="en">
                <a:solidFill>
                  <a:srgbClr val="D3EBD5"/>
                </a:solidFill>
              </a:rPr>
              <a:t>user@mail.me</a:t>
            </a:r>
            <a:endParaRPr>
              <a:solidFill>
                <a:srgbClr val="D3EBD5"/>
              </a:solidFill>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0EB787D-E6C3-7E42-A874-E717309C9212}"/>
              </a:ext>
            </a:extLst>
          </p:cNvPr>
          <p:cNvCxnSpPr/>
          <p:nvPr/>
        </p:nvCxnSpPr>
        <p:spPr>
          <a:xfrm>
            <a:off x="2292158" y="1549021"/>
            <a:ext cx="336233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877" name="Google Shape;3877;p19"/>
          <p:cNvSpPr txBox="1">
            <a:spLocks noGrp="1"/>
          </p:cNvSpPr>
          <p:nvPr>
            <p:ph type="ctrTitle" idx="4294967295"/>
          </p:nvPr>
        </p:nvSpPr>
        <p:spPr>
          <a:xfrm>
            <a:off x="685800" y="2650149"/>
            <a:ext cx="6965576" cy="207005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7200" dirty="0">
                <a:solidFill>
                  <a:srgbClr val="D3EBD5"/>
                </a:solidFill>
              </a:rPr>
              <a:t>RELEVANCE TO YOUR WORK?</a:t>
            </a: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
        <p:nvSpPr>
          <p:cNvPr id="3" name="Rectangle 2">
            <a:extLst>
              <a:ext uri="{FF2B5EF4-FFF2-40B4-BE49-F238E27FC236}">
                <a16:creationId xmlns:a16="http://schemas.microsoft.com/office/drawing/2014/main" id="{FBB63194-3FE3-1F42-B55B-4FC96D49F67A}"/>
              </a:ext>
            </a:extLst>
          </p:cNvPr>
          <p:cNvSpPr/>
          <p:nvPr/>
        </p:nvSpPr>
        <p:spPr>
          <a:xfrm>
            <a:off x="2117345" y="1321174"/>
            <a:ext cx="839373" cy="584775"/>
          </a:xfrm>
          <a:prstGeom prst="rect">
            <a:avLst/>
          </a:prstGeom>
        </p:spPr>
        <p:txBody>
          <a:bodyPr wrap="square">
            <a:spAutoFit/>
          </a:bodyPr>
          <a:lstStyle/>
          <a:p>
            <a:r>
              <a:rPr lang="en-GB" sz="3200" dirty="0"/>
              <a:t>✋</a:t>
            </a:r>
          </a:p>
        </p:txBody>
      </p:sp>
      <p:sp>
        <p:nvSpPr>
          <p:cNvPr id="4" name="Rectangle 3">
            <a:extLst>
              <a:ext uri="{FF2B5EF4-FFF2-40B4-BE49-F238E27FC236}">
                <a16:creationId xmlns:a16="http://schemas.microsoft.com/office/drawing/2014/main" id="{22E44FAA-3B65-1146-980A-05E8F432222A}"/>
              </a:ext>
            </a:extLst>
          </p:cNvPr>
          <p:cNvSpPr/>
          <p:nvPr/>
        </p:nvSpPr>
        <p:spPr>
          <a:xfrm>
            <a:off x="4168588" y="1321174"/>
            <a:ext cx="839373" cy="584775"/>
          </a:xfrm>
          <a:prstGeom prst="rect">
            <a:avLst/>
          </a:prstGeom>
        </p:spPr>
        <p:txBody>
          <a:bodyPr wrap="square">
            <a:spAutoFit/>
          </a:bodyPr>
          <a:lstStyle/>
          <a:p>
            <a:r>
              <a:rPr lang="en-GB" sz="3200" dirty="0"/>
              <a:t>✌️</a:t>
            </a:r>
          </a:p>
        </p:txBody>
      </p:sp>
      <p:sp>
        <p:nvSpPr>
          <p:cNvPr id="5" name="Rectangle 4">
            <a:extLst>
              <a:ext uri="{FF2B5EF4-FFF2-40B4-BE49-F238E27FC236}">
                <a16:creationId xmlns:a16="http://schemas.microsoft.com/office/drawing/2014/main" id="{EB68EC0E-97D7-0E48-B418-7B0F6FBE5B02}"/>
              </a:ext>
            </a:extLst>
          </p:cNvPr>
          <p:cNvSpPr/>
          <p:nvPr/>
        </p:nvSpPr>
        <p:spPr>
          <a:xfrm>
            <a:off x="5391704" y="1321174"/>
            <a:ext cx="839373" cy="584775"/>
          </a:xfrm>
          <a:prstGeom prst="rect">
            <a:avLst/>
          </a:prstGeom>
        </p:spPr>
        <p:txBody>
          <a:bodyPr wrap="square">
            <a:spAutoFit/>
          </a:bodyPr>
          <a:lstStyle/>
          <a:p>
            <a:r>
              <a:rPr lang="en-GB" sz="3200" dirty="0"/>
              <a:t>✊</a:t>
            </a:r>
          </a:p>
        </p:txBody>
      </p:sp>
      <p:sp>
        <p:nvSpPr>
          <p:cNvPr id="14" name="Google Shape;3878;p19">
            <a:extLst>
              <a:ext uri="{FF2B5EF4-FFF2-40B4-BE49-F238E27FC236}">
                <a16:creationId xmlns:a16="http://schemas.microsoft.com/office/drawing/2014/main" id="{15F691F9-F141-F441-9CB9-5B8BA311B601}"/>
              </a:ext>
            </a:extLst>
          </p:cNvPr>
          <p:cNvSpPr txBox="1">
            <a:spLocks/>
          </p:cNvSpPr>
          <p:nvPr/>
        </p:nvSpPr>
        <p:spPr>
          <a:xfrm>
            <a:off x="5304917" y="1708423"/>
            <a:ext cx="699141" cy="4987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GB" sz="1000" dirty="0">
                <a:solidFill>
                  <a:schemeClr val="tx2"/>
                </a:solidFill>
              </a:rPr>
              <a:t>Not at all</a:t>
            </a:r>
          </a:p>
        </p:txBody>
      </p:sp>
      <p:sp>
        <p:nvSpPr>
          <p:cNvPr id="15" name="Google Shape;3878;p19">
            <a:extLst>
              <a:ext uri="{FF2B5EF4-FFF2-40B4-BE49-F238E27FC236}">
                <a16:creationId xmlns:a16="http://schemas.microsoft.com/office/drawing/2014/main" id="{A3219CBF-9438-D346-B762-8C59A1AF1299}"/>
              </a:ext>
            </a:extLst>
          </p:cNvPr>
          <p:cNvSpPr txBox="1">
            <a:spLocks/>
          </p:cNvSpPr>
          <p:nvPr/>
        </p:nvSpPr>
        <p:spPr>
          <a:xfrm>
            <a:off x="1957566" y="1708423"/>
            <a:ext cx="839373" cy="4987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lgn="ctr">
              <a:buFont typeface="Titillium Web Light"/>
              <a:buNone/>
            </a:pPr>
            <a:r>
              <a:rPr lang="en-GB" sz="1000" dirty="0">
                <a:solidFill>
                  <a:schemeClr val="tx2"/>
                </a:solidFill>
              </a:rPr>
              <a:t>Completely</a:t>
            </a:r>
          </a:p>
        </p:txBody>
      </p:sp>
    </p:spTree>
    <p:extLst>
      <p:ext uri="{BB962C8B-B14F-4D97-AF65-F5344CB8AC3E}">
        <p14:creationId xmlns:p14="http://schemas.microsoft.com/office/powerpoint/2010/main" val="2048255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3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4047" name="Google Shape;4047;p37"/>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rgbClr val="0B87A1"/>
                </a:solidFill>
                <a:hlinkClick r:id="rId3"/>
              </a:rPr>
              <a:t>SlidesCarnival</a:t>
            </a:r>
            <a:endParaRPr sz="2400">
              <a:solidFill>
                <a:srgbClr val="0B87A1"/>
              </a:solidFill>
            </a:endParaRPr>
          </a:p>
          <a:p>
            <a:pPr marL="457200" lvl="0" indent="-381000" algn="l" rtl="0">
              <a:lnSpc>
                <a:spcPct val="115000"/>
              </a:lnSpc>
              <a:spcBef>
                <a:spcPts val="0"/>
              </a:spcBef>
              <a:spcAft>
                <a:spcPts val="0"/>
              </a:spcAft>
              <a:buSzPts val="2400"/>
              <a:buChar char="▪"/>
            </a:pPr>
            <a:r>
              <a:rPr lang="en" sz="2400"/>
              <a:t>Photographs by </a:t>
            </a:r>
            <a:r>
              <a:rPr lang="en" sz="2400" u="sng">
                <a:solidFill>
                  <a:srgbClr val="0B87A1"/>
                </a:solidFill>
                <a:hlinkClick r:id="rId4"/>
              </a:rPr>
              <a:t>Unsplash</a:t>
            </a:r>
            <a:endParaRPr sz="2400">
              <a:solidFill>
                <a:srgbClr val="0B87A1"/>
              </a:solidFill>
            </a:endParaRPr>
          </a:p>
        </p:txBody>
      </p:sp>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52"/>
        <p:cNvGrpSpPr/>
        <p:nvPr/>
      </p:nvGrpSpPr>
      <p:grpSpPr>
        <a:xfrm>
          <a:off x="0" y="0"/>
          <a:ext cx="0" cy="0"/>
          <a:chOff x="0" y="0"/>
          <a:chExt cx="0" cy="0"/>
        </a:xfrm>
      </p:grpSpPr>
      <p:sp>
        <p:nvSpPr>
          <p:cNvPr id="4053" name="Google Shape;4053;p38"/>
          <p:cNvSpPr txBox="1">
            <a:spLocks noGrp="1"/>
          </p:cNvSpPr>
          <p:nvPr>
            <p:ph type="title"/>
          </p:nvPr>
        </p:nvSpPr>
        <p:spPr>
          <a:xfrm>
            <a:off x="718300" y="739375"/>
            <a:ext cx="69075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PRESENTATION DESIGN</a:t>
            </a:r>
            <a:endParaRPr/>
          </a:p>
        </p:txBody>
      </p:sp>
      <p:sp>
        <p:nvSpPr>
          <p:cNvPr id="4054" name="Google Shape;4054;p38"/>
          <p:cNvSpPr txBox="1">
            <a:spLocks noGrp="1"/>
          </p:cNvSpPr>
          <p:nvPr>
            <p:ph type="body" idx="1"/>
          </p:nvPr>
        </p:nvSpPr>
        <p:spPr>
          <a:xfrm>
            <a:off x="718300" y="1733550"/>
            <a:ext cx="6907500" cy="29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This presentation uses the following typographies and colors:</a:t>
            </a:r>
            <a:endParaRPr sz="1300"/>
          </a:p>
          <a:p>
            <a:pPr marL="457200" lvl="0" indent="-311150" algn="l" rtl="0">
              <a:lnSpc>
                <a:spcPct val="115000"/>
              </a:lnSpc>
              <a:spcBef>
                <a:spcPts val="0"/>
              </a:spcBef>
              <a:spcAft>
                <a:spcPts val="0"/>
              </a:spcAft>
              <a:buSzPts val="1300"/>
              <a:buChar char="▪"/>
            </a:pPr>
            <a:r>
              <a:rPr lang="en" sz="1300"/>
              <a:t>Titles: </a:t>
            </a:r>
            <a:r>
              <a:rPr lang="en" sz="1300" b="1">
                <a:latin typeface="Titillium Web"/>
                <a:ea typeface="Titillium Web"/>
                <a:cs typeface="Titillium Web"/>
                <a:sym typeface="Titillium Web"/>
              </a:rPr>
              <a:t>Dosis</a:t>
            </a:r>
            <a:endParaRPr sz="1300" b="1">
              <a:latin typeface="Titillium Web"/>
              <a:ea typeface="Titillium Web"/>
              <a:cs typeface="Titillium Web"/>
              <a:sym typeface="Titillium Web"/>
            </a:endParaRPr>
          </a:p>
          <a:p>
            <a:pPr marL="457200" lvl="0" indent="-311150" algn="l" rtl="0">
              <a:lnSpc>
                <a:spcPct val="115000"/>
              </a:lnSpc>
              <a:spcBef>
                <a:spcPts val="0"/>
              </a:spcBef>
              <a:spcAft>
                <a:spcPts val="0"/>
              </a:spcAft>
              <a:buSzPts val="1300"/>
              <a:buChar char="▪"/>
            </a:pPr>
            <a:r>
              <a:rPr lang="en" sz="1300"/>
              <a:t>Body copy: </a:t>
            </a:r>
            <a:r>
              <a:rPr lang="en" sz="1300" b="1">
                <a:latin typeface="Titillium Web"/>
                <a:ea typeface="Titillium Web"/>
                <a:cs typeface="Titillium Web"/>
                <a:sym typeface="Titillium Web"/>
              </a:rPr>
              <a:t>Titillium Web</a:t>
            </a:r>
            <a:endParaRPr sz="1300" b="1">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300"/>
          </a:p>
          <a:p>
            <a:pPr marL="0" lvl="0" indent="0" algn="l" rtl="0">
              <a:lnSpc>
                <a:spcPct val="115000"/>
              </a:lnSpc>
              <a:spcBef>
                <a:spcPts val="0"/>
              </a:spcBef>
              <a:spcAft>
                <a:spcPts val="0"/>
              </a:spcAft>
              <a:buNone/>
            </a:pPr>
            <a:r>
              <a:rPr lang="en" sz="1300"/>
              <a:t>You can download the fonts on these pages:</a:t>
            </a:r>
            <a:endParaRPr sz="1300"/>
          </a:p>
          <a:p>
            <a:pPr marL="0" lvl="0" indent="0" algn="l" rtl="0">
              <a:lnSpc>
                <a:spcPct val="115000"/>
              </a:lnSpc>
              <a:spcBef>
                <a:spcPts val="0"/>
              </a:spcBef>
              <a:spcAft>
                <a:spcPts val="0"/>
              </a:spcAft>
              <a:buNone/>
            </a:pPr>
            <a:r>
              <a:rPr lang="en" sz="1300" u="sng">
                <a:solidFill>
                  <a:srgbClr val="0B87A1"/>
                </a:solidFill>
                <a:hlinkClick r:id="rId3"/>
              </a:rPr>
              <a:t>http://www.impallari.com/dosis</a:t>
            </a:r>
            <a:endParaRPr sz="1300">
              <a:solidFill>
                <a:srgbClr val="0B87A1"/>
              </a:solidFill>
            </a:endParaRPr>
          </a:p>
          <a:p>
            <a:pPr marL="0" lvl="0" indent="0" algn="l" rtl="0">
              <a:lnSpc>
                <a:spcPct val="115000"/>
              </a:lnSpc>
              <a:spcBef>
                <a:spcPts val="0"/>
              </a:spcBef>
              <a:spcAft>
                <a:spcPts val="0"/>
              </a:spcAft>
              <a:buNone/>
            </a:pPr>
            <a:r>
              <a:rPr lang="en" sz="1300" u="sng">
                <a:solidFill>
                  <a:srgbClr val="0B87A1"/>
                </a:solidFill>
                <a:hlinkClick r:id="rId4"/>
              </a:rPr>
              <a:t>http://www.campivisivi.net/titillium/</a:t>
            </a:r>
            <a:endParaRPr sz="1300">
              <a:solidFill>
                <a:srgbClr val="0B87A1"/>
              </a:solidFill>
            </a:endParaRPr>
          </a:p>
          <a:p>
            <a:pPr marL="0" lvl="0" indent="0" algn="l" rtl="0">
              <a:lnSpc>
                <a:spcPct val="115000"/>
              </a:lnSpc>
              <a:spcBef>
                <a:spcPts val="0"/>
              </a:spcBef>
              <a:spcAft>
                <a:spcPts val="0"/>
              </a:spcAft>
              <a:buNone/>
            </a:pPr>
            <a:endParaRPr sz="1300"/>
          </a:p>
          <a:p>
            <a:pPr marL="0" lvl="0" indent="0" algn="l" rtl="0">
              <a:lnSpc>
                <a:spcPct val="115000"/>
              </a:lnSpc>
              <a:spcBef>
                <a:spcPts val="0"/>
              </a:spcBef>
              <a:spcAft>
                <a:spcPts val="0"/>
              </a:spcAft>
              <a:buNone/>
            </a:pPr>
            <a:r>
              <a:rPr lang="en" sz="1300">
                <a:solidFill>
                  <a:srgbClr val="003B55"/>
                </a:solidFill>
              </a:rPr>
              <a:t>Pastel green </a:t>
            </a:r>
            <a:r>
              <a:rPr lang="en" sz="1300" b="1">
                <a:solidFill>
                  <a:srgbClr val="D3EBD5"/>
                </a:solidFill>
                <a:latin typeface="Titillium Web"/>
                <a:ea typeface="Titillium Web"/>
                <a:cs typeface="Titillium Web"/>
                <a:sym typeface="Titillium Web"/>
              </a:rPr>
              <a:t>#d3ebd5</a:t>
            </a:r>
            <a:r>
              <a:rPr lang="en" sz="1300" b="1">
                <a:solidFill>
                  <a:srgbClr val="003B55"/>
                </a:solidFill>
              </a:rPr>
              <a:t> · </a:t>
            </a:r>
            <a:r>
              <a:rPr lang="en" sz="1300">
                <a:solidFill>
                  <a:srgbClr val="003B55"/>
                </a:solidFill>
              </a:rPr>
              <a:t>Green </a:t>
            </a:r>
            <a:r>
              <a:rPr lang="en" sz="1300" b="1">
                <a:solidFill>
                  <a:srgbClr val="80BFB7"/>
                </a:solidFill>
                <a:latin typeface="Titillium Web"/>
                <a:ea typeface="Titillium Web"/>
                <a:cs typeface="Titillium Web"/>
                <a:sym typeface="Titillium Web"/>
              </a:rPr>
              <a:t>#80bfb7</a:t>
            </a:r>
            <a:r>
              <a:rPr lang="en" sz="1300" b="1">
                <a:solidFill>
                  <a:srgbClr val="003B55"/>
                </a:solidFill>
              </a:rPr>
              <a:t> · </a:t>
            </a:r>
            <a:r>
              <a:rPr lang="en" sz="1300">
                <a:solidFill>
                  <a:srgbClr val="003B55"/>
                </a:solidFill>
              </a:rPr>
              <a:t>Teal </a:t>
            </a:r>
            <a:r>
              <a:rPr lang="en" sz="1300" b="1">
                <a:solidFill>
                  <a:srgbClr val="0B87A1"/>
                </a:solidFill>
                <a:latin typeface="Titillium Web"/>
                <a:ea typeface="Titillium Web"/>
                <a:cs typeface="Titillium Web"/>
                <a:sym typeface="Titillium Web"/>
              </a:rPr>
              <a:t>#0b87a1</a:t>
            </a:r>
            <a:r>
              <a:rPr lang="en" sz="1300" b="1">
                <a:solidFill>
                  <a:srgbClr val="003B55"/>
                </a:solidFill>
              </a:rPr>
              <a:t> · </a:t>
            </a:r>
            <a:r>
              <a:rPr lang="en" sz="1300">
                <a:solidFill>
                  <a:srgbClr val="003B55"/>
                </a:solidFill>
              </a:rPr>
              <a:t>Navy </a:t>
            </a:r>
            <a:r>
              <a:rPr lang="en" sz="1300" b="1">
                <a:solidFill>
                  <a:srgbClr val="01597F"/>
                </a:solidFill>
                <a:latin typeface="Titillium Web"/>
                <a:ea typeface="Titillium Web"/>
                <a:cs typeface="Titillium Web"/>
                <a:sym typeface="Titillium Web"/>
              </a:rPr>
              <a:t>#01597f</a:t>
            </a:r>
            <a:r>
              <a:rPr lang="en" sz="1300" b="1">
                <a:solidFill>
                  <a:srgbClr val="003B55"/>
                </a:solidFill>
              </a:rPr>
              <a:t> · </a:t>
            </a:r>
            <a:r>
              <a:rPr lang="en" sz="1300">
                <a:solidFill>
                  <a:srgbClr val="003B55"/>
                </a:solidFill>
              </a:rPr>
              <a:t>Dark navy </a:t>
            </a:r>
            <a:r>
              <a:rPr lang="en" sz="1300" b="1">
                <a:solidFill>
                  <a:srgbClr val="003B55"/>
                </a:solidFill>
                <a:latin typeface="Titillium Web"/>
                <a:ea typeface="Titillium Web"/>
                <a:cs typeface="Titillium Web"/>
                <a:sym typeface="Titillium Web"/>
              </a:rPr>
              <a:t>#003b55</a:t>
            </a:r>
            <a:endParaRPr sz="1300" b="1">
              <a:solidFill>
                <a:srgbClr val="003B55"/>
              </a:solidFill>
            </a:endParaRPr>
          </a:p>
        </p:txBody>
      </p:sp>
      <p:sp>
        <p:nvSpPr>
          <p:cNvPr id="4055" name="Google Shape;4055;p38"/>
          <p:cNvSpPr txBox="1"/>
          <p:nvPr/>
        </p:nvSpPr>
        <p:spPr>
          <a:xfrm>
            <a:off x="718300" y="4095450"/>
            <a:ext cx="69075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i="1">
                <a:solidFill>
                  <a:srgbClr val="0B87A1"/>
                </a:solidFill>
                <a:latin typeface="Titillium Web Light"/>
                <a:ea typeface="Titillium Web Light"/>
                <a:cs typeface="Titillium Web Light"/>
                <a:sym typeface="Titillium Web Light"/>
              </a:rPr>
              <a:t>You don’t need to keep this slide in your presentation. It’s only here to serve you as a design guide if you need to create new slides or download the fonts to edit the presentation in PowerPoint®</a:t>
            </a:r>
            <a:endParaRPr sz="1200" i="1">
              <a:solidFill>
                <a:srgbClr val="0B87A1"/>
              </a:solidFill>
              <a:latin typeface="Titillium Web Light"/>
              <a:ea typeface="Titillium Web Light"/>
              <a:cs typeface="Titillium Web Light"/>
              <a:sym typeface="Titillium Web Light"/>
            </a:endParaRPr>
          </a:p>
          <a:p>
            <a:pPr marL="0" lvl="0" indent="0" algn="l" rtl="0">
              <a:spcBef>
                <a:spcPts val="0"/>
              </a:spcBef>
              <a:spcAft>
                <a:spcPts val="0"/>
              </a:spcAft>
              <a:buClr>
                <a:schemeClr val="dk1"/>
              </a:buClr>
              <a:buSzPts val="1100"/>
              <a:buFont typeface="Arial"/>
              <a:buNone/>
            </a:pPr>
            <a:endParaRPr sz="1200" i="1">
              <a:solidFill>
                <a:srgbClr val="0B87A1"/>
              </a:solidFill>
              <a:latin typeface="Titillium Web Light"/>
              <a:ea typeface="Titillium Web Light"/>
              <a:cs typeface="Titillium Web Light"/>
              <a:sym typeface="Titillium Web Light"/>
            </a:endParaRPr>
          </a:p>
          <a:p>
            <a:pPr marL="0" lvl="0" indent="0" algn="l" rtl="0">
              <a:spcBef>
                <a:spcPts val="0"/>
              </a:spcBef>
              <a:spcAft>
                <a:spcPts val="0"/>
              </a:spcAft>
              <a:buNone/>
            </a:pPr>
            <a:endParaRPr sz="1200" i="1">
              <a:solidFill>
                <a:srgbClr val="0B87A1"/>
              </a:solidFill>
              <a:latin typeface="Titillium Web Light"/>
              <a:ea typeface="Titillium Web Light"/>
              <a:cs typeface="Titillium Web Light"/>
              <a:sym typeface="Titillium Web Light"/>
            </a:endParaRPr>
          </a:p>
        </p:txBody>
      </p:sp>
      <p:sp>
        <p:nvSpPr>
          <p:cNvPr id="4056" name="Google Shape;4056;p3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60"/>
        <p:cNvGrpSpPr/>
        <p:nvPr/>
      </p:nvGrpSpPr>
      <p:grpSpPr>
        <a:xfrm>
          <a:off x="0" y="0"/>
          <a:ext cx="0" cy="0"/>
          <a:chOff x="0" y="0"/>
          <a:chExt cx="0" cy="0"/>
        </a:xfrm>
      </p:grpSpPr>
      <p:grpSp>
        <p:nvGrpSpPr>
          <p:cNvPr id="4061" name="Google Shape;4061;p39"/>
          <p:cNvGrpSpPr/>
          <p:nvPr/>
        </p:nvGrpSpPr>
        <p:grpSpPr>
          <a:xfrm>
            <a:off x="282768" y="342338"/>
            <a:ext cx="347107" cy="438984"/>
            <a:chOff x="584925" y="238125"/>
            <a:chExt cx="415200" cy="525100"/>
          </a:xfrm>
        </p:grpSpPr>
        <p:sp>
          <p:nvSpPr>
            <p:cNvPr id="4062" name="Google Shape;4062;p3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3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3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3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3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3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8" name="Google Shape;4068;p39"/>
          <p:cNvGrpSpPr/>
          <p:nvPr/>
        </p:nvGrpSpPr>
        <p:grpSpPr>
          <a:xfrm>
            <a:off x="834027" y="406125"/>
            <a:ext cx="371623" cy="309362"/>
            <a:chOff x="1244325" y="314425"/>
            <a:chExt cx="444525" cy="370050"/>
          </a:xfrm>
        </p:grpSpPr>
        <p:sp>
          <p:nvSpPr>
            <p:cNvPr id="4069" name="Google Shape;4069;p39"/>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39"/>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1" name="Google Shape;4071;p39"/>
          <p:cNvGrpSpPr/>
          <p:nvPr/>
        </p:nvGrpSpPr>
        <p:grpSpPr>
          <a:xfrm>
            <a:off x="1405725" y="404599"/>
            <a:ext cx="355300" cy="312413"/>
            <a:chOff x="1928175" y="312600"/>
            <a:chExt cx="425000" cy="373700"/>
          </a:xfrm>
        </p:grpSpPr>
        <p:sp>
          <p:nvSpPr>
            <p:cNvPr id="4072" name="Google Shape;4072;p39"/>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39"/>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4" name="Google Shape;4074;p39"/>
          <p:cNvSpPr/>
          <p:nvPr/>
        </p:nvSpPr>
        <p:spPr>
          <a:xfrm>
            <a:off x="20015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39"/>
          <p:cNvSpPr/>
          <p:nvPr/>
        </p:nvSpPr>
        <p:spPr>
          <a:xfrm>
            <a:off x="25849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6" name="Google Shape;4076;p39"/>
          <p:cNvGrpSpPr/>
          <p:nvPr/>
        </p:nvGrpSpPr>
        <p:grpSpPr>
          <a:xfrm>
            <a:off x="3069763" y="388276"/>
            <a:ext cx="408386" cy="345080"/>
            <a:chOff x="3918650" y="293075"/>
            <a:chExt cx="488500" cy="412775"/>
          </a:xfrm>
        </p:grpSpPr>
        <p:sp>
          <p:nvSpPr>
            <p:cNvPr id="4077" name="Google Shape;4077;p39"/>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39"/>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39"/>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0" name="Google Shape;4080;p39"/>
          <p:cNvGrpSpPr/>
          <p:nvPr/>
        </p:nvGrpSpPr>
        <p:grpSpPr>
          <a:xfrm>
            <a:off x="3669530" y="362235"/>
            <a:ext cx="335905" cy="397142"/>
            <a:chOff x="4636075" y="261925"/>
            <a:chExt cx="401800" cy="475050"/>
          </a:xfrm>
        </p:grpSpPr>
        <p:sp>
          <p:nvSpPr>
            <p:cNvPr id="4081" name="Google Shape;4081;p39"/>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39"/>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39"/>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39"/>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5" name="Google Shape;4085;p39"/>
          <p:cNvSpPr/>
          <p:nvPr/>
        </p:nvSpPr>
        <p:spPr>
          <a:xfrm>
            <a:off x="42087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6" name="Google Shape;4086;p39"/>
          <p:cNvGrpSpPr/>
          <p:nvPr/>
        </p:nvGrpSpPr>
        <p:grpSpPr>
          <a:xfrm>
            <a:off x="4796082" y="395424"/>
            <a:ext cx="336908" cy="330262"/>
            <a:chOff x="5983625" y="301625"/>
            <a:chExt cx="403000" cy="395050"/>
          </a:xfrm>
        </p:grpSpPr>
        <p:sp>
          <p:nvSpPr>
            <p:cNvPr id="4087" name="Google Shape;4087;p39"/>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39"/>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39"/>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39"/>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39"/>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39"/>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39"/>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39"/>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39"/>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39"/>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39"/>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39"/>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39"/>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39"/>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39"/>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39"/>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39"/>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39"/>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39"/>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39"/>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7" name="Google Shape;4107;p39"/>
          <p:cNvGrpSpPr/>
          <p:nvPr/>
        </p:nvGrpSpPr>
        <p:grpSpPr>
          <a:xfrm>
            <a:off x="5362158" y="392853"/>
            <a:ext cx="331808" cy="331307"/>
            <a:chOff x="6660750" y="298550"/>
            <a:chExt cx="396900" cy="396300"/>
          </a:xfrm>
        </p:grpSpPr>
        <p:sp>
          <p:nvSpPr>
            <p:cNvPr id="4108" name="Google Shape;4108;p39"/>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39"/>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0" name="Google Shape;4110;p39"/>
          <p:cNvGrpSpPr/>
          <p:nvPr/>
        </p:nvGrpSpPr>
        <p:grpSpPr>
          <a:xfrm>
            <a:off x="282768" y="914538"/>
            <a:ext cx="347107" cy="420111"/>
            <a:chOff x="584925" y="922575"/>
            <a:chExt cx="415200" cy="502525"/>
          </a:xfrm>
        </p:grpSpPr>
        <p:sp>
          <p:nvSpPr>
            <p:cNvPr id="4111" name="Google Shape;4111;p39"/>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39"/>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39"/>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4" name="Google Shape;4114;p39"/>
          <p:cNvGrpSpPr/>
          <p:nvPr/>
        </p:nvGrpSpPr>
        <p:grpSpPr>
          <a:xfrm>
            <a:off x="836075" y="904841"/>
            <a:ext cx="367547" cy="437980"/>
            <a:chOff x="1246775" y="910975"/>
            <a:chExt cx="439650" cy="523900"/>
          </a:xfrm>
        </p:grpSpPr>
        <p:sp>
          <p:nvSpPr>
            <p:cNvPr id="4115" name="Google Shape;4115;p39"/>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39"/>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39"/>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8" name="Google Shape;4118;p39"/>
          <p:cNvGrpSpPr/>
          <p:nvPr/>
        </p:nvGrpSpPr>
        <p:grpSpPr>
          <a:xfrm>
            <a:off x="1404200" y="975274"/>
            <a:ext cx="358351" cy="298118"/>
            <a:chOff x="1926350" y="995225"/>
            <a:chExt cx="428650" cy="356600"/>
          </a:xfrm>
        </p:grpSpPr>
        <p:sp>
          <p:nvSpPr>
            <p:cNvPr id="4119" name="Google Shape;4119;p39"/>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39"/>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39"/>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39"/>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3" name="Google Shape;4123;p39"/>
          <p:cNvSpPr/>
          <p:nvPr/>
        </p:nvSpPr>
        <p:spPr>
          <a:xfrm>
            <a:off x="19718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39"/>
          <p:cNvSpPr/>
          <p:nvPr/>
        </p:nvSpPr>
        <p:spPr>
          <a:xfrm>
            <a:off x="25359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39"/>
          <p:cNvSpPr/>
          <p:nvPr/>
        </p:nvSpPr>
        <p:spPr>
          <a:xfrm>
            <a:off x="31046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39"/>
          <p:cNvSpPr/>
          <p:nvPr/>
        </p:nvSpPr>
        <p:spPr>
          <a:xfrm>
            <a:off x="36793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7" name="Google Shape;4127;p39"/>
          <p:cNvGrpSpPr/>
          <p:nvPr/>
        </p:nvGrpSpPr>
        <p:grpSpPr>
          <a:xfrm>
            <a:off x="4226431" y="952827"/>
            <a:ext cx="349155" cy="349657"/>
            <a:chOff x="5302225" y="968375"/>
            <a:chExt cx="417650" cy="418250"/>
          </a:xfrm>
        </p:grpSpPr>
        <p:sp>
          <p:nvSpPr>
            <p:cNvPr id="4128" name="Google Shape;4128;p39"/>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39"/>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0" name="Google Shape;4130;p39"/>
          <p:cNvGrpSpPr/>
          <p:nvPr/>
        </p:nvGrpSpPr>
        <p:grpSpPr>
          <a:xfrm>
            <a:off x="4748095" y="913514"/>
            <a:ext cx="432881" cy="421637"/>
            <a:chOff x="5926225" y="921350"/>
            <a:chExt cx="517800" cy="504350"/>
          </a:xfrm>
        </p:grpSpPr>
        <p:sp>
          <p:nvSpPr>
            <p:cNvPr id="4131" name="Google Shape;4131;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3" name="Google Shape;4133;p39"/>
          <p:cNvGrpSpPr/>
          <p:nvPr/>
        </p:nvGrpSpPr>
        <p:grpSpPr>
          <a:xfrm>
            <a:off x="5325918" y="921686"/>
            <a:ext cx="404290" cy="405314"/>
            <a:chOff x="6617400" y="931125"/>
            <a:chExt cx="483600" cy="484825"/>
          </a:xfrm>
        </p:grpSpPr>
        <p:sp>
          <p:nvSpPr>
            <p:cNvPr id="4134" name="Google Shape;4134;p39"/>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39"/>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6" name="Google Shape;4136;p39"/>
          <p:cNvGrpSpPr/>
          <p:nvPr/>
        </p:nvGrpSpPr>
        <p:grpSpPr>
          <a:xfrm>
            <a:off x="261325" y="1551048"/>
            <a:ext cx="389994" cy="273623"/>
            <a:chOff x="559275" y="1683950"/>
            <a:chExt cx="466500" cy="327300"/>
          </a:xfrm>
        </p:grpSpPr>
        <p:sp>
          <p:nvSpPr>
            <p:cNvPr id="4137" name="Google Shape;4137;p39"/>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39"/>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9" name="Google Shape;4139;p39"/>
          <p:cNvGrpSpPr/>
          <p:nvPr/>
        </p:nvGrpSpPr>
        <p:grpSpPr>
          <a:xfrm>
            <a:off x="824852" y="1496958"/>
            <a:ext cx="389994" cy="381822"/>
            <a:chOff x="1233350" y="1619250"/>
            <a:chExt cx="466500" cy="456725"/>
          </a:xfrm>
        </p:grpSpPr>
        <p:sp>
          <p:nvSpPr>
            <p:cNvPr id="4140" name="Google Shape;4140;p39"/>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39"/>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39"/>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39"/>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4" name="Google Shape;4144;p39"/>
          <p:cNvGrpSpPr/>
          <p:nvPr/>
        </p:nvGrpSpPr>
        <p:grpSpPr>
          <a:xfrm>
            <a:off x="1400626" y="1505109"/>
            <a:ext cx="365499" cy="365499"/>
            <a:chOff x="1922075" y="1629000"/>
            <a:chExt cx="437200" cy="437200"/>
          </a:xfrm>
        </p:grpSpPr>
        <p:sp>
          <p:nvSpPr>
            <p:cNvPr id="4145" name="Google Shape;4145;p39"/>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39"/>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7" name="Google Shape;4147;p39"/>
          <p:cNvGrpSpPr/>
          <p:nvPr/>
        </p:nvGrpSpPr>
        <p:grpSpPr>
          <a:xfrm>
            <a:off x="1962627" y="1503584"/>
            <a:ext cx="368551" cy="368551"/>
            <a:chOff x="2594325" y="1627175"/>
            <a:chExt cx="440850" cy="440850"/>
          </a:xfrm>
        </p:grpSpPr>
        <p:sp>
          <p:nvSpPr>
            <p:cNvPr id="4148" name="Google Shape;4148;p39"/>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39"/>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39"/>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51" name="Google Shape;4151;p39"/>
          <p:cNvSpPr/>
          <p:nvPr/>
        </p:nvSpPr>
        <p:spPr>
          <a:xfrm>
            <a:off x="25425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2" name="Google Shape;4152;p39"/>
          <p:cNvGrpSpPr/>
          <p:nvPr/>
        </p:nvGrpSpPr>
        <p:grpSpPr>
          <a:xfrm>
            <a:off x="3124395" y="1476017"/>
            <a:ext cx="299121" cy="423685"/>
            <a:chOff x="3984000" y="1594200"/>
            <a:chExt cx="357800" cy="506800"/>
          </a:xfrm>
        </p:grpSpPr>
        <p:sp>
          <p:nvSpPr>
            <p:cNvPr id="4153" name="Google Shape;4153;p39"/>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39"/>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5" name="Google Shape;4155;p39"/>
          <p:cNvGrpSpPr/>
          <p:nvPr/>
        </p:nvGrpSpPr>
        <p:grpSpPr>
          <a:xfrm>
            <a:off x="3640437" y="1566869"/>
            <a:ext cx="394090" cy="241980"/>
            <a:chOff x="4601275" y="1702875"/>
            <a:chExt cx="471400" cy="289450"/>
          </a:xfrm>
        </p:grpSpPr>
        <p:sp>
          <p:nvSpPr>
            <p:cNvPr id="4156" name="Google Shape;4156;p39"/>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39"/>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39"/>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39"/>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39"/>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1" name="Google Shape;4161;p39"/>
          <p:cNvGrpSpPr/>
          <p:nvPr/>
        </p:nvGrpSpPr>
        <p:grpSpPr>
          <a:xfrm>
            <a:off x="4222857" y="1507659"/>
            <a:ext cx="356303" cy="360400"/>
            <a:chOff x="5297950" y="1632050"/>
            <a:chExt cx="426200" cy="431100"/>
          </a:xfrm>
        </p:grpSpPr>
        <p:sp>
          <p:nvSpPr>
            <p:cNvPr id="4162" name="Google Shape;4162;p39"/>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39"/>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4" name="Google Shape;4164;p39"/>
          <p:cNvGrpSpPr/>
          <p:nvPr/>
        </p:nvGrpSpPr>
        <p:grpSpPr>
          <a:xfrm>
            <a:off x="4785360" y="1496958"/>
            <a:ext cx="358351" cy="381822"/>
            <a:chOff x="5970800" y="1619250"/>
            <a:chExt cx="428650" cy="456725"/>
          </a:xfrm>
        </p:grpSpPr>
        <p:sp>
          <p:nvSpPr>
            <p:cNvPr id="4165" name="Google Shape;4165;p39"/>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39"/>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39"/>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39"/>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39"/>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0" name="Google Shape;4170;p39"/>
          <p:cNvGrpSpPr/>
          <p:nvPr/>
        </p:nvGrpSpPr>
        <p:grpSpPr>
          <a:xfrm>
            <a:off x="5332564" y="1492360"/>
            <a:ext cx="401719" cy="366502"/>
            <a:chOff x="6625350" y="1613750"/>
            <a:chExt cx="480525" cy="438400"/>
          </a:xfrm>
        </p:grpSpPr>
        <p:sp>
          <p:nvSpPr>
            <p:cNvPr id="4171" name="Google Shape;4171;p39"/>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39"/>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39"/>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39"/>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39"/>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6" name="Google Shape;4176;p39"/>
          <p:cNvGrpSpPr/>
          <p:nvPr/>
        </p:nvGrpSpPr>
        <p:grpSpPr>
          <a:xfrm>
            <a:off x="304713" y="2088554"/>
            <a:ext cx="303217" cy="325685"/>
            <a:chOff x="611175" y="2326900"/>
            <a:chExt cx="362700" cy="389575"/>
          </a:xfrm>
        </p:grpSpPr>
        <p:sp>
          <p:nvSpPr>
            <p:cNvPr id="4177" name="Google Shape;4177;p39"/>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39"/>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39"/>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39"/>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1" name="Google Shape;4181;p39"/>
          <p:cNvSpPr/>
          <p:nvPr/>
        </p:nvSpPr>
        <p:spPr>
          <a:xfrm>
            <a:off x="8601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39"/>
          <p:cNvSpPr/>
          <p:nvPr/>
        </p:nvSpPr>
        <p:spPr>
          <a:xfrm>
            <a:off x="14236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39"/>
          <p:cNvSpPr/>
          <p:nvPr/>
        </p:nvSpPr>
        <p:spPr>
          <a:xfrm>
            <a:off x="19872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4" name="Google Shape;4184;p39"/>
          <p:cNvGrpSpPr/>
          <p:nvPr/>
        </p:nvGrpSpPr>
        <p:grpSpPr>
          <a:xfrm>
            <a:off x="2625178" y="2036492"/>
            <a:ext cx="170502" cy="425733"/>
            <a:chOff x="3386850" y="2264625"/>
            <a:chExt cx="203950" cy="509250"/>
          </a:xfrm>
        </p:grpSpPr>
        <p:sp>
          <p:nvSpPr>
            <p:cNvPr id="4185" name="Google Shape;4185;p39"/>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39"/>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7" name="Google Shape;4187;p39"/>
          <p:cNvGrpSpPr/>
          <p:nvPr/>
        </p:nvGrpSpPr>
        <p:grpSpPr>
          <a:xfrm>
            <a:off x="3767551" y="2090602"/>
            <a:ext cx="139863" cy="317513"/>
            <a:chOff x="4753325" y="2329350"/>
            <a:chExt cx="167300" cy="379800"/>
          </a:xfrm>
        </p:grpSpPr>
        <p:sp>
          <p:nvSpPr>
            <p:cNvPr id="4188" name="Google Shape;4188;p39"/>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39"/>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0" name="Google Shape;4190;p39"/>
          <p:cNvGrpSpPr/>
          <p:nvPr/>
        </p:nvGrpSpPr>
        <p:grpSpPr>
          <a:xfrm>
            <a:off x="3201453" y="2038519"/>
            <a:ext cx="145004" cy="421657"/>
            <a:chOff x="4076175" y="2267050"/>
            <a:chExt cx="173450" cy="504375"/>
          </a:xfrm>
        </p:grpSpPr>
        <p:sp>
          <p:nvSpPr>
            <p:cNvPr id="4191" name="Google Shape;4191;p39"/>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39"/>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93" name="Google Shape;4193;p39"/>
          <p:cNvSpPr/>
          <p:nvPr/>
        </p:nvSpPr>
        <p:spPr>
          <a:xfrm>
            <a:off x="42413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4" name="Google Shape;4194;p39"/>
          <p:cNvGrpSpPr/>
          <p:nvPr/>
        </p:nvGrpSpPr>
        <p:grpSpPr>
          <a:xfrm>
            <a:off x="4788934" y="2089055"/>
            <a:ext cx="351204" cy="324661"/>
            <a:chOff x="5975075" y="2327500"/>
            <a:chExt cx="420100" cy="388350"/>
          </a:xfrm>
        </p:grpSpPr>
        <p:sp>
          <p:nvSpPr>
            <p:cNvPr id="4195" name="Google Shape;4195;p3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3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7" name="Google Shape;4197;p39"/>
          <p:cNvGrpSpPr/>
          <p:nvPr/>
        </p:nvGrpSpPr>
        <p:grpSpPr>
          <a:xfrm>
            <a:off x="5420344" y="2079358"/>
            <a:ext cx="215437" cy="351204"/>
            <a:chOff x="6730350" y="2315900"/>
            <a:chExt cx="257700" cy="420100"/>
          </a:xfrm>
        </p:grpSpPr>
        <p:sp>
          <p:nvSpPr>
            <p:cNvPr id="4198" name="Google Shape;4198;p3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3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3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3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3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3" name="Google Shape;4203;p39"/>
          <p:cNvGrpSpPr/>
          <p:nvPr/>
        </p:nvGrpSpPr>
        <p:grpSpPr>
          <a:xfrm>
            <a:off x="401689" y="2615840"/>
            <a:ext cx="109265" cy="398166"/>
            <a:chOff x="727175" y="2957625"/>
            <a:chExt cx="130700" cy="476275"/>
          </a:xfrm>
        </p:grpSpPr>
        <p:sp>
          <p:nvSpPr>
            <p:cNvPr id="4204" name="Google Shape;4204;p39"/>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39"/>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6" name="Google Shape;4206;p39"/>
          <p:cNvSpPr/>
          <p:nvPr/>
        </p:nvSpPr>
        <p:spPr>
          <a:xfrm>
            <a:off x="1416008" y="2600114"/>
            <a:ext cx="334860" cy="429808"/>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39"/>
          <p:cNvSpPr/>
          <p:nvPr/>
        </p:nvSpPr>
        <p:spPr>
          <a:xfrm>
            <a:off x="895849" y="2600114"/>
            <a:ext cx="248083" cy="429808"/>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08" name="Google Shape;4208;p39"/>
          <p:cNvGrpSpPr/>
          <p:nvPr/>
        </p:nvGrpSpPr>
        <p:grpSpPr>
          <a:xfrm>
            <a:off x="1953431" y="2628589"/>
            <a:ext cx="386943" cy="372647"/>
            <a:chOff x="2583325" y="2972875"/>
            <a:chExt cx="462850" cy="445750"/>
          </a:xfrm>
        </p:grpSpPr>
        <p:sp>
          <p:nvSpPr>
            <p:cNvPr id="4209" name="Google Shape;4209;p39"/>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39"/>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1" name="Google Shape;4211;p39"/>
          <p:cNvGrpSpPr/>
          <p:nvPr/>
        </p:nvGrpSpPr>
        <p:grpSpPr>
          <a:xfrm>
            <a:off x="2503686" y="2684246"/>
            <a:ext cx="413486" cy="261354"/>
            <a:chOff x="3241525" y="3039450"/>
            <a:chExt cx="494600" cy="312625"/>
          </a:xfrm>
        </p:grpSpPr>
        <p:sp>
          <p:nvSpPr>
            <p:cNvPr id="4212" name="Google Shape;4212;p39"/>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39"/>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4" name="Google Shape;4214;p39"/>
          <p:cNvSpPr/>
          <p:nvPr/>
        </p:nvSpPr>
        <p:spPr>
          <a:xfrm>
            <a:off x="36599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5" name="Google Shape;4215;p39"/>
          <p:cNvGrpSpPr/>
          <p:nvPr/>
        </p:nvGrpSpPr>
        <p:grpSpPr>
          <a:xfrm>
            <a:off x="4187118" y="2656679"/>
            <a:ext cx="427781" cy="316489"/>
            <a:chOff x="5255200" y="3006475"/>
            <a:chExt cx="511700" cy="378575"/>
          </a:xfrm>
        </p:grpSpPr>
        <p:sp>
          <p:nvSpPr>
            <p:cNvPr id="4216" name="Google Shape;4216;p3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3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8" name="Google Shape;4218;p39"/>
          <p:cNvGrpSpPr/>
          <p:nvPr/>
        </p:nvGrpSpPr>
        <p:grpSpPr>
          <a:xfrm>
            <a:off x="3100904" y="2638307"/>
            <a:ext cx="346104" cy="353231"/>
            <a:chOff x="3955900" y="2984500"/>
            <a:chExt cx="414000" cy="422525"/>
          </a:xfrm>
        </p:grpSpPr>
        <p:sp>
          <p:nvSpPr>
            <p:cNvPr id="4219" name="Google Shape;4219;p39"/>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39"/>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39"/>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2" name="Google Shape;4222;p39"/>
          <p:cNvSpPr/>
          <p:nvPr/>
        </p:nvSpPr>
        <p:spPr>
          <a:xfrm>
            <a:off x="2649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39"/>
          <p:cNvSpPr/>
          <p:nvPr/>
        </p:nvSpPr>
        <p:spPr>
          <a:xfrm>
            <a:off x="48299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4" name="Google Shape;4224;p39"/>
          <p:cNvGrpSpPr/>
          <p:nvPr/>
        </p:nvGrpSpPr>
        <p:grpSpPr>
          <a:xfrm>
            <a:off x="5395849" y="2633187"/>
            <a:ext cx="264427" cy="375719"/>
            <a:chOff x="6701050" y="2978375"/>
            <a:chExt cx="316300" cy="449425"/>
          </a:xfrm>
        </p:grpSpPr>
        <p:sp>
          <p:nvSpPr>
            <p:cNvPr id="4225" name="Google Shape;4225;p39"/>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39"/>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7" name="Google Shape;4227;p39"/>
          <p:cNvGrpSpPr/>
          <p:nvPr/>
        </p:nvGrpSpPr>
        <p:grpSpPr>
          <a:xfrm>
            <a:off x="831477" y="3251848"/>
            <a:ext cx="376743" cy="253203"/>
            <a:chOff x="1241275" y="3718400"/>
            <a:chExt cx="450650" cy="302875"/>
          </a:xfrm>
        </p:grpSpPr>
        <p:sp>
          <p:nvSpPr>
            <p:cNvPr id="4228" name="Google Shape;4228;p39"/>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39"/>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39"/>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39"/>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2" name="Google Shape;4232;p39"/>
          <p:cNvGrpSpPr/>
          <p:nvPr/>
        </p:nvGrpSpPr>
        <p:grpSpPr>
          <a:xfrm>
            <a:off x="1400124" y="3232453"/>
            <a:ext cx="366502" cy="292495"/>
            <a:chOff x="1921475" y="3695200"/>
            <a:chExt cx="438400" cy="349875"/>
          </a:xfrm>
        </p:grpSpPr>
        <p:sp>
          <p:nvSpPr>
            <p:cNvPr id="4233" name="Google Shape;4233;p39"/>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39"/>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39"/>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6" name="Google Shape;4236;p39"/>
          <p:cNvGrpSpPr/>
          <p:nvPr/>
        </p:nvGrpSpPr>
        <p:grpSpPr>
          <a:xfrm>
            <a:off x="1967225" y="3227855"/>
            <a:ext cx="359355" cy="301190"/>
            <a:chOff x="2599825" y="3689700"/>
            <a:chExt cx="429850" cy="360275"/>
          </a:xfrm>
        </p:grpSpPr>
        <p:sp>
          <p:nvSpPr>
            <p:cNvPr id="4237" name="Google Shape;4237;p39"/>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39"/>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9" name="Google Shape;4239;p39"/>
          <p:cNvGrpSpPr/>
          <p:nvPr/>
        </p:nvGrpSpPr>
        <p:grpSpPr>
          <a:xfrm>
            <a:off x="2548099" y="3196714"/>
            <a:ext cx="324661" cy="338956"/>
            <a:chOff x="3294650" y="3652450"/>
            <a:chExt cx="388350" cy="405450"/>
          </a:xfrm>
        </p:grpSpPr>
        <p:sp>
          <p:nvSpPr>
            <p:cNvPr id="4240" name="Google Shape;4240;p39"/>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39"/>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39"/>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3" name="Google Shape;4243;p39"/>
          <p:cNvGrpSpPr/>
          <p:nvPr/>
        </p:nvGrpSpPr>
        <p:grpSpPr>
          <a:xfrm>
            <a:off x="3084581" y="3239600"/>
            <a:ext cx="378750" cy="277698"/>
            <a:chOff x="3936375" y="3703750"/>
            <a:chExt cx="453050" cy="332175"/>
          </a:xfrm>
        </p:grpSpPr>
        <p:sp>
          <p:nvSpPr>
            <p:cNvPr id="4244" name="Google Shape;4244;p39"/>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39"/>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39"/>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39"/>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39"/>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9" name="Google Shape;4249;p39"/>
          <p:cNvGrpSpPr/>
          <p:nvPr/>
        </p:nvGrpSpPr>
        <p:grpSpPr>
          <a:xfrm>
            <a:off x="3648107" y="3239600"/>
            <a:ext cx="378750" cy="277698"/>
            <a:chOff x="4610450" y="3703750"/>
            <a:chExt cx="453050" cy="332175"/>
          </a:xfrm>
        </p:grpSpPr>
        <p:sp>
          <p:nvSpPr>
            <p:cNvPr id="4250" name="Google Shape;4250;p39"/>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39"/>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2" name="Google Shape;4252;p39"/>
          <p:cNvGrpSpPr/>
          <p:nvPr/>
        </p:nvGrpSpPr>
        <p:grpSpPr>
          <a:xfrm>
            <a:off x="4224906" y="3211532"/>
            <a:ext cx="352207" cy="333836"/>
            <a:chOff x="5300400" y="3670175"/>
            <a:chExt cx="421300" cy="399325"/>
          </a:xfrm>
        </p:grpSpPr>
        <p:sp>
          <p:nvSpPr>
            <p:cNvPr id="4253" name="Google Shape;4253;p3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3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3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3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3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58" name="Google Shape;4258;p39"/>
          <p:cNvSpPr/>
          <p:nvPr/>
        </p:nvSpPr>
        <p:spPr>
          <a:xfrm>
            <a:off x="47687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9" name="Google Shape;4259;p39"/>
          <p:cNvGrpSpPr/>
          <p:nvPr/>
        </p:nvGrpSpPr>
        <p:grpSpPr>
          <a:xfrm>
            <a:off x="5357059" y="3207435"/>
            <a:ext cx="342008" cy="342028"/>
            <a:chOff x="6654650" y="3665275"/>
            <a:chExt cx="409100" cy="409125"/>
          </a:xfrm>
        </p:grpSpPr>
        <p:sp>
          <p:nvSpPr>
            <p:cNvPr id="4260" name="Google Shape;4260;p3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3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2" name="Google Shape;4262;p39"/>
          <p:cNvGrpSpPr/>
          <p:nvPr/>
        </p:nvGrpSpPr>
        <p:grpSpPr>
          <a:xfrm>
            <a:off x="271023" y="3756666"/>
            <a:ext cx="370599" cy="370620"/>
            <a:chOff x="570875" y="4322250"/>
            <a:chExt cx="443300" cy="443325"/>
          </a:xfrm>
        </p:grpSpPr>
        <p:sp>
          <p:nvSpPr>
            <p:cNvPr id="4263" name="Google Shape;4263;p3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3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3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3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7" name="Google Shape;4267;p39"/>
          <p:cNvSpPr/>
          <p:nvPr/>
        </p:nvSpPr>
        <p:spPr>
          <a:xfrm>
            <a:off x="8192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8" name="Google Shape;4268;p39"/>
          <p:cNvGrpSpPr/>
          <p:nvPr/>
        </p:nvGrpSpPr>
        <p:grpSpPr>
          <a:xfrm>
            <a:off x="1448612" y="3729120"/>
            <a:ext cx="269526" cy="425712"/>
            <a:chOff x="1979475" y="4289300"/>
            <a:chExt cx="322400" cy="509225"/>
          </a:xfrm>
        </p:grpSpPr>
        <p:sp>
          <p:nvSpPr>
            <p:cNvPr id="4269" name="Google Shape;4269;p39"/>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39"/>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39"/>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2" name="Google Shape;4272;p39"/>
          <p:cNvGrpSpPr/>
          <p:nvPr/>
        </p:nvGrpSpPr>
        <p:grpSpPr>
          <a:xfrm>
            <a:off x="1988146" y="3734721"/>
            <a:ext cx="318014" cy="414510"/>
            <a:chOff x="2624850" y="4296000"/>
            <a:chExt cx="380400" cy="495825"/>
          </a:xfrm>
        </p:grpSpPr>
        <p:sp>
          <p:nvSpPr>
            <p:cNvPr id="4273" name="Google Shape;4273;p39"/>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39"/>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39"/>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6" name="Google Shape;4276;p39"/>
          <p:cNvSpPr/>
          <p:nvPr/>
        </p:nvSpPr>
        <p:spPr>
          <a:xfrm>
            <a:off x="31041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39"/>
          <p:cNvSpPr/>
          <p:nvPr/>
        </p:nvSpPr>
        <p:spPr>
          <a:xfrm>
            <a:off x="2540554" y="3793571"/>
            <a:ext cx="339959" cy="297093"/>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39"/>
          <p:cNvSpPr/>
          <p:nvPr/>
        </p:nvSpPr>
        <p:spPr>
          <a:xfrm>
            <a:off x="36661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9" name="Google Shape;4279;p39"/>
          <p:cNvGrpSpPr/>
          <p:nvPr/>
        </p:nvGrpSpPr>
        <p:grpSpPr>
          <a:xfrm>
            <a:off x="4204486" y="3775560"/>
            <a:ext cx="393045" cy="332833"/>
            <a:chOff x="5275975" y="4344850"/>
            <a:chExt cx="470150" cy="398125"/>
          </a:xfrm>
        </p:grpSpPr>
        <p:sp>
          <p:nvSpPr>
            <p:cNvPr id="4280" name="Google Shape;4280;p39"/>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39"/>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39"/>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3" name="Google Shape;4283;p39"/>
          <p:cNvSpPr/>
          <p:nvPr/>
        </p:nvSpPr>
        <p:spPr>
          <a:xfrm>
            <a:off x="47881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4" name="Google Shape;4284;p39"/>
          <p:cNvGrpSpPr/>
          <p:nvPr/>
        </p:nvGrpSpPr>
        <p:grpSpPr>
          <a:xfrm>
            <a:off x="5346838" y="3748515"/>
            <a:ext cx="362448" cy="386922"/>
            <a:chOff x="6642425" y="4312500"/>
            <a:chExt cx="433550" cy="462825"/>
          </a:xfrm>
        </p:grpSpPr>
        <p:sp>
          <p:nvSpPr>
            <p:cNvPr id="4285" name="Google Shape;4285;p39"/>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39"/>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39"/>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8" name="Google Shape;4288;p39"/>
          <p:cNvSpPr/>
          <p:nvPr/>
        </p:nvSpPr>
        <p:spPr>
          <a:xfrm>
            <a:off x="2235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9" name="Google Shape;4289;p39"/>
          <p:cNvGrpSpPr/>
          <p:nvPr/>
        </p:nvGrpSpPr>
        <p:grpSpPr>
          <a:xfrm>
            <a:off x="834027" y="4322764"/>
            <a:ext cx="371623" cy="365499"/>
            <a:chOff x="1244325" y="4999400"/>
            <a:chExt cx="444525" cy="437200"/>
          </a:xfrm>
        </p:grpSpPr>
        <p:sp>
          <p:nvSpPr>
            <p:cNvPr id="4290" name="Google Shape;4290;p39"/>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39"/>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39"/>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39"/>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39"/>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5" name="Google Shape;4295;p39"/>
          <p:cNvGrpSpPr/>
          <p:nvPr/>
        </p:nvGrpSpPr>
        <p:grpSpPr>
          <a:xfrm>
            <a:off x="1430743" y="4311018"/>
            <a:ext cx="305265" cy="388970"/>
            <a:chOff x="1958100" y="4985350"/>
            <a:chExt cx="365150" cy="465275"/>
          </a:xfrm>
        </p:grpSpPr>
        <p:sp>
          <p:nvSpPr>
            <p:cNvPr id="4296" name="Google Shape;4296;p39"/>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39"/>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39"/>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9" name="Google Shape;4299;p39"/>
          <p:cNvGrpSpPr/>
          <p:nvPr/>
        </p:nvGrpSpPr>
        <p:grpSpPr>
          <a:xfrm>
            <a:off x="1971802" y="4325815"/>
            <a:ext cx="350200" cy="359877"/>
            <a:chOff x="2605300" y="5003050"/>
            <a:chExt cx="418900" cy="430475"/>
          </a:xfrm>
        </p:grpSpPr>
        <p:sp>
          <p:nvSpPr>
            <p:cNvPr id="4300" name="Google Shape;4300;p39"/>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39"/>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39"/>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3" name="Google Shape;4303;p39"/>
          <p:cNvGrpSpPr/>
          <p:nvPr/>
        </p:nvGrpSpPr>
        <p:grpSpPr>
          <a:xfrm>
            <a:off x="2501136" y="4333486"/>
            <a:ext cx="418585" cy="344056"/>
            <a:chOff x="3238475" y="5012225"/>
            <a:chExt cx="500700" cy="411550"/>
          </a:xfrm>
        </p:grpSpPr>
        <p:sp>
          <p:nvSpPr>
            <p:cNvPr id="4304" name="Google Shape;4304;p39"/>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39"/>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39"/>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39"/>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39"/>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9" name="Google Shape;4309;p39"/>
          <p:cNvGrpSpPr/>
          <p:nvPr/>
        </p:nvGrpSpPr>
        <p:grpSpPr>
          <a:xfrm>
            <a:off x="3607770" y="4296722"/>
            <a:ext cx="459424" cy="417561"/>
            <a:chOff x="4562200" y="4968250"/>
            <a:chExt cx="549550" cy="499475"/>
          </a:xfrm>
        </p:grpSpPr>
        <p:sp>
          <p:nvSpPr>
            <p:cNvPr id="4310" name="Google Shape;4310;p39"/>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39"/>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39"/>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39"/>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39"/>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5" name="Google Shape;4315;p39"/>
          <p:cNvGrpSpPr/>
          <p:nvPr/>
        </p:nvGrpSpPr>
        <p:grpSpPr>
          <a:xfrm>
            <a:off x="3114698" y="4320214"/>
            <a:ext cx="318516" cy="370076"/>
            <a:chOff x="3972400" y="4996350"/>
            <a:chExt cx="381000" cy="442675"/>
          </a:xfrm>
        </p:grpSpPr>
        <p:sp>
          <p:nvSpPr>
            <p:cNvPr id="4316" name="Google Shape;4316;p39"/>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39"/>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8" name="Google Shape;4318;p39"/>
          <p:cNvGrpSpPr/>
          <p:nvPr/>
        </p:nvGrpSpPr>
        <p:grpSpPr>
          <a:xfrm>
            <a:off x="4175393" y="4289073"/>
            <a:ext cx="451252" cy="432860"/>
            <a:chOff x="5241175" y="4959100"/>
            <a:chExt cx="539775" cy="517775"/>
          </a:xfrm>
        </p:grpSpPr>
        <p:sp>
          <p:nvSpPr>
            <p:cNvPr id="4319" name="Google Shape;4319;p3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3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3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3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3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3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25" name="Google Shape;4325;p39"/>
          <p:cNvSpPr/>
          <p:nvPr/>
        </p:nvSpPr>
        <p:spPr>
          <a:xfrm>
            <a:off x="47661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6" name="Google Shape;4326;p39"/>
          <p:cNvGrpSpPr/>
          <p:nvPr/>
        </p:nvGrpSpPr>
        <p:grpSpPr>
          <a:xfrm>
            <a:off x="5382577" y="4353382"/>
            <a:ext cx="289444" cy="332832"/>
            <a:chOff x="6685175" y="5036025"/>
            <a:chExt cx="346225" cy="398125"/>
          </a:xfrm>
        </p:grpSpPr>
        <p:sp>
          <p:nvSpPr>
            <p:cNvPr id="4327" name="Google Shape;4327;p39"/>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39"/>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39"/>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39"/>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39"/>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2" name="Google Shape;4332;p39"/>
          <p:cNvGrpSpPr/>
          <p:nvPr/>
        </p:nvGrpSpPr>
        <p:grpSpPr>
          <a:xfrm>
            <a:off x="5981318" y="2487199"/>
            <a:ext cx="432570" cy="421334"/>
            <a:chOff x="5926225" y="921350"/>
            <a:chExt cx="517800" cy="504350"/>
          </a:xfrm>
        </p:grpSpPr>
        <p:sp>
          <p:nvSpPr>
            <p:cNvPr id="4333" name="Google Shape;4333;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4334" name="Google Shape;4334;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4335" name="Google Shape;4335;p39"/>
          <p:cNvSpPr/>
          <p:nvPr/>
        </p:nvSpPr>
        <p:spPr>
          <a:xfrm>
            <a:off x="6172538" y="27232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6" name="Google Shape;4336;p39"/>
          <p:cNvGrpSpPr/>
          <p:nvPr/>
        </p:nvGrpSpPr>
        <p:grpSpPr>
          <a:xfrm>
            <a:off x="6863605" y="2466579"/>
            <a:ext cx="432570" cy="421334"/>
            <a:chOff x="5926225" y="921350"/>
            <a:chExt cx="517800" cy="504350"/>
          </a:xfrm>
        </p:grpSpPr>
        <p:sp>
          <p:nvSpPr>
            <p:cNvPr id="4337" name="Google Shape;4337;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99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99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9" name="Google Shape;4339;p39"/>
          <p:cNvSpPr/>
          <p:nvPr/>
        </p:nvSpPr>
        <p:spPr>
          <a:xfrm>
            <a:off x="7057526" y="27026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0" name="Google Shape;4340;p39"/>
          <p:cNvGrpSpPr/>
          <p:nvPr/>
        </p:nvGrpSpPr>
        <p:grpSpPr>
          <a:xfrm>
            <a:off x="5981585" y="3215621"/>
            <a:ext cx="1075937" cy="1047989"/>
            <a:chOff x="5926225" y="921350"/>
            <a:chExt cx="517800" cy="504350"/>
          </a:xfrm>
        </p:grpSpPr>
        <p:sp>
          <p:nvSpPr>
            <p:cNvPr id="4341" name="Google Shape;4341;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9900"/>
            </a:solidFill>
            <a:ln w="2857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9900"/>
            </a:solidFill>
            <a:ln w="2857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3" name="Google Shape;4343;p39"/>
          <p:cNvSpPr/>
          <p:nvPr/>
        </p:nvSpPr>
        <p:spPr>
          <a:xfrm>
            <a:off x="6461198" y="38027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B87A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39"/>
          <p:cNvSpPr txBox="1"/>
          <p:nvPr/>
        </p:nvSpPr>
        <p:spPr>
          <a:xfrm>
            <a:off x="5867575" y="312075"/>
            <a:ext cx="17919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003B55"/>
                </a:solidFill>
                <a:latin typeface="Titillium Web"/>
                <a:ea typeface="Titillium Web"/>
                <a:cs typeface="Titillium Web"/>
                <a:sym typeface="Titillium Web"/>
              </a:rPr>
              <a:t>SlidesCarnival icons are editable shapes</a:t>
            </a:r>
            <a:r>
              <a:rPr lang="en" sz="900">
                <a:solidFill>
                  <a:srgbClr val="003B55"/>
                </a:solidFill>
                <a:latin typeface="Titillium Web"/>
                <a:ea typeface="Titillium Web"/>
                <a:cs typeface="Titillium Web"/>
                <a:sym typeface="Titillium Web"/>
              </a:rPr>
              <a:t>. </a:t>
            </a: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sz="900">
                <a:solidFill>
                  <a:srgbClr val="003B55"/>
                </a:solidFill>
                <a:latin typeface="Titillium Web"/>
                <a:ea typeface="Titillium Web"/>
                <a:cs typeface="Titillium Web"/>
                <a:sym typeface="Titillium Web"/>
              </a:rPr>
              <a:t>This means that you can:</a:t>
            </a:r>
            <a:endParaRPr sz="900">
              <a:solidFill>
                <a:srgbClr val="003B55"/>
              </a:solidFill>
              <a:latin typeface="Titillium Web"/>
              <a:ea typeface="Titillium Web"/>
              <a:cs typeface="Titillium Web"/>
              <a:sym typeface="Titillium Web"/>
            </a:endParaRPr>
          </a:p>
          <a:p>
            <a:pPr marL="457200" lvl="0" indent="-285750" algn="l" rtl="0">
              <a:spcBef>
                <a:spcPts val="0"/>
              </a:spcBef>
              <a:spcAft>
                <a:spcPts val="0"/>
              </a:spcAft>
              <a:buClr>
                <a:srgbClr val="003B55"/>
              </a:buClr>
              <a:buSzPts val="900"/>
              <a:buFont typeface="Titillium Web"/>
              <a:buChar char="●"/>
            </a:pPr>
            <a:r>
              <a:rPr lang="en" sz="900">
                <a:solidFill>
                  <a:srgbClr val="003B55"/>
                </a:solidFill>
                <a:latin typeface="Titillium Web"/>
                <a:ea typeface="Titillium Web"/>
                <a:cs typeface="Titillium Web"/>
                <a:sym typeface="Titillium Web"/>
              </a:rPr>
              <a:t>Resize them without losing quality.</a:t>
            </a:r>
            <a:endParaRPr sz="900">
              <a:solidFill>
                <a:srgbClr val="003B55"/>
              </a:solidFill>
              <a:latin typeface="Titillium Web"/>
              <a:ea typeface="Titillium Web"/>
              <a:cs typeface="Titillium Web"/>
              <a:sym typeface="Titillium Web"/>
            </a:endParaRPr>
          </a:p>
          <a:p>
            <a:pPr marL="457200" lvl="0" indent="-285750" algn="l" rtl="0">
              <a:spcBef>
                <a:spcPts val="0"/>
              </a:spcBef>
              <a:spcAft>
                <a:spcPts val="0"/>
              </a:spcAft>
              <a:buClr>
                <a:srgbClr val="003B55"/>
              </a:buClr>
              <a:buSzPts val="900"/>
              <a:buFont typeface="Titillium Web"/>
              <a:buChar char="●"/>
            </a:pPr>
            <a:r>
              <a:rPr lang="en" sz="900">
                <a:solidFill>
                  <a:srgbClr val="003B55"/>
                </a:solidFill>
                <a:latin typeface="Titillium Web"/>
                <a:ea typeface="Titillium Web"/>
                <a:cs typeface="Titillium Web"/>
                <a:sym typeface="Titillium Web"/>
              </a:rPr>
              <a:t>Change fill color and opacity.</a:t>
            </a:r>
            <a:endParaRPr sz="900">
              <a:solidFill>
                <a:srgbClr val="003B55"/>
              </a:solidFill>
              <a:latin typeface="Titillium Web"/>
              <a:ea typeface="Titillium Web"/>
              <a:cs typeface="Titillium Web"/>
              <a:sym typeface="Titillium Web"/>
            </a:endParaRPr>
          </a:p>
          <a:p>
            <a:pPr marL="457200" lvl="0" indent="-285750" algn="l" rtl="0">
              <a:spcBef>
                <a:spcPts val="0"/>
              </a:spcBef>
              <a:spcAft>
                <a:spcPts val="0"/>
              </a:spcAft>
              <a:buClr>
                <a:srgbClr val="003B55"/>
              </a:buClr>
              <a:buSzPts val="900"/>
              <a:buFont typeface="Titillium Web"/>
              <a:buChar char="●"/>
            </a:pPr>
            <a:r>
              <a:rPr lang="en" sz="900">
                <a:solidFill>
                  <a:srgbClr val="003B55"/>
                </a:solidFill>
                <a:latin typeface="Titillium Web"/>
                <a:ea typeface="Titillium Web"/>
                <a:cs typeface="Titillium Web"/>
                <a:sym typeface="Titillium Web"/>
              </a:rPr>
              <a:t>Change line color, width and style.</a:t>
            </a: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r>
              <a:rPr lang="en" sz="900">
                <a:solidFill>
                  <a:srgbClr val="003B55"/>
                </a:solidFill>
                <a:latin typeface="Titillium Web"/>
                <a:ea typeface="Titillium Web"/>
                <a:cs typeface="Titillium Web"/>
                <a:sym typeface="Titillium Web"/>
              </a:rPr>
              <a:t>Isn’t that nice? :)</a:t>
            </a: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r>
              <a:rPr lang="en" sz="900">
                <a:solidFill>
                  <a:srgbClr val="003B55"/>
                </a:solidFill>
                <a:latin typeface="Titillium Web"/>
                <a:ea typeface="Titillium Web"/>
                <a:cs typeface="Titillium Web"/>
                <a:sym typeface="Titillium Web"/>
              </a:rPr>
              <a:t>Examples:</a:t>
            </a: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sz="900">
              <a:solidFill>
                <a:srgbClr val="003B55"/>
              </a:solidFill>
              <a:latin typeface="Titillium Web"/>
              <a:ea typeface="Titillium Web"/>
              <a:cs typeface="Titillium Web"/>
              <a:sym typeface="Titillium Web"/>
            </a:endParaRPr>
          </a:p>
        </p:txBody>
      </p:sp>
      <p:sp>
        <p:nvSpPr>
          <p:cNvPr id="4345" name="Google Shape;4345;p3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349"/>
        <p:cNvGrpSpPr/>
        <p:nvPr/>
      </p:nvGrpSpPr>
      <p:grpSpPr>
        <a:xfrm>
          <a:off x="0" y="0"/>
          <a:ext cx="0" cy="0"/>
          <a:chOff x="0" y="0"/>
          <a:chExt cx="0" cy="0"/>
        </a:xfrm>
      </p:grpSpPr>
      <p:grpSp>
        <p:nvGrpSpPr>
          <p:cNvPr id="4350" name="Google Shape;4350;p40"/>
          <p:cNvGrpSpPr/>
          <p:nvPr/>
        </p:nvGrpSpPr>
        <p:grpSpPr>
          <a:xfrm>
            <a:off x="2906488" y="1473927"/>
            <a:ext cx="445718" cy="445753"/>
            <a:chOff x="3706812" y="1035050"/>
            <a:chExt cx="4792662" cy="4787899"/>
          </a:xfrm>
        </p:grpSpPr>
        <p:sp>
          <p:nvSpPr>
            <p:cNvPr id="4351" name="Google Shape;4351;p40"/>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52" name="Google Shape;4352;p40"/>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53" name="Google Shape;4353;p40"/>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54" name="Google Shape;4354;p40"/>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55" name="Google Shape;4355;p40"/>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56" name="Google Shape;4356;p40"/>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357" name="Google Shape;4357;p40"/>
          <p:cNvGrpSpPr/>
          <p:nvPr/>
        </p:nvGrpSpPr>
        <p:grpSpPr>
          <a:xfrm>
            <a:off x="1626993" y="1473957"/>
            <a:ext cx="443331" cy="445437"/>
            <a:chOff x="1400175" y="1220787"/>
            <a:chExt cx="4473575" cy="4476750"/>
          </a:xfrm>
        </p:grpSpPr>
        <p:sp>
          <p:nvSpPr>
            <p:cNvPr id="4358" name="Google Shape;4358;p40"/>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59" name="Google Shape;4359;p40"/>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60" name="Google Shape;4360;p40"/>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61" name="Google Shape;4361;p40"/>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362" name="Google Shape;4362;p40"/>
          <p:cNvGrpSpPr/>
          <p:nvPr/>
        </p:nvGrpSpPr>
        <p:grpSpPr>
          <a:xfrm>
            <a:off x="985646" y="1473971"/>
            <a:ext cx="446045" cy="445465"/>
            <a:chOff x="1649412" y="927100"/>
            <a:chExt cx="5011737" cy="5016500"/>
          </a:xfrm>
        </p:grpSpPr>
        <p:sp>
          <p:nvSpPr>
            <p:cNvPr id="4363" name="Google Shape;4363;p40"/>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64" name="Google Shape;4364;p40"/>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65" name="Google Shape;4365;p40"/>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366" name="Google Shape;4366;p40"/>
          <p:cNvGrpSpPr/>
          <p:nvPr/>
        </p:nvGrpSpPr>
        <p:grpSpPr>
          <a:xfrm>
            <a:off x="2265997" y="1474224"/>
            <a:ext cx="444870" cy="445286"/>
            <a:chOff x="1301750" y="920750"/>
            <a:chExt cx="5095875" cy="5100637"/>
          </a:xfrm>
        </p:grpSpPr>
        <p:sp>
          <p:nvSpPr>
            <p:cNvPr id="4367" name="Google Shape;4367;p40"/>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68" name="Google Shape;4368;p40"/>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69" name="Google Shape;4369;p40"/>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70" name="Google Shape;4370;p40"/>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71" name="Google Shape;4371;p40"/>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372" name="Google Shape;4372;p40"/>
          <p:cNvGrpSpPr/>
          <p:nvPr/>
        </p:nvGrpSpPr>
        <p:grpSpPr>
          <a:xfrm>
            <a:off x="4189170" y="1474133"/>
            <a:ext cx="445621" cy="445591"/>
            <a:chOff x="5732756" y="2682276"/>
            <a:chExt cx="719905" cy="719856"/>
          </a:xfrm>
        </p:grpSpPr>
        <p:sp>
          <p:nvSpPr>
            <p:cNvPr id="4373" name="Google Shape;4373;p40"/>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74" name="Google Shape;4374;p40"/>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75" name="Google Shape;4375;p40"/>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376" name="Google Shape;4376;p40"/>
          <p:cNvGrpSpPr/>
          <p:nvPr/>
        </p:nvGrpSpPr>
        <p:grpSpPr>
          <a:xfrm>
            <a:off x="4830487" y="1474127"/>
            <a:ext cx="445627" cy="445604"/>
            <a:chOff x="6768809" y="2682265"/>
            <a:chExt cx="719915" cy="719877"/>
          </a:xfrm>
        </p:grpSpPr>
        <p:sp>
          <p:nvSpPr>
            <p:cNvPr id="4377" name="Google Shape;4377;p40"/>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78" name="Google Shape;4378;p40"/>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79" name="Google Shape;4379;p40"/>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80" name="Google Shape;4380;p40"/>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381" name="Google Shape;4381;p40"/>
          <p:cNvGrpSpPr/>
          <p:nvPr/>
        </p:nvGrpSpPr>
        <p:grpSpPr>
          <a:xfrm>
            <a:off x="5471809" y="1474156"/>
            <a:ext cx="445753" cy="445545"/>
            <a:chOff x="7804870" y="2682313"/>
            <a:chExt cx="720118" cy="719782"/>
          </a:xfrm>
        </p:grpSpPr>
        <p:sp>
          <p:nvSpPr>
            <p:cNvPr id="4382" name="Google Shape;4382;p40"/>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83" name="Google Shape;4383;p40"/>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84" name="Google Shape;4384;p40"/>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85" name="Google Shape;4385;p40"/>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86" name="Google Shape;4386;p40"/>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387" name="Google Shape;4387;p40"/>
          <p:cNvGrpSpPr/>
          <p:nvPr/>
        </p:nvGrpSpPr>
        <p:grpSpPr>
          <a:xfrm>
            <a:off x="6113257" y="1473925"/>
            <a:ext cx="446293" cy="446006"/>
            <a:chOff x="8841135" y="2681940"/>
            <a:chExt cx="720990" cy="720527"/>
          </a:xfrm>
        </p:grpSpPr>
        <p:sp>
          <p:nvSpPr>
            <p:cNvPr id="4388" name="Google Shape;4388;p40"/>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89" name="Google Shape;4389;p40"/>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90" name="Google Shape;4390;p40"/>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91" name="Google Shape;4391;p40"/>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92" name="Google Shape;4392;p40"/>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93" name="Google Shape;4393;p40"/>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394" name="Google Shape;4394;p40"/>
          <p:cNvGrpSpPr/>
          <p:nvPr/>
        </p:nvGrpSpPr>
        <p:grpSpPr>
          <a:xfrm>
            <a:off x="3547255" y="1473857"/>
            <a:ext cx="445260" cy="445260"/>
            <a:chOff x="4103687" y="1439862"/>
            <a:chExt cx="3986212" cy="3986211"/>
          </a:xfrm>
        </p:grpSpPr>
        <p:sp>
          <p:nvSpPr>
            <p:cNvPr id="4395" name="Google Shape;4395;p40"/>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96" name="Google Shape;4396;p40"/>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397" name="Google Shape;4397;p40"/>
          <p:cNvGrpSpPr/>
          <p:nvPr/>
        </p:nvGrpSpPr>
        <p:grpSpPr>
          <a:xfrm>
            <a:off x="6755245" y="1474161"/>
            <a:ext cx="445803" cy="445535"/>
            <a:chOff x="9878272" y="2682320"/>
            <a:chExt cx="720199" cy="719767"/>
          </a:xfrm>
        </p:grpSpPr>
        <p:sp>
          <p:nvSpPr>
            <p:cNvPr id="4398" name="Google Shape;4398;p40"/>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99" name="Google Shape;4399;p40"/>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00" name="Google Shape;4400;p40"/>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401" name="Google Shape;4401;p40"/>
          <p:cNvGrpSpPr/>
          <p:nvPr/>
        </p:nvGrpSpPr>
        <p:grpSpPr>
          <a:xfrm>
            <a:off x="7396743" y="1474078"/>
            <a:ext cx="445700" cy="445701"/>
            <a:chOff x="10914618" y="2682187"/>
            <a:chExt cx="720033" cy="720033"/>
          </a:xfrm>
        </p:grpSpPr>
        <p:sp>
          <p:nvSpPr>
            <p:cNvPr id="4402" name="Google Shape;4402;p40"/>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03" name="Google Shape;4403;p40"/>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04" name="Google Shape;4404;p40"/>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05" name="Google Shape;4405;p40"/>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06" name="Google Shape;4406;p40"/>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07" name="Google Shape;4407;p40"/>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408" name="Google Shape;4408;p40"/>
          <p:cNvGrpSpPr/>
          <p:nvPr/>
        </p:nvGrpSpPr>
        <p:grpSpPr>
          <a:xfrm>
            <a:off x="1620264" y="766857"/>
            <a:ext cx="361521" cy="445816"/>
            <a:chOff x="1582665" y="1011072"/>
            <a:chExt cx="584040" cy="720220"/>
          </a:xfrm>
        </p:grpSpPr>
        <p:sp>
          <p:nvSpPr>
            <p:cNvPr id="4409" name="Google Shape;4409;p40"/>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10" name="Google Shape;4410;p40"/>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11" name="Google Shape;4411;p40"/>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12" name="Google Shape;4412;p40"/>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13" name="Google Shape;4413;p40"/>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414" name="Google Shape;4414;p40"/>
          <p:cNvGrpSpPr/>
          <p:nvPr/>
        </p:nvGrpSpPr>
        <p:grpSpPr>
          <a:xfrm>
            <a:off x="2221648" y="766878"/>
            <a:ext cx="379481" cy="445796"/>
            <a:chOff x="2554206" y="1011105"/>
            <a:chExt cx="613055" cy="720187"/>
          </a:xfrm>
        </p:grpSpPr>
        <p:sp>
          <p:nvSpPr>
            <p:cNvPr id="4415" name="Google Shape;4415;p40"/>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16" name="Google Shape;4416;p40"/>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17" name="Google Shape;4417;p40"/>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418" name="Google Shape;4418;p40"/>
          <p:cNvGrpSpPr/>
          <p:nvPr/>
        </p:nvGrpSpPr>
        <p:grpSpPr>
          <a:xfrm>
            <a:off x="6769823" y="721218"/>
            <a:ext cx="460705" cy="491455"/>
            <a:chOff x="9901824" y="937343"/>
            <a:chExt cx="744273" cy="793950"/>
          </a:xfrm>
        </p:grpSpPr>
        <p:grpSp>
          <p:nvGrpSpPr>
            <p:cNvPr id="4419" name="Google Shape;4419;p40"/>
            <p:cNvGrpSpPr/>
            <p:nvPr/>
          </p:nvGrpSpPr>
          <p:grpSpPr>
            <a:xfrm>
              <a:off x="9901824" y="937343"/>
              <a:ext cx="744273" cy="793950"/>
              <a:chOff x="9901824" y="937343"/>
              <a:chExt cx="744273" cy="793950"/>
            </a:xfrm>
          </p:grpSpPr>
          <p:sp>
            <p:nvSpPr>
              <p:cNvPr id="4420" name="Google Shape;4420;p40"/>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21" name="Google Shape;4421;p40"/>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22" name="Google Shape;4422;p40"/>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23" name="Google Shape;4423;p40"/>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24" name="Google Shape;4424;p40"/>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25" name="Google Shape;4425;p40"/>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26" name="Google Shape;4426;p40"/>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27" name="Google Shape;4427;p40"/>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28" name="Google Shape;4428;p40"/>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29" name="Google Shape;4429;p40"/>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4430" name="Google Shape;4430;p40"/>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31" name="Google Shape;4431;p40"/>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32" name="Google Shape;4432;p40"/>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33" name="Google Shape;4433;p40"/>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34" name="Google Shape;4434;p40"/>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35" name="Google Shape;4435;p40"/>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436" name="Google Shape;4436;p40"/>
          <p:cNvGrpSpPr/>
          <p:nvPr/>
        </p:nvGrpSpPr>
        <p:grpSpPr>
          <a:xfrm>
            <a:off x="2840992" y="767044"/>
            <a:ext cx="369868" cy="445629"/>
            <a:chOff x="3554761" y="1011374"/>
            <a:chExt cx="597525" cy="719918"/>
          </a:xfrm>
        </p:grpSpPr>
        <p:sp>
          <p:nvSpPr>
            <p:cNvPr id="4437" name="Google Shape;4437;p40"/>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38" name="Google Shape;4438;p40"/>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39" name="Google Shape;4439;p40"/>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40" name="Google Shape;4440;p40"/>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441" name="Google Shape;4441;p40"/>
          <p:cNvGrpSpPr/>
          <p:nvPr/>
        </p:nvGrpSpPr>
        <p:grpSpPr>
          <a:xfrm>
            <a:off x="3450722" y="766832"/>
            <a:ext cx="370755" cy="445841"/>
            <a:chOff x="4539787" y="1011032"/>
            <a:chExt cx="598958" cy="720261"/>
          </a:xfrm>
        </p:grpSpPr>
        <p:sp>
          <p:nvSpPr>
            <p:cNvPr id="4442" name="Google Shape;4442;p40"/>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43" name="Google Shape;4443;p40"/>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44" name="Google Shape;4444;p40"/>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45" name="Google Shape;4445;p40"/>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46" name="Google Shape;4446;p40"/>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447" name="Google Shape;4447;p40"/>
          <p:cNvGrpSpPr/>
          <p:nvPr/>
        </p:nvGrpSpPr>
        <p:grpSpPr>
          <a:xfrm>
            <a:off x="4061340" y="766940"/>
            <a:ext cx="366917" cy="445733"/>
            <a:chOff x="5526246" y="1011207"/>
            <a:chExt cx="592758" cy="720086"/>
          </a:xfrm>
        </p:grpSpPr>
        <p:sp>
          <p:nvSpPr>
            <p:cNvPr id="4448" name="Google Shape;4448;p40"/>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49" name="Google Shape;4449;p40"/>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50" name="Google Shape;4450;p40"/>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51" name="Google Shape;4451;p40"/>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52" name="Google Shape;4452;p40"/>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53" name="Google Shape;4453;p40"/>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454" name="Google Shape;4454;p40"/>
          <p:cNvGrpSpPr/>
          <p:nvPr/>
        </p:nvGrpSpPr>
        <p:grpSpPr>
          <a:xfrm>
            <a:off x="1016108" y="766934"/>
            <a:ext cx="364294" cy="445740"/>
            <a:chOff x="606645" y="1011196"/>
            <a:chExt cx="588520" cy="720096"/>
          </a:xfrm>
        </p:grpSpPr>
        <p:sp>
          <p:nvSpPr>
            <p:cNvPr id="4455" name="Google Shape;4455;p40"/>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56" name="Google Shape;4456;p40"/>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57" name="Google Shape;4457;p40"/>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58" name="Google Shape;4458;p40"/>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459" name="Google Shape;4459;p40"/>
          <p:cNvGrpSpPr/>
          <p:nvPr/>
        </p:nvGrpSpPr>
        <p:grpSpPr>
          <a:xfrm>
            <a:off x="7470391" y="766911"/>
            <a:ext cx="298405" cy="445762"/>
            <a:chOff x="11033597" y="1011159"/>
            <a:chExt cx="482075" cy="720133"/>
          </a:xfrm>
        </p:grpSpPr>
        <p:sp>
          <p:nvSpPr>
            <p:cNvPr id="4460" name="Google Shape;4460;p40"/>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461" name="Google Shape;4461;p40"/>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462" name="Google Shape;4462;p40"/>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463" name="Google Shape;4463;p40"/>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4464" name="Google Shape;4464;p40"/>
          <p:cNvGrpSpPr/>
          <p:nvPr/>
        </p:nvGrpSpPr>
        <p:grpSpPr>
          <a:xfrm>
            <a:off x="6069256" y="721218"/>
            <a:ext cx="460705" cy="491455"/>
            <a:chOff x="8770051" y="937343"/>
            <a:chExt cx="744273" cy="793950"/>
          </a:xfrm>
        </p:grpSpPr>
        <p:sp>
          <p:nvSpPr>
            <p:cNvPr id="4465" name="Google Shape;4465;p40"/>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66" name="Google Shape;4466;p40"/>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67" name="Google Shape;4467;p40"/>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68" name="Google Shape;4468;p40"/>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69" name="Google Shape;4469;p40"/>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470" name="Google Shape;4470;p40"/>
            <p:cNvGrpSpPr/>
            <p:nvPr/>
          </p:nvGrpSpPr>
          <p:grpSpPr>
            <a:xfrm>
              <a:off x="8770051" y="937343"/>
              <a:ext cx="744273" cy="793950"/>
              <a:chOff x="6565437" y="1588001"/>
              <a:chExt cx="744273" cy="793950"/>
            </a:xfrm>
          </p:grpSpPr>
          <p:sp>
            <p:nvSpPr>
              <p:cNvPr id="4471" name="Google Shape;4471;p4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72" name="Google Shape;4472;p4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73" name="Google Shape;4473;p4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74" name="Google Shape;4474;p4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75" name="Google Shape;4475;p4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76" name="Google Shape;4476;p4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77" name="Google Shape;4477;p4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78" name="Google Shape;4478;p4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79" name="Google Shape;4479;p4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80" name="Google Shape;4480;p4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4481" name="Google Shape;4481;p40"/>
          <p:cNvGrpSpPr/>
          <p:nvPr/>
        </p:nvGrpSpPr>
        <p:grpSpPr>
          <a:xfrm>
            <a:off x="4668120" y="721218"/>
            <a:ext cx="460705" cy="491455"/>
            <a:chOff x="6506504" y="937343"/>
            <a:chExt cx="744273" cy="793950"/>
          </a:xfrm>
        </p:grpSpPr>
        <p:sp>
          <p:nvSpPr>
            <p:cNvPr id="4482" name="Google Shape;4482;p40"/>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83" name="Google Shape;4483;p40"/>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84" name="Google Shape;4484;p40"/>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485" name="Google Shape;4485;p40"/>
            <p:cNvGrpSpPr/>
            <p:nvPr/>
          </p:nvGrpSpPr>
          <p:grpSpPr>
            <a:xfrm>
              <a:off x="6506504" y="937343"/>
              <a:ext cx="744273" cy="793950"/>
              <a:chOff x="6565437" y="1588001"/>
              <a:chExt cx="744273" cy="793950"/>
            </a:xfrm>
          </p:grpSpPr>
          <p:sp>
            <p:nvSpPr>
              <p:cNvPr id="4486" name="Google Shape;4486;p4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87" name="Google Shape;4487;p4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88" name="Google Shape;4488;p4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89" name="Google Shape;4489;p4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90" name="Google Shape;4490;p4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91" name="Google Shape;4491;p4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92" name="Google Shape;4492;p4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93" name="Google Shape;4493;p4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94" name="Google Shape;4494;p4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95" name="Google Shape;4495;p4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4496" name="Google Shape;4496;p40"/>
          <p:cNvGrpSpPr/>
          <p:nvPr/>
        </p:nvGrpSpPr>
        <p:grpSpPr>
          <a:xfrm>
            <a:off x="5368688" y="721218"/>
            <a:ext cx="460705" cy="491455"/>
            <a:chOff x="7638277" y="937343"/>
            <a:chExt cx="744273" cy="793950"/>
          </a:xfrm>
        </p:grpSpPr>
        <p:sp>
          <p:nvSpPr>
            <p:cNvPr id="4497" name="Google Shape;4497;p4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98" name="Google Shape;4498;p4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99" name="Google Shape;4499;p4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00" name="Google Shape;4500;p4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501" name="Google Shape;4501;p40"/>
            <p:cNvGrpSpPr/>
            <p:nvPr/>
          </p:nvGrpSpPr>
          <p:grpSpPr>
            <a:xfrm>
              <a:off x="7638277" y="937343"/>
              <a:ext cx="744273" cy="793950"/>
              <a:chOff x="6565437" y="1588001"/>
              <a:chExt cx="744273" cy="793950"/>
            </a:xfrm>
          </p:grpSpPr>
          <p:sp>
            <p:nvSpPr>
              <p:cNvPr id="4502" name="Google Shape;4502;p4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03" name="Google Shape;4503;p4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04" name="Google Shape;4504;p4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05" name="Google Shape;4505;p4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06" name="Google Shape;4506;p4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07" name="Google Shape;4507;p4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08" name="Google Shape;4508;p4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09" name="Google Shape;4509;p4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10" name="Google Shape;4510;p4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11" name="Google Shape;4511;p4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4512" name="Google Shape;4512;p40"/>
          <p:cNvGrpSpPr/>
          <p:nvPr/>
        </p:nvGrpSpPr>
        <p:grpSpPr>
          <a:xfrm>
            <a:off x="2908798" y="2910773"/>
            <a:ext cx="445779" cy="400764"/>
            <a:chOff x="3778727" y="4460423"/>
            <a:chExt cx="720160" cy="647438"/>
          </a:xfrm>
        </p:grpSpPr>
        <p:sp>
          <p:nvSpPr>
            <p:cNvPr id="4513" name="Google Shape;4513;p40"/>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14" name="Google Shape;4514;p40"/>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15" name="Google Shape;4515;p40"/>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16" name="Google Shape;4516;p40"/>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17" name="Google Shape;4517;p40"/>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18" name="Google Shape;4518;p40"/>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19" name="Google Shape;4519;p40"/>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520" name="Google Shape;4520;p40"/>
          <p:cNvGrpSpPr/>
          <p:nvPr/>
        </p:nvGrpSpPr>
        <p:grpSpPr>
          <a:xfrm>
            <a:off x="985683" y="2895848"/>
            <a:ext cx="445680" cy="430613"/>
            <a:chOff x="557494" y="4436312"/>
            <a:chExt cx="720000" cy="695660"/>
          </a:xfrm>
        </p:grpSpPr>
        <p:sp>
          <p:nvSpPr>
            <p:cNvPr id="4521" name="Google Shape;4521;p40"/>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22" name="Google Shape;4522;p40"/>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23" name="Google Shape;4523;p40"/>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24" name="Google Shape;4524;p40"/>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525" name="Google Shape;4525;p40"/>
          <p:cNvGrpSpPr/>
          <p:nvPr/>
        </p:nvGrpSpPr>
        <p:grpSpPr>
          <a:xfrm>
            <a:off x="4190905" y="2888259"/>
            <a:ext cx="445833" cy="445792"/>
            <a:chOff x="5926265" y="4424051"/>
            <a:chExt cx="720246" cy="720181"/>
          </a:xfrm>
        </p:grpSpPr>
        <p:sp>
          <p:nvSpPr>
            <p:cNvPr id="4526" name="Google Shape;4526;p40"/>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27" name="Google Shape;4527;p40"/>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28" name="Google Shape;4528;p40"/>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29" name="Google Shape;4529;p40"/>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530" name="Google Shape;4530;p40"/>
          <p:cNvGrpSpPr/>
          <p:nvPr/>
        </p:nvGrpSpPr>
        <p:grpSpPr>
          <a:xfrm>
            <a:off x="1626666" y="2907813"/>
            <a:ext cx="445680" cy="406684"/>
            <a:chOff x="1631150" y="4455641"/>
            <a:chExt cx="720000" cy="657002"/>
          </a:xfrm>
        </p:grpSpPr>
        <p:sp>
          <p:nvSpPr>
            <p:cNvPr id="4531" name="Google Shape;4531;p40"/>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32" name="Google Shape;4532;p40"/>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33" name="Google Shape;4533;p40"/>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34" name="Google Shape;4534;p40"/>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35" name="Google Shape;4535;p40"/>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536" name="Google Shape;4536;p40"/>
          <p:cNvGrpSpPr/>
          <p:nvPr/>
        </p:nvGrpSpPr>
        <p:grpSpPr>
          <a:xfrm>
            <a:off x="2267695" y="2907229"/>
            <a:ext cx="445680" cy="407853"/>
            <a:chOff x="2704878" y="4454697"/>
            <a:chExt cx="720000" cy="658889"/>
          </a:xfrm>
        </p:grpSpPr>
        <p:sp>
          <p:nvSpPr>
            <p:cNvPr id="4537" name="Google Shape;4537;p40"/>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38" name="Google Shape;4538;p40"/>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39" name="Google Shape;4539;p40"/>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40" name="Google Shape;4540;p40"/>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41" name="Google Shape;4541;p40"/>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42" name="Google Shape;4542;p40"/>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543" name="Google Shape;4543;p40"/>
          <p:cNvGrpSpPr/>
          <p:nvPr/>
        </p:nvGrpSpPr>
        <p:grpSpPr>
          <a:xfrm>
            <a:off x="3549966" y="2909187"/>
            <a:ext cx="445549" cy="403935"/>
            <a:chOff x="4852681" y="4457861"/>
            <a:chExt cx="719788" cy="652561"/>
          </a:xfrm>
        </p:grpSpPr>
        <p:sp>
          <p:nvSpPr>
            <p:cNvPr id="4544" name="Google Shape;4544;p40"/>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545" name="Google Shape;4545;p40"/>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546" name="Google Shape;4546;p40"/>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4547" name="Google Shape;4547;p40"/>
          <p:cNvGrpSpPr/>
          <p:nvPr/>
        </p:nvGrpSpPr>
        <p:grpSpPr>
          <a:xfrm>
            <a:off x="4832127" y="2899624"/>
            <a:ext cx="445818" cy="423063"/>
            <a:chOff x="7000306" y="4442411"/>
            <a:chExt cx="720224" cy="683463"/>
          </a:xfrm>
        </p:grpSpPr>
        <p:sp>
          <p:nvSpPr>
            <p:cNvPr id="4548" name="Google Shape;4548;p40"/>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549" name="Google Shape;4549;p40"/>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550" name="Google Shape;4550;p40"/>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551" name="Google Shape;4551;p40"/>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552" name="Google Shape;4552;p40"/>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4553" name="Google Shape;4553;p40"/>
          <p:cNvGrpSpPr/>
          <p:nvPr/>
        </p:nvGrpSpPr>
        <p:grpSpPr>
          <a:xfrm>
            <a:off x="5473335" y="2897421"/>
            <a:ext cx="445779" cy="427468"/>
            <a:chOff x="8074325" y="4438852"/>
            <a:chExt cx="720160" cy="690579"/>
          </a:xfrm>
        </p:grpSpPr>
        <p:sp>
          <p:nvSpPr>
            <p:cNvPr id="4554" name="Google Shape;4554;p40"/>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555" name="Google Shape;4555;p40"/>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556" name="Google Shape;4556;p40"/>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557" name="Google Shape;4557;p40"/>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558" name="Google Shape;4558;p40"/>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559" name="Google Shape;4559;p40"/>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4560" name="Google Shape;4560;p40"/>
          <p:cNvGrpSpPr/>
          <p:nvPr/>
        </p:nvGrpSpPr>
        <p:grpSpPr>
          <a:xfrm>
            <a:off x="6755680" y="2911370"/>
            <a:ext cx="445629" cy="399565"/>
            <a:chOff x="9878975" y="4425243"/>
            <a:chExt cx="719918" cy="645502"/>
          </a:xfrm>
        </p:grpSpPr>
        <p:sp>
          <p:nvSpPr>
            <p:cNvPr id="4561" name="Google Shape;4561;p40"/>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62" name="Google Shape;4562;p40"/>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63" name="Google Shape;4563;p40"/>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564" name="Google Shape;4564;p40"/>
          <p:cNvGrpSpPr/>
          <p:nvPr/>
        </p:nvGrpSpPr>
        <p:grpSpPr>
          <a:xfrm>
            <a:off x="7396697" y="2900171"/>
            <a:ext cx="445785" cy="421964"/>
            <a:chOff x="10914544" y="4407150"/>
            <a:chExt cx="720170" cy="681687"/>
          </a:xfrm>
        </p:grpSpPr>
        <p:sp>
          <p:nvSpPr>
            <p:cNvPr id="4565" name="Google Shape;4565;p40"/>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66" name="Google Shape;4566;p40"/>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67" name="Google Shape;4567;p40"/>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68" name="Google Shape;4568;p40"/>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569" name="Google Shape;4569;p40"/>
          <p:cNvGrpSpPr/>
          <p:nvPr/>
        </p:nvGrpSpPr>
        <p:grpSpPr>
          <a:xfrm>
            <a:off x="6114487" y="2908285"/>
            <a:ext cx="445805" cy="405735"/>
            <a:chOff x="8843122" y="4420259"/>
            <a:chExt cx="720202" cy="655469"/>
          </a:xfrm>
        </p:grpSpPr>
        <p:sp>
          <p:nvSpPr>
            <p:cNvPr id="4570" name="Google Shape;4570;p40"/>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71" name="Google Shape;4571;p40"/>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72" name="Google Shape;4572;p40"/>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73" name="Google Shape;4573;p40"/>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74" name="Google Shape;4574;p40"/>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75" name="Google Shape;4575;p40"/>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576" name="Google Shape;4576;p40"/>
          <p:cNvGrpSpPr/>
          <p:nvPr/>
        </p:nvGrpSpPr>
        <p:grpSpPr>
          <a:xfrm>
            <a:off x="2917357" y="2206847"/>
            <a:ext cx="445812" cy="394518"/>
            <a:chOff x="1510757" y="3225422"/>
            <a:chExt cx="720214" cy="637347"/>
          </a:xfrm>
        </p:grpSpPr>
        <p:sp>
          <p:nvSpPr>
            <p:cNvPr id="4577" name="Google Shape;4577;p40"/>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78" name="Google Shape;4578;p40"/>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79" name="Google Shape;4579;p40"/>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80" name="Google Shape;4580;p40"/>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81" name="Google Shape;4581;p40"/>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82" name="Google Shape;4582;p40"/>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83" name="Google Shape;4583;p40"/>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584" name="Google Shape;4584;p40"/>
          <p:cNvGrpSpPr/>
          <p:nvPr/>
        </p:nvGrpSpPr>
        <p:grpSpPr>
          <a:xfrm>
            <a:off x="3608748" y="2224367"/>
            <a:ext cx="445767" cy="359478"/>
            <a:chOff x="2595501" y="3253725"/>
            <a:chExt cx="720141" cy="580739"/>
          </a:xfrm>
        </p:grpSpPr>
        <p:sp>
          <p:nvSpPr>
            <p:cNvPr id="4585" name="Google Shape;4585;p40"/>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86" name="Google Shape;4586;p40"/>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87" name="Google Shape;4587;p40"/>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88" name="Google Shape;4588;p40"/>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589" name="Google Shape;4589;p40"/>
          <p:cNvGrpSpPr/>
          <p:nvPr/>
        </p:nvGrpSpPr>
        <p:grpSpPr>
          <a:xfrm>
            <a:off x="4991419" y="2181335"/>
            <a:ext cx="443879" cy="445541"/>
            <a:chOff x="4764809" y="3184208"/>
            <a:chExt cx="717090" cy="719775"/>
          </a:xfrm>
        </p:grpSpPr>
        <p:sp>
          <p:nvSpPr>
            <p:cNvPr id="4590" name="Google Shape;4590;p40"/>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91" name="Google Shape;4591;p40"/>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92" name="Google Shape;4592;p40"/>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593" name="Google Shape;4593;p40"/>
          <p:cNvGrpSpPr/>
          <p:nvPr/>
        </p:nvGrpSpPr>
        <p:grpSpPr>
          <a:xfrm>
            <a:off x="4300095" y="2210300"/>
            <a:ext cx="445746" cy="387612"/>
            <a:chOff x="3680173" y="3231000"/>
            <a:chExt cx="720106" cy="626190"/>
          </a:xfrm>
        </p:grpSpPr>
        <p:sp>
          <p:nvSpPr>
            <p:cNvPr id="4594" name="Google Shape;4594;p40"/>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95" name="Google Shape;4595;p40"/>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96" name="Google Shape;4596;p40"/>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597" name="Google Shape;4597;p40"/>
          <p:cNvGrpSpPr/>
          <p:nvPr/>
        </p:nvGrpSpPr>
        <p:grpSpPr>
          <a:xfrm>
            <a:off x="6372182" y="2181296"/>
            <a:ext cx="443283" cy="445620"/>
            <a:chOff x="6931035" y="3184144"/>
            <a:chExt cx="716128" cy="719903"/>
          </a:xfrm>
        </p:grpSpPr>
        <p:sp>
          <p:nvSpPr>
            <p:cNvPr id="4598" name="Google Shape;4598;p40"/>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99" name="Google Shape;4599;p40"/>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00" name="Google Shape;4600;p40"/>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01" name="Google Shape;4601;p40"/>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602" name="Google Shape;4602;p40"/>
          <p:cNvGrpSpPr/>
          <p:nvPr/>
        </p:nvGrpSpPr>
        <p:grpSpPr>
          <a:xfrm>
            <a:off x="5680876" y="2181248"/>
            <a:ext cx="445727" cy="445714"/>
            <a:chOff x="5846429" y="3184067"/>
            <a:chExt cx="720076" cy="720055"/>
          </a:xfrm>
        </p:grpSpPr>
        <p:sp>
          <p:nvSpPr>
            <p:cNvPr id="4603" name="Google Shape;4603;p40"/>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04" name="Google Shape;4604;p40"/>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05" name="Google Shape;4605;p40"/>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06" name="Google Shape;4606;p40"/>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607" name="Google Shape;4607;p40"/>
          <p:cNvGrpSpPr/>
          <p:nvPr/>
        </p:nvGrpSpPr>
        <p:grpSpPr>
          <a:xfrm>
            <a:off x="2368081" y="2181193"/>
            <a:ext cx="303698" cy="445825"/>
            <a:chOff x="655600" y="3183978"/>
            <a:chExt cx="490627" cy="720234"/>
          </a:xfrm>
        </p:grpSpPr>
        <p:sp>
          <p:nvSpPr>
            <p:cNvPr id="4608" name="Google Shape;4608;p40"/>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09" name="Google Shape;4609;p40"/>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10" name="Google Shape;4610;p40"/>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11" name="Google Shape;4611;p40"/>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12" name="Google Shape;4612;p40"/>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613" name="Google Shape;4613;p40"/>
          <p:cNvGrpSpPr/>
          <p:nvPr/>
        </p:nvGrpSpPr>
        <p:grpSpPr>
          <a:xfrm>
            <a:off x="7061043" y="2181309"/>
            <a:ext cx="189785" cy="445592"/>
            <a:chOff x="8011692" y="3184166"/>
            <a:chExt cx="306600" cy="719859"/>
          </a:xfrm>
        </p:grpSpPr>
        <p:sp>
          <p:nvSpPr>
            <p:cNvPr id="4614" name="Google Shape;4614;p40"/>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615" name="Google Shape;4615;p40"/>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616" name="Google Shape;4616;p40"/>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617" name="Google Shape;4617;p40"/>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618" name="Google Shape;4618;p40"/>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619" name="Google Shape;4619;p40"/>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4620" name="Google Shape;4620;p40"/>
          <p:cNvGrpSpPr/>
          <p:nvPr/>
        </p:nvGrpSpPr>
        <p:grpSpPr>
          <a:xfrm>
            <a:off x="7495830" y="2181059"/>
            <a:ext cx="246199" cy="445516"/>
            <a:chOff x="4556125" y="630237"/>
            <a:chExt cx="3081338" cy="5568950"/>
          </a:xfrm>
        </p:grpSpPr>
        <p:sp>
          <p:nvSpPr>
            <p:cNvPr id="4621" name="Google Shape;4621;p40"/>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622" name="Google Shape;4622;p40"/>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623" name="Google Shape;4623;p40"/>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624" name="Google Shape;4624;p40"/>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625" name="Google Shape;4625;p40"/>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626" name="Google Shape;4626;p40"/>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627" name="Google Shape;4627;p40"/>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4628" name="Google Shape;4628;p40"/>
          <p:cNvGrpSpPr/>
          <p:nvPr/>
        </p:nvGrpSpPr>
        <p:grpSpPr>
          <a:xfrm>
            <a:off x="1676853" y="2181259"/>
            <a:ext cx="445768" cy="445697"/>
            <a:chOff x="1674084" y="3214987"/>
            <a:chExt cx="720142" cy="720027"/>
          </a:xfrm>
        </p:grpSpPr>
        <p:sp>
          <p:nvSpPr>
            <p:cNvPr id="4629" name="Google Shape;4629;p40"/>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30" name="Google Shape;4630;p40"/>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31" name="Google Shape;4631;p40"/>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32" name="Google Shape;4632;p40"/>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33" name="Google Shape;4633;p40"/>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34" name="Google Shape;4634;p40"/>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35" name="Google Shape;4635;p40"/>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36" name="Google Shape;4636;p40"/>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37" name="Google Shape;4637;p40"/>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38" name="Google Shape;4638;p40"/>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39" name="Google Shape;4639;p40"/>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40" name="Google Shape;4640;p40"/>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641" name="Google Shape;4641;p40"/>
          <p:cNvGrpSpPr/>
          <p:nvPr/>
        </p:nvGrpSpPr>
        <p:grpSpPr>
          <a:xfrm>
            <a:off x="985694" y="2181221"/>
            <a:ext cx="445578" cy="445773"/>
            <a:chOff x="557511" y="3214925"/>
            <a:chExt cx="719836" cy="720150"/>
          </a:xfrm>
        </p:grpSpPr>
        <p:sp>
          <p:nvSpPr>
            <p:cNvPr id="4642" name="Google Shape;4642;p40"/>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43" name="Google Shape;4643;p40"/>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44" name="Google Shape;4644;p40"/>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45" name="Google Shape;4645;p40"/>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646" name="Google Shape;4646;p40"/>
          <p:cNvGrpSpPr/>
          <p:nvPr/>
        </p:nvGrpSpPr>
        <p:grpSpPr>
          <a:xfrm>
            <a:off x="929577" y="3617556"/>
            <a:ext cx="445905" cy="400522"/>
            <a:chOff x="1147762" y="1131887"/>
            <a:chExt cx="5137150" cy="4619626"/>
          </a:xfrm>
        </p:grpSpPr>
        <p:sp>
          <p:nvSpPr>
            <p:cNvPr id="4647" name="Google Shape;4647;p40"/>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48" name="Google Shape;4648;p40"/>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49" name="Google Shape;4649;p40"/>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650" name="Google Shape;4650;p40"/>
          <p:cNvGrpSpPr/>
          <p:nvPr/>
        </p:nvGrpSpPr>
        <p:grpSpPr>
          <a:xfrm>
            <a:off x="1726906" y="3611210"/>
            <a:ext cx="445901" cy="413282"/>
            <a:chOff x="1570037" y="1341437"/>
            <a:chExt cx="4943475" cy="4576762"/>
          </a:xfrm>
        </p:grpSpPr>
        <p:sp>
          <p:nvSpPr>
            <p:cNvPr id="4651" name="Google Shape;4651;p40"/>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652" name="Google Shape;4652;p40"/>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653" name="Google Shape;4653;p40"/>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654" name="Google Shape;4654;p40"/>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655" name="Google Shape;4655;p40"/>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656" name="Google Shape;4656;p40"/>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4657" name="Google Shape;4657;p40"/>
          <p:cNvGrpSpPr/>
          <p:nvPr/>
        </p:nvGrpSpPr>
        <p:grpSpPr>
          <a:xfrm>
            <a:off x="4212229" y="3595311"/>
            <a:ext cx="441332" cy="445721"/>
            <a:chOff x="5770007" y="5489899"/>
            <a:chExt cx="712976" cy="720067"/>
          </a:xfrm>
        </p:grpSpPr>
        <p:sp>
          <p:nvSpPr>
            <p:cNvPr id="4658" name="Google Shape;4658;p40"/>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59" name="Google Shape;4659;p40"/>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60" name="Google Shape;4660;p40"/>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61" name="Google Shape;4661;p40"/>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62" name="Google Shape;4662;p40"/>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63" name="Google Shape;4663;p40"/>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64" name="Google Shape;4664;p40"/>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65" name="Google Shape;4665;p40"/>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666" name="Google Shape;4666;p40"/>
          <p:cNvGrpSpPr/>
          <p:nvPr/>
        </p:nvGrpSpPr>
        <p:grpSpPr>
          <a:xfrm>
            <a:off x="5005020" y="3617781"/>
            <a:ext cx="445651" cy="400824"/>
            <a:chOff x="7050768" y="5526199"/>
            <a:chExt cx="719953" cy="647534"/>
          </a:xfrm>
        </p:grpSpPr>
        <p:sp>
          <p:nvSpPr>
            <p:cNvPr id="4667" name="Google Shape;4667;p40"/>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68" name="Google Shape;4668;p40"/>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69" name="Google Shape;4669;p40"/>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70" name="Google Shape;4670;p40"/>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71" name="Google Shape;4671;p40"/>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72" name="Google Shape;4672;p40"/>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73" name="Google Shape;4673;p40"/>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74" name="Google Shape;4674;p40"/>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75" name="Google Shape;4675;p40"/>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76" name="Google Shape;4676;p40"/>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77" name="Google Shape;4677;p40"/>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78" name="Google Shape;4678;p40"/>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679" name="Google Shape;4679;p40"/>
          <p:cNvGrpSpPr/>
          <p:nvPr/>
        </p:nvGrpSpPr>
        <p:grpSpPr>
          <a:xfrm>
            <a:off x="6599536" y="3617851"/>
            <a:ext cx="445681" cy="400651"/>
            <a:chOff x="9626723" y="5526313"/>
            <a:chExt cx="720002" cy="647256"/>
          </a:xfrm>
        </p:grpSpPr>
        <p:sp>
          <p:nvSpPr>
            <p:cNvPr id="4680" name="Google Shape;4680;p40"/>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81" name="Google Shape;4681;p40"/>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82" name="Google Shape;4682;p40"/>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83" name="Google Shape;4683;p40"/>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84" name="Google Shape;4684;p40"/>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85" name="Google Shape;4685;p40"/>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86" name="Google Shape;4686;p40"/>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87" name="Google Shape;4687;p40"/>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88" name="Google Shape;4688;p40"/>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89" name="Google Shape;4689;p40"/>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90" name="Google Shape;4690;p40"/>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91" name="Google Shape;4691;p40"/>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692" name="Google Shape;4692;p40"/>
          <p:cNvGrpSpPr/>
          <p:nvPr/>
        </p:nvGrpSpPr>
        <p:grpSpPr>
          <a:xfrm>
            <a:off x="7396776" y="3595288"/>
            <a:ext cx="445582" cy="445743"/>
            <a:chOff x="10914672" y="5489861"/>
            <a:chExt cx="719842" cy="720102"/>
          </a:xfrm>
        </p:grpSpPr>
        <p:sp>
          <p:nvSpPr>
            <p:cNvPr id="4693" name="Google Shape;4693;p40"/>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94" name="Google Shape;4694;p40"/>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95" name="Google Shape;4695;p40"/>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96" name="Google Shape;4696;p40"/>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97" name="Google Shape;4697;p40"/>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98" name="Google Shape;4698;p40"/>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99" name="Google Shape;4699;p40"/>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00" name="Google Shape;4700;p40"/>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01" name="Google Shape;4701;p40"/>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02" name="Google Shape;4702;p40"/>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03" name="Google Shape;4703;p40"/>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04" name="Google Shape;4704;p40"/>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705" name="Google Shape;4705;p40"/>
          <p:cNvGrpSpPr/>
          <p:nvPr/>
        </p:nvGrpSpPr>
        <p:grpSpPr>
          <a:xfrm>
            <a:off x="5802236" y="3605552"/>
            <a:ext cx="445821" cy="425246"/>
            <a:chOff x="8338678" y="5506443"/>
            <a:chExt cx="720227" cy="686988"/>
          </a:xfrm>
        </p:grpSpPr>
        <p:sp>
          <p:nvSpPr>
            <p:cNvPr id="4706" name="Google Shape;4706;p40"/>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07" name="Google Shape;4707;p40"/>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08" name="Google Shape;4708;p40"/>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09" name="Google Shape;4709;p40"/>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10" name="Google Shape;4710;p40"/>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11" name="Google Shape;4711;p40"/>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712" name="Google Shape;4712;p40"/>
          <p:cNvGrpSpPr/>
          <p:nvPr/>
        </p:nvGrpSpPr>
        <p:grpSpPr>
          <a:xfrm>
            <a:off x="2523893" y="3660142"/>
            <a:ext cx="1336824" cy="316035"/>
            <a:chOff x="3042485" y="5594633"/>
            <a:chExt cx="2159652" cy="510557"/>
          </a:xfrm>
        </p:grpSpPr>
        <p:sp>
          <p:nvSpPr>
            <p:cNvPr id="4713" name="Google Shape;4713;p40"/>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14" name="Google Shape;4714;p40"/>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15" name="Google Shape;4715;p40"/>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16" name="Google Shape;4716;p40"/>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17" name="Google Shape;4717;p40"/>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18" name="Google Shape;4718;p40"/>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19" name="Google Shape;4719;p40"/>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20" name="Google Shape;4720;p40"/>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21" name="Google Shape;4721;p40"/>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22" name="Google Shape;4722;p40"/>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23" name="Google Shape;4723;p40"/>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24" name="Google Shape;4724;p40"/>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25" name="Google Shape;4725;p40"/>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26" name="Google Shape;4726;p40"/>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27" name="Google Shape;4727;p40"/>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728" name="Google Shape;4728;p40"/>
          <p:cNvGrpSpPr/>
          <p:nvPr/>
        </p:nvGrpSpPr>
        <p:grpSpPr>
          <a:xfrm>
            <a:off x="1726783" y="4303678"/>
            <a:ext cx="445738" cy="442950"/>
            <a:chOff x="1442627" y="5710929"/>
            <a:chExt cx="594318" cy="590600"/>
          </a:xfrm>
        </p:grpSpPr>
        <p:sp>
          <p:nvSpPr>
            <p:cNvPr id="4729" name="Google Shape;4729;p40"/>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30" name="Google Shape;4730;p40"/>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31" name="Google Shape;4731;p40"/>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32" name="Google Shape;4732;p40"/>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close/>
                </a:path>
              </a:pathLst>
            </a:custGeom>
            <a:solidFill>
              <a:srgbClr val="BD2A3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33" name="Google Shape;4733;p40"/>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734" name="Google Shape;4734;p40"/>
          <p:cNvGrpSpPr/>
          <p:nvPr/>
        </p:nvGrpSpPr>
        <p:grpSpPr>
          <a:xfrm>
            <a:off x="6635633" y="4302258"/>
            <a:ext cx="373053" cy="445791"/>
            <a:chOff x="8095060" y="5664590"/>
            <a:chExt cx="497404" cy="594389"/>
          </a:xfrm>
        </p:grpSpPr>
        <p:grpSp>
          <p:nvGrpSpPr>
            <p:cNvPr id="4735" name="Google Shape;4735;p40"/>
            <p:cNvGrpSpPr/>
            <p:nvPr/>
          </p:nvGrpSpPr>
          <p:grpSpPr>
            <a:xfrm>
              <a:off x="8095060" y="5969027"/>
              <a:ext cx="497404" cy="289951"/>
              <a:chOff x="8095060" y="5969027"/>
              <a:chExt cx="497404" cy="289951"/>
            </a:xfrm>
          </p:grpSpPr>
          <p:sp>
            <p:nvSpPr>
              <p:cNvPr id="4736" name="Google Shape;4736;p40"/>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37" name="Google Shape;4737;p40"/>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38" name="Google Shape;4738;p40"/>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739" name="Google Shape;4739;p40"/>
            <p:cNvGrpSpPr/>
            <p:nvPr/>
          </p:nvGrpSpPr>
          <p:grpSpPr>
            <a:xfrm>
              <a:off x="8095060" y="5867832"/>
              <a:ext cx="497404" cy="289312"/>
              <a:chOff x="8095060" y="5867832"/>
              <a:chExt cx="497404" cy="289312"/>
            </a:xfrm>
          </p:grpSpPr>
          <p:sp>
            <p:nvSpPr>
              <p:cNvPr id="4740" name="Google Shape;4740;p40"/>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41" name="Google Shape;4741;p40"/>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42" name="Google Shape;4742;p40"/>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743" name="Google Shape;4743;p40"/>
            <p:cNvGrpSpPr/>
            <p:nvPr/>
          </p:nvGrpSpPr>
          <p:grpSpPr>
            <a:xfrm>
              <a:off x="8095060" y="5765998"/>
              <a:ext cx="497404" cy="289312"/>
              <a:chOff x="8095060" y="5765998"/>
              <a:chExt cx="497404" cy="289312"/>
            </a:xfrm>
          </p:grpSpPr>
          <p:sp>
            <p:nvSpPr>
              <p:cNvPr id="4744" name="Google Shape;4744;p40"/>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45" name="Google Shape;4745;p40"/>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46" name="Google Shape;4746;p40"/>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747" name="Google Shape;4747;p40"/>
            <p:cNvGrpSpPr/>
            <p:nvPr/>
          </p:nvGrpSpPr>
          <p:grpSpPr>
            <a:xfrm>
              <a:off x="8095060" y="5664590"/>
              <a:ext cx="497404" cy="290164"/>
              <a:chOff x="8095060" y="5664590"/>
              <a:chExt cx="497404" cy="290164"/>
            </a:xfrm>
          </p:grpSpPr>
          <p:sp>
            <p:nvSpPr>
              <p:cNvPr id="4748" name="Google Shape;4748;p40"/>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49" name="Google Shape;4749;p40"/>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50" name="Google Shape;4750;p40"/>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4751" name="Google Shape;4751;p40"/>
          <p:cNvGrpSpPr/>
          <p:nvPr/>
        </p:nvGrpSpPr>
        <p:grpSpPr>
          <a:xfrm>
            <a:off x="2718425" y="4302286"/>
            <a:ext cx="557162" cy="445734"/>
            <a:chOff x="4607809" y="5664627"/>
            <a:chExt cx="742883" cy="594312"/>
          </a:xfrm>
        </p:grpSpPr>
        <p:sp>
          <p:nvSpPr>
            <p:cNvPr id="4752" name="Google Shape;4752;p40"/>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53" name="Google Shape;4753;p40"/>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54" name="Google Shape;4754;p40"/>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55" name="Google Shape;4755;p40"/>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56" name="Google Shape;4756;p40"/>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57" name="Google Shape;4757;p40"/>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58" name="Google Shape;4758;p40"/>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59" name="Google Shape;4759;p40"/>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760" name="Google Shape;4760;p40"/>
          <p:cNvGrpSpPr/>
          <p:nvPr/>
        </p:nvGrpSpPr>
        <p:grpSpPr>
          <a:xfrm>
            <a:off x="3821490" y="4302343"/>
            <a:ext cx="1079865" cy="445620"/>
            <a:chOff x="2571250" y="5664711"/>
            <a:chExt cx="1439820" cy="594160"/>
          </a:xfrm>
        </p:grpSpPr>
        <p:sp>
          <p:nvSpPr>
            <p:cNvPr id="4761" name="Google Shape;4761;p40"/>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62" name="Google Shape;4762;p40"/>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4763" name="Google Shape;4763;p40"/>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64" name="Google Shape;4764;p40"/>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4765" name="Google Shape;4765;p40"/>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66" name="Google Shape;4766;p40"/>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4767" name="Google Shape;4767;p40"/>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68" name="Google Shape;4768;p40"/>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4769" name="Google Shape;4769;p40"/>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70" name="Google Shape;4770;p40"/>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4771" name="Google Shape;4771;p40"/>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72" name="Google Shape;4772;p40"/>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4773" name="Google Shape;4773;p40"/>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74" name="Google Shape;4774;p40"/>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4775" name="Google Shape;4775;p40"/>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76" name="Google Shape;4776;p40"/>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4777" name="Google Shape;4777;p40"/>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78" name="Google Shape;4778;p40"/>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79" name="Google Shape;4779;p40"/>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80" name="Google Shape;4780;p40"/>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81" name="Google Shape;4781;p40"/>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82" name="Google Shape;4782;p40"/>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83" name="Google Shape;4783;p40"/>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84" name="Google Shape;4784;p40"/>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4785" name="Google Shape;4785;p40"/>
          <p:cNvGrpSpPr/>
          <p:nvPr/>
        </p:nvGrpSpPr>
        <p:grpSpPr>
          <a:xfrm>
            <a:off x="5447259" y="4302135"/>
            <a:ext cx="642470" cy="446036"/>
            <a:chOff x="6332670" y="5663946"/>
            <a:chExt cx="856627" cy="594715"/>
          </a:xfrm>
        </p:grpSpPr>
        <p:grpSp>
          <p:nvGrpSpPr>
            <p:cNvPr id="4786" name="Google Shape;4786;p40"/>
            <p:cNvGrpSpPr/>
            <p:nvPr/>
          </p:nvGrpSpPr>
          <p:grpSpPr>
            <a:xfrm>
              <a:off x="6392364" y="5663946"/>
              <a:ext cx="796933" cy="185801"/>
              <a:chOff x="3321050" y="1066800"/>
              <a:chExt cx="6505573" cy="1508125"/>
            </a:xfrm>
          </p:grpSpPr>
          <p:sp>
            <p:nvSpPr>
              <p:cNvPr id="4787" name="Google Shape;4787;p4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88" name="Google Shape;4788;p4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789" name="Google Shape;4789;p40"/>
            <p:cNvGrpSpPr/>
            <p:nvPr/>
          </p:nvGrpSpPr>
          <p:grpSpPr>
            <a:xfrm flipH="1">
              <a:off x="6332670" y="5868403"/>
              <a:ext cx="796933" cy="185801"/>
              <a:chOff x="3321050" y="1066800"/>
              <a:chExt cx="6505573" cy="1508125"/>
            </a:xfrm>
          </p:grpSpPr>
          <p:sp>
            <p:nvSpPr>
              <p:cNvPr id="4790" name="Google Shape;4790;p4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91" name="Google Shape;4791;p4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792" name="Google Shape;4792;p40"/>
            <p:cNvGrpSpPr/>
            <p:nvPr/>
          </p:nvGrpSpPr>
          <p:grpSpPr>
            <a:xfrm>
              <a:off x="6392364" y="6072860"/>
              <a:ext cx="796933" cy="185801"/>
              <a:chOff x="3321050" y="1066800"/>
              <a:chExt cx="6505573" cy="1508125"/>
            </a:xfrm>
          </p:grpSpPr>
          <p:sp>
            <p:nvSpPr>
              <p:cNvPr id="4793" name="Google Shape;4793;p4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94" name="Google Shape;4794;p4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4795" name="Google Shape;4795;p40"/>
          <p:cNvSpPr txBox="1">
            <a:spLocks noGrp="1"/>
          </p:cNvSpPr>
          <p:nvPr>
            <p:ph type="title"/>
          </p:nvPr>
        </p:nvSpPr>
        <p:spPr>
          <a:xfrm>
            <a:off x="855300" y="249075"/>
            <a:ext cx="7433400" cy="39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Diagrams and infographics</a:t>
            </a:r>
            <a:endParaRPr sz="2000" dirty="0"/>
          </a:p>
        </p:txBody>
      </p:sp>
      <p:sp>
        <p:nvSpPr>
          <p:cNvPr id="4796" name="Google Shape;4796;p4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00"/>
        <p:cNvGrpSpPr/>
        <p:nvPr/>
      </p:nvGrpSpPr>
      <p:grpSpPr>
        <a:xfrm>
          <a:off x="0" y="0"/>
          <a:ext cx="0" cy="0"/>
          <a:chOff x="0" y="0"/>
          <a:chExt cx="0" cy="0"/>
        </a:xfrm>
      </p:grpSpPr>
      <p:sp>
        <p:nvSpPr>
          <p:cNvPr id="4801" name="Google Shape;4801;p41"/>
          <p:cNvSpPr txBox="1"/>
          <p:nvPr/>
        </p:nvSpPr>
        <p:spPr>
          <a:xfrm>
            <a:off x="20114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rgbClr val="003B55"/>
                </a:solidFill>
                <a:latin typeface="Titillium Web"/>
                <a:ea typeface="Titillium Web"/>
                <a:cs typeface="Titillium Web"/>
                <a:sym typeface="Titillium Web"/>
              </a:rPr>
              <a:t>Now you can use any emoji as an icon!</a:t>
            </a:r>
            <a:endParaRPr dirty="0">
              <a:solidFill>
                <a:srgbClr val="003B55"/>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dirty="0">
                <a:solidFill>
                  <a:srgbClr val="003B55"/>
                </a:solidFill>
                <a:latin typeface="Titillium Web"/>
                <a:ea typeface="Titillium Web"/>
                <a:cs typeface="Titillium Web"/>
                <a:sym typeface="Titillium Web"/>
              </a:rPr>
              <a:t>And of course it resizes without losing quality and you can change the color.</a:t>
            </a:r>
            <a:endParaRPr dirty="0">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dirty="0">
              <a:solidFill>
                <a:srgbClr val="003B55"/>
              </a:solidFill>
              <a:latin typeface="Titillium Web"/>
              <a:ea typeface="Titillium Web"/>
              <a:cs typeface="Titillium Web"/>
              <a:sym typeface="Titillium Web"/>
            </a:endParaRPr>
          </a:p>
          <a:p>
            <a:pPr marL="0" lvl="0" indent="0" algn="l" rtl="0">
              <a:spcBef>
                <a:spcPts val="0"/>
              </a:spcBef>
              <a:spcAft>
                <a:spcPts val="0"/>
              </a:spcAft>
              <a:buNone/>
            </a:pPr>
            <a:r>
              <a:rPr lang="en" dirty="0">
                <a:solidFill>
                  <a:srgbClr val="003B55"/>
                </a:solidFill>
                <a:latin typeface="Titillium Web"/>
                <a:ea typeface="Titillium Web"/>
                <a:cs typeface="Titillium Web"/>
                <a:sym typeface="Titillium Web"/>
              </a:rPr>
              <a:t>How? Follow Google instructions </a:t>
            </a:r>
            <a:r>
              <a:rPr lang="en" u="sng" dirty="0">
                <a:solidFill>
                  <a:srgbClr val="003B55"/>
                </a:solidFill>
                <a:latin typeface="Titillium Web"/>
                <a:ea typeface="Titillium Web"/>
                <a:cs typeface="Titillium Web"/>
                <a:sym typeface="Titillium Web"/>
                <a:hlinkClick r:id="rId3"/>
              </a:rPr>
              <a:t>https://twitter.com/googledocs/status/730087240156643328</a:t>
            </a:r>
            <a:endParaRPr dirty="0">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dirty="0">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dirty="0">
              <a:solidFill>
                <a:srgbClr val="003B55"/>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dirty="0">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dirty="0">
              <a:solidFill>
                <a:srgbClr val="003B55"/>
              </a:solidFill>
              <a:latin typeface="Titillium Web"/>
              <a:ea typeface="Titillium Web"/>
              <a:cs typeface="Titillium Web"/>
              <a:sym typeface="Titillium Web"/>
            </a:endParaRPr>
          </a:p>
        </p:txBody>
      </p:sp>
      <p:sp>
        <p:nvSpPr>
          <p:cNvPr id="4802" name="Google Shape;4802;p41"/>
          <p:cNvSpPr txBox="1"/>
          <p:nvPr/>
        </p:nvSpPr>
        <p:spPr>
          <a:xfrm>
            <a:off x="6557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01597F"/>
                </a:solidFill>
                <a:latin typeface="Titillium Web"/>
                <a:ea typeface="Titillium Web"/>
                <a:cs typeface="Titillium Web"/>
                <a:sym typeface="Titillium Web"/>
              </a:rPr>
              <a:t>✋👆👉👍👤👦👧👨👩👪💃🏃💑❤😂😉😋😒😭👶😸🐟🍒🍔💣📌📖🔨🎃🎈🎨🏈🏰🌏🔌🔑</a:t>
            </a:r>
            <a:r>
              <a:rPr lang="en" sz="2400" dirty="0">
                <a:solidFill>
                  <a:srgbClr val="01597F"/>
                </a:solidFill>
                <a:highlight>
                  <a:srgbClr val="D3EBD5"/>
                </a:highlight>
                <a:latin typeface="Titillium Web"/>
                <a:ea typeface="Titillium Web"/>
                <a:cs typeface="Titillium Web"/>
                <a:sym typeface="Titillium Web"/>
              </a:rPr>
              <a:t> and many more...</a:t>
            </a:r>
            <a:endParaRPr sz="2400" dirty="0">
              <a:solidFill>
                <a:srgbClr val="01597F"/>
              </a:solidFill>
              <a:highlight>
                <a:srgbClr val="D3EBD5"/>
              </a:highlight>
              <a:latin typeface="Titillium Web"/>
              <a:ea typeface="Titillium Web"/>
              <a:cs typeface="Titillium Web"/>
              <a:sym typeface="Titillium Web"/>
            </a:endParaRPr>
          </a:p>
        </p:txBody>
      </p:sp>
      <p:sp>
        <p:nvSpPr>
          <p:cNvPr id="4803" name="Google Shape;4803;p41"/>
          <p:cNvSpPr txBox="1"/>
          <p:nvPr/>
        </p:nvSpPr>
        <p:spPr>
          <a:xfrm>
            <a:off x="4965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a:solidFill>
                  <a:srgbClr val="0B87A1"/>
                </a:solidFill>
              </a:rPr>
              <a:t>😉</a:t>
            </a:r>
            <a:endParaRPr sz="9600">
              <a:solidFill>
                <a:srgbClr val="0B87A1"/>
              </a:solidFill>
            </a:endParaRPr>
          </a:p>
        </p:txBody>
      </p:sp>
      <p:sp>
        <p:nvSpPr>
          <p:cNvPr id="4804" name="Google Shape;4804;p4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4808"/>
        <p:cNvGrpSpPr/>
        <p:nvPr/>
      </p:nvGrpSpPr>
      <p:grpSpPr>
        <a:xfrm>
          <a:off x="0" y="0"/>
          <a:ext cx="0" cy="0"/>
          <a:chOff x="0" y="0"/>
          <a:chExt cx="0" cy="0"/>
        </a:xfrm>
      </p:grpSpPr>
      <p:pic>
        <p:nvPicPr>
          <p:cNvPr id="4809" name="Google Shape;4809;p42">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4810" name="Google Shape;4810;p42"/>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4811" name="Google Shape;4811;p42"/>
          <p:cNvGrpSpPr/>
          <p:nvPr/>
        </p:nvGrpSpPr>
        <p:grpSpPr>
          <a:xfrm>
            <a:off x="690575" y="3290132"/>
            <a:ext cx="7762851" cy="892418"/>
            <a:chOff x="801125" y="3213932"/>
            <a:chExt cx="7762851" cy="892418"/>
          </a:xfrm>
        </p:grpSpPr>
        <p:grpSp>
          <p:nvGrpSpPr>
            <p:cNvPr id="4812" name="Google Shape;4812;p42"/>
            <p:cNvGrpSpPr/>
            <p:nvPr/>
          </p:nvGrpSpPr>
          <p:grpSpPr>
            <a:xfrm>
              <a:off x="4845759" y="3213932"/>
              <a:ext cx="1695900" cy="892418"/>
              <a:chOff x="4845759" y="3213932"/>
              <a:chExt cx="1695900" cy="892418"/>
            </a:xfrm>
          </p:grpSpPr>
          <p:sp>
            <p:nvSpPr>
              <p:cNvPr id="4813" name="Google Shape;4813;p42"/>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4814" name="Google Shape;4814;p42"/>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4815" name="Google Shape;4815;p42"/>
            <p:cNvGrpSpPr/>
            <p:nvPr/>
          </p:nvGrpSpPr>
          <p:grpSpPr>
            <a:xfrm>
              <a:off x="2823442" y="3214222"/>
              <a:ext cx="1695900" cy="892128"/>
              <a:chOff x="2823442" y="3214222"/>
              <a:chExt cx="1695900" cy="892128"/>
            </a:xfrm>
          </p:grpSpPr>
          <p:sp>
            <p:nvSpPr>
              <p:cNvPr id="4816" name="Google Shape;4816;p42"/>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4817" name="Google Shape;4817;p42"/>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4818" name="Google Shape;4818;p42"/>
            <p:cNvGrpSpPr/>
            <p:nvPr/>
          </p:nvGrpSpPr>
          <p:grpSpPr>
            <a:xfrm>
              <a:off x="6868076" y="3213932"/>
              <a:ext cx="1695900" cy="892418"/>
              <a:chOff x="6868076" y="3213932"/>
              <a:chExt cx="1695900" cy="892418"/>
            </a:xfrm>
          </p:grpSpPr>
          <p:sp>
            <p:nvSpPr>
              <p:cNvPr id="4819" name="Google Shape;4819;p42"/>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4820" name="Google Shape;4820;p42"/>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4821" name="Google Shape;4821;p42"/>
            <p:cNvGrpSpPr/>
            <p:nvPr/>
          </p:nvGrpSpPr>
          <p:grpSpPr>
            <a:xfrm>
              <a:off x="801125" y="3214206"/>
              <a:ext cx="1695900" cy="892144"/>
              <a:chOff x="801125" y="3214206"/>
              <a:chExt cx="1695900" cy="892144"/>
            </a:xfrm>
          </p:grpSpPr>
          <p:sp>
            <p:nvSpPr>
              <p:cNvPr id="4822" name="Google Shape;4822;p42"/>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4823" name="Google Shape;4823;p42"/>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
        <p:nvSpPr>
          <p:cNvPr id="4824" name="Google Shape;4824;p4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85799" y="2650150"/>
            <a:ext cx="6125135"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7200" dirty="0">
                <a:solidFill>
                  <a:srgbClr val="D3EBD5"/>
                </a:solidFill>
              </a:rPr>
              <a:t>EASY TO TEST…</a:t>
            </a:r>
            <a:br>
              <a:rPr lang="en-GB" sz="7200" dirty="0">
                <a:solidFill>
                  <a:srgbClr val="D3EBD5"/>
                </a:solidFill>
              </a:rPr>
            </a:br>
            <a:r>
              <a:rPr lang="en-GB" sz="7200" dirty="0">
                <a:solidFill>
                  <a:srgbClr val="D3EBD5"/>
                </a:solidFill>
              </a:rPr>
              <a:t>WHY?</a:t>
            </a: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
        <p:nvSpPr>
          <p:cNvPr id="2" name="Rectangle 1">
            <a:extLst>
              <a:ext uri="{FF2B5EF4-FFF2-40B4-BE49-F238E27FC236}">
                <a16:creationId xmlns:a16="http://schemas.microsoft.com/office/drawing/2014/main" id="{79EAFA8E-E76D-224A-9B78-C4BD36AA1C38}"/>
              </a:ext>
            </a:extLst>
          </p:cNvPr>
          <p:cNvSpPr/>
          <p:nvPr/>
        </p:nvSpPr>
        <p:spPr>
          <a:xfrm>
            <a:off x="6680776" y="4236808"/>
            <a:ext cx="748923" cy="769441"/>
          </a:xfrm>
          <a:prstGeom prst="rect">
            <a:avLst/>
          </a:prstGeom>
        </p:spPr>
        <p:txBody>
          <a:bodyPr wrap="none">
            <a:spAutoFit/>
          </a:bodyPr>
          <a:lstStyle/>
          <a:p>
            <a:r>
              <a:rPr lang="en-GB" sz="4400" dirty="0">
                <a:solidFill>
                  <a:srgbClr val="0B3A55"/>
                </a:solidFill>
                <a:hlinkClick r:id="rId3">
                  <a:extLst>
                    <a:ext uri="{A12FA001-AC4F-418D-AE19-62706E023703}">
                      <ahyp:hlinkClr xmlns:ahyp="http://schemas.microsoft.com/office/drawing/2018/hyperlinkcolor" val="tx"/>
                    </a:ext>
                  </a:extLst>
                </a:hlinkClick>
              </a:rPr>
              <a:t>💬</a:t>
            </a:r>
            <a:endParaRPr lang="en-GB" sz="4400" dirty="0">
              <a:solidFill>
                <a:srgbClr val="0B3A55"/>
              </a:solidFill>
            </a:endParaRPr>
          </a:p>
        </p:txBody>
      </p:sp>
    </p:spTree>
    <p:extLst>
      <p:ext uri="{BB962C8B-B14F-4D97-AF65-F5344CB8AC3E}">
        <p14:creationId xmlns:p14="http://schemas.microsoft.com/office/powerpoint/2010/main" val="3342980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Simple code</a:t>
            </a:r>
          </a:p>
        </p:txBody>
      </p:sp>
      <p:sp>
        <p:nvSpPr>
          <p:cNvPr id="3859" name="Google Shape;3859;p16"/>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start with the first set of slides</a:t>
            </a:r>
            <a:endParaRPr dirty="0"/>
          </a:p>
        </p:txBody>
      </p:sp>
    </p:spTree>
    <p:extLst>
      <p:ext uri="{BB962C8B-B14F-4D97-AF65-F5344CB8AC3E}">
        <p14:creationId xmlns:p14="http://schemas.microsoft.com/office/powerpoint/2010/main" val="2377382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Small methods?</a:t>
            </a:r>
          </a:p>
        </p:txBody>
      </p:sp>
      <p:sp>
        <p:nvSpPr>
          <p:cNvPr id="3" name="Rectangle 2">
            <a:extLst>
              <a:ext uri="{FF2B5EF4-FFF2-40B4-BE49-F238E27FC236}">
                <a16:creationId xmlns:a16="http://schemas.microsoft.com/office/drawing/2014/main" id="{74399D47-EA5D-B44F-B99F-8F93AD9911FA}"/>
              </a:ext>
            </a:extLst>
          </p:cNvPr>
          <p:cNvSpPr/>
          <p:nvPr/>
        </p:nvSpPr>
        <p:spPr>
          <a:xfrm>
            <a:off x="383241" y="866462"/>
            <a:ext cx="2548218" cy="630942"/>
          </a:xfrm>
          <a:prstGeom prst="rect">
            <a:avLst/>
          </a:prstGeom>
          <a:ln>
            <a:solidFill>
              <a:schemeClr val="tx1"/>
            </a:solidFill>
          </a:ln>
        </p:spPr>
        <p:txBody>
          <a:bodyPr wrap="square">
            <a:spAutoFit/>
          </a:bodyPr>
          <a:lstStyle/>
          <a:p>
            <a:r>
              <a:rPr lang="en-GB" sz="700" dirty="0">
                <a:solidFill>
                  <a:srgbClr val="0033B3"/>
                </a:solidFill>
              </a:rPr>
              <a:t>double </a:t>
            </a:r>
            <a:r>
              <a:rPr lang="en-GB" sz="700" dirty="0" err="1">
                <a:solidFill>
                  <a:srgbClr val="008080"/>
                </a:solidFill>
              </a:rPr>
              <a:t>TrigMath</a:t>
            </a:r>
            <a:r>
              <a:rPr lang="en-GB" sz="700" dirty="0"/>
              <a:t>::</a:t>
            </a:r>
            <a:r>
              <a:rPr lang="en-GB" sz="700" dirty="0">
                <a:solidFill>
                  <a:srgbClr val="00627A"/>
                </a:solidFill>
              </a:rPr>
              <a:t>tan</a:t>
            </a:r>
            <a:r>
              <a:rPr lang="en-GB" sz="700" dirty="0"/>
              <a:t>(</a:t>
            </a:r>
            <a:r>
              <a:rPr lang="en-GB" sz="700" dirty="0">
                <a:solidFill>
                  <a:srgbClr val="0033B3"/>
                </a:solidFill>
              </a:rPr>
              <a:t>double </a:t>
            </a:r>
            <a:r>
              <a:rPr lang="en-GB" sz="700" dirty="0"/>
              <a:t>angle) {</a:t>
            </a:r>
            <a:br>
              <a:rPr lang="en-GB" sz="700" dirty="0"/>
            </a:br>
            <a:r>
              <a:rPr lang="en-GB" sz="700" dirty="0"/>
              <a:t>    </a:t>
            </a:r>
            <a:r>
              <a:rPr lang="en-GB" sz="700" dirty="0">
                <a:solidFill>
                  <a:srgbClr val="0033B3"/>
                </a:solidFill>
              </a:rPr>
              <a:t>auto </a:t>
            </a:r>
            <a:r>
              <a:rPr lang="en-GB" sz="700" dirty="0" err="1"/>
              <a:t>idx</a:t>
            </a:r>
            <a:r>
              <a:rPr lang="en-GB" sz="700" dirty="0"/>
              <a:t> = floor(angle * </a:t>
            </a:r>
            <a:r>
              <a:rPr lang="en-GB" sz="700" dirty="0">
                <a:solidFill>
                  <a:srgbClr val="660E7A"/>
                </a:solidFill>
              </a:rPr>
              <a:t>SIN_CONVERSION_FACTOR</a:t>
            </a:r>
            <a:r>
              <a:rPr lang="en-GB" sz="700" dirty="0"/>
              <a:t>);</a:t>
            </a:r>
            <a:br>
              <a:rPr lang="en-GB" sz="700" dirty="0"/>
            </a:br>
            <a:r>
              <a:rPr lang="en-GB" sz="700" dirty="0"/>
              <a:t>    </a:t>
            </a:r>
            <a:r>
              <a:rPr lang="en-GB" sz="700" dirty="0">
                <a:solidFill>
                  <a:srgbClr val="0033B3"/>
                </a:solidFill>
              </a:rPr>
              <a:t>return </a:t>
            </a:r>
            <a:r>
              <a:rPr lang="en-GB" sz="700" dirty="0" err="1"/>
              <a:t>sinRaw</a:t>
            </a:r>
            <a:r>
              <a:rPr lang="en-GB" sz="700" dirty="0"/>
              <a:t>(</a:t>
            </a:r>
            <a:r>
              <a:rPr lang="en-GB" sz="700" dirty="0" err="1"/>
              <a:t>idx</a:t>
            </a:r>
            <a:r>
              <a:rPr lang="en-GB" sz="700" dirty="0"/>
              <a:t>) / </a:t>
            </a:r>
            <a:r>
              <a:rPr lang="en-GB" sz="700" dirty="0" err="1"/>
              <a:t>cosRaw</a:t>
            </a:r>
            <a:r>
              <a:rPr lang="en-GB" sz="700" dirty="0"/>
              <a:t>(</a:t>
            </a:r>
            <a:r>
              <a:rPr lang="en-GB" sz="700" dirty="0" err="1"/>
              <a:t>idx</a:t>
            </a:r>
            <a:r>
              <a:rPr lang="en-GB" sz="700" dirty="0"/>
              <a:t>);</a:t>
            </a:r>
            <a:br>
              <a:rPr lang="en-GB" sz="700" dirty="0"/>
            </a:br>
            <a:r>
              <a:rPr lang="en-GB" sz="700" dirty="0"/>
              <a:t>}</a:t>
            </a:r>
            <a:br>
              <a:rPr lang="en-GB" sz="700" dirty="0"/>
            </a:br>
            <a:endParaRPr lang="en-GB" sz="700" dirty="0"/>
          </a:p>
        </p:txBody>
      </p:sp>
      <p:sp>
        <p:nvSpPr>
          <p:cNvPr id="5" name="Rectangle 4">
            <a:extLst>
              <a:ext uri="{FF2B5EF4-FFF2-40B4-BE49-F238E27FC236}">
                <a16:creationId xmlns:a16="http://schemas.microsoft.com/office/drawing/2014/main" id="{78671322-6855-F04C-B96F-78C00DFC9BF1}"/>
              </a:ext>
            </a:extLst>
          </p:cNvPr>
          <p:cNvSpPr/>
          <p:nvPr/>
        </p:nvSpPr>
        <p:spPr>
          <a:xfrm>
            <a:off x="4397188" y="386719"/>
            <a:ext cx="2608729" cy="2677656"/>
          </a:xfrm>
          <a:prstGeom prst="rect">
            <a:avLst/>
          </a:prstGeom>
          <a:solidFill>
            <a:schemeClr val="bg1"/>
          </a:solidFill>
          <a:ln>
            <a:solidFill>
              <a:schemeClr val="tx1"/>
            </a:solidFill>
          </a:ln>
        </p:spPr>
        <p:txBody>
          <a:bodyPr wrap="square">
            <a:spAutoFit/>
          </a:bodyPr>
          <a:lstStyle/>
          <a:p>
            <a:r>
              <a:rPr lang="en-GB" sz="700" dirty="0">
                <a:solidFill>
                  <a:srgbClr val="0033B3"/>
                </a:solidFill>
              </a:rPr>
              <a:t>double </a:t>
            </a:r>
            <a:r>
              <a:rPr lang="en-GB" sz="700" dirty="0" err="1">
                <a:solidFill>
                  <a:srgbClr val="008080"/>
                </a:solidFill>
              </a:rPr>
              <a:t>TrigMath</a:t>
            </a:r>
            <a:r>
              <a:rPr lang="en-GB" sz="700" dirty="0"/>
              <a:t>::</a:t>
            </a:r>
            <a:r>
              <a:rPr lang="en-GB" sz="700" dirty="0">
                <a:solidFill>
                  <a:srgbClr val="00627A"/>
                </a:solidFill>
              </a:rPr>
              <a:t>cot</a:t>
            </a:r>
            <a:r>
              <a:rPr lang="en-GB" sz="700" dirty="0"/>
              <a:t>(</a:t>
            </a:r>
            <a:r>
              <a:rPr lang="en-GB" sz="700" dirty="0">
                <a:solidFill>
                  <a:srgbClr val="0033B3"/>
                </a:solidFill>
              </a:rPr>
              <a:t>double </a:t>
            </a:r>
            <a:r>
              <a:rPr lang="en-GB" sz="700" dirty="0"/>
              <a:t>angle) {</a:t>
            </a:r>
            <a:br>
              <a:rPr lang="en-GB" sz="700" dirty="0"/>
            </a:br>
            <a:r>
              <a:rPr lang="en-GB" sz="700" dirty="0"/>
              <a:t>    </a:t>
            </a:r>
            <a:r>
              <a:rPr lang="en-GB" sz="700" dirty="0">
                <a:solidFill>
                  <a:srgbClr val="0033B3"/>
                </a:solidFill>
              </a:rPr>
              <a:t>auto </a:t>
            </a:r>
            <a:r>
              <a:rPr lang="en-GB" sz="700" dirty="0" err="1"/>
              <a:t>idx</a:t>
            </a:r>
            <a:r>
              <a:rPr lang="en-GB" sz="700" dirty="0"/>
              <a:t> = floor(angle * </a:t>
            </a:r>
            <a:r>
              <a:rPr lang="en-GB" sz="700" dirty="0">
                <a:solidFill>
                  <a:srgbClr val="660E7A"/>
                </a:solidFill>
              </a:rPr>
              <a:t>SIN_CONVERSION_FACTOR</a:t>
            </a:r>
            <a:r>
              <a:rPr lang="en-GB" sz="700" dirty="0"/>
              <a:t>);</a:t>
            </a:r>
            <a:br>
              <a:rPr lang="en-GB" sz="700" dirty="0"/>
            </a:br>
            <a:r>
              <a:rPr lang="en-GB" sz="700" dirty="0"/>
              <a:t>    </a:t>
            </a:r>
            <a:r>
              <a:rPr lang="en-GB" sz="700" dirty="0" err="1"/>
              <a:t>idx</a:t>
            </a:r>
            <a:r>
              <a:rPr lang="en-GB" sz="700" dirty="0"/>
              <a:t> += </a:t>
            </a:r>
            <a:r>
              <a:rPr lang="en-GB" sz="700" dirty="0">
                <a:solidFill>
                  <a:srgbClr val="1750EB"/>
                </a:solidFill>
              </a:rPr>
              <a:t>1</a:t>
            </a:r>
            <a:r>
              <a:rPr lang="en-GB" sz="700" dirty="0"/>
              <a:t>;</a:t>
            </a:r>
            <a:br>
              <a:rPr lang="en-GB" sz="700" dirty="0"/>
            </a:br>
            <a:r>
              <a:rPr lang="en-GB" sz="700" dirty="0"/>
              <a:t>    </a:t>
            </a:r>
            <a:r>
              <a:rPr lang="en-GB" sz="700" dirty="0" err="1"/>
              <a:t>idx</a:t>
            </a:r>
            <a:r>
              <a:rPr lang="en-GB" sz="700" dirty="0"/>
              <a:t> = </a:t>
            </a:r>
            <a:r>
              <a:rPr lang="en-GB" sz="700" dirty="0">
                <a:solidFill>
                  <a:srgbClr val="1750EB"/>
                </a:solidFill>
              </a:rPr>
              <a:t>3.1 </a:t>
            </a:r>
            <a:r>
              <a:rPr lang="en-GB" sz="700" dirty="0"/>
              <a:t>* </a:t>
            </a:r>
            <a:r>
              <a:rPr lang="en-GB" sz="700" dirty="0" err="1"/>
              <a:t>idx</a:t>
            </a:r>
            <a:r>
              <a:rPr lang="en-GB" sz="700" dirty="0"/>
              <a:t>;</a:t>
            </a:r>
            <a:br>
              <a:rPr lang="en-GB" sz="700" dirty="0"/>
            </a:br>
            <a:r>
              <a:rPr lang="en-GB" sz="700" dirty="0"/>
              <a:t>    </a:t>
            </a:r>
            <a:r>
              <a:rPr lang="en-GB" sz="700" dirty="0">
                <a:solidFill>
                  <a:srgbClr val="0033B3"/>
                </a:solidFill>
              </a:rPr>
              <a:t>auto </a:t>
            </a:r>
            <a:r>
              <a:rPr lang="en-GB" sz="700" dirty="0"/>
              <a:t>dx = </a:t>
            </a:r>
            <a:r>
              <a:rPr lang="en-GB" sz="700" dirty="0">
                <a:solidFill>
                  <a:srgbClr val="1750EB"/>
                </a:solidFill>
              </a:rPr>
              <a:t>2.1</a:t>
            </a:r>
            <a:r>
              <a:rPr lang="en-GB" sz="700" dirty="0"/>
              <a:t>;</a:t>
            </a:r>
            <a:br>
              <a:rPr lang="en-GB" sz="700" dirty="0"/>
            </a:br>
            <a:r>
              <a:rPr lang="en-GB" sz="700" dirty="0"/>
              <a:t>    </a:t>
            </a:r>
            <a:r>
              <a:rPr lang="en-GB" sz="700" dirty="0">
                <a:solidFill>
                  <a:srgbClr val="0033B3"/>
                </a:solidFill>
              </a:rPr>
              <a:t>for </a:t>
            </a:r>
            <a:r>
              <a:rPr lang="en-GB" sz="700" dirty="0"/>
              <a:t>( </a:t>
            </a:r>
            <a:r>
              <a:rPr lang="en-GB" sz="700" dirty="0">
                <a:solidFill>
                  <a:srgbClr val="0033B3"/>
                </a:solidFill>
              </a:rPr>
              <a:t>int </a:t>
            </a:r>
            <a:r>
              <a:rPr lang="en-GB" sz="700" dirty="0"/>
              <a:t>i = </a:t>
            </a:r>
            <a:r>
              <a:rPr lang="en-GB" sz="700" dirty="0">
                <a:solidFill>
                  <a:srgbClr val="1750EB"/>
                </a:solidFill>
              </a:rPr>
              <a:t>0</a:t>
            </a:r>
            <a:r>
              <a:rPr lang="en-GB" sz="700" dirty="0"/>
              <a:t>; i &lt;= </a:t>
            </a:r>
            <a:r>
              <a:rPr lang="en-GB" sz="700" dirty="0">
                <a:solidFill>
                  <a:srgbClr val="1750EB"/>
                </a:solidFill>
              </a:rPr>
              <a:t>10</a:t>
            </a:r>
            <a:r>
              <a:rPr lang="en-GB" sz="700" dirty="0"/>
              <a:t>; ++i )</a:t>
            </a:r>
            <a:br>
              <a:rPr lang="en-GB" sz="700" dirty="0"/>
            </a:br>
            <a:r>
              <a:rPr lang="en-GB" sz="700" dirty="0"/>
              <a:t>    {</a:t>
            </a:r>
            <a:br>
              <a:rPr lang="en-GB" sz="700" dirty="0"/>
            </a:br>
            <a:r>
              <a:rPr lang="en-GB" sz="700" dirty="0"/>
              <a:t>      </a:t>
            </a:r>
            <a:r>
              <a:rPr lang="en-GB" sz="700" dirty="0" err="1"/>
              <a:t>idx</a:t>
            </a:r>
            <a:r>
              <a:rPr lang="en-GB" sz="700" dirty="0"/>
              <a:t> = (</a:t>
            </a:r>
            <a:r>
              <a:rPr lang="en-GB" sz="700" dirty="0" err="1"/>
              <a:t>idx</a:t>
            </a:r>
            <a:r>
              <a:rPr lang="en-GB" sz="700" dirty="0"/>
              <a:t> * dx * </a:t>
            </a:r>
            <a:r>
              <a:rPr lang="en-GB" sz="700" dirty="0">
                <a:solidFill>
                  <a:srgbClr val="1750EB"/>
                </a:solidFill>
              </a:rPr>
              <a:t>9.7</a:t>
            </a:r>
            <a:r>
              <a:rPr lang="en-GB" sz="700" dirty="0"/>
              <a:t>) / </a:t>
            </a:r>
            <a:r>
              <a:rPr lang="en-GB" sz="700" dirty="0">
                <a:solidFill>
                  <a:srgbClr val="1750EB"/>
                </a:solidFill>
              </a:rPr>
              <a:t>42.0</a:t>
            </a:r>
            <a:r>
              <a:rPr lang="en-GB" sz="700" dirty="0"/>
              <a:t>;</a:t>
            </a:r>
            <a:br>
              <a:rPr lang="en-GB" sz="700" dirty="0"/>
            </a:br>
            <a:r>
              <a:rPr lang="en-GB" sz="700" dirty="0"/>
              <a:t>    }</a:t>
            </a:r>
            <a:br>
              <a:rPr lang="en-GB" sz="700" dirty="0"/>
            </a:br>
            <a:r>
              <a:rPr lang="en-GB" sz="700" dirty="0"/>
              <a:t>    </a:t>
            </a:r>
            <a:r>
              <a:rPr lang="en-GB" sz="700" dirty="0" err="1"/>
              <a:t>idx</a:t>
            </a:r>
            <a:r>
              <a:rPr lang="en-GB" sz="700" dirty="0"/>
              <a:t> = integrate(</a:t>
            </a:r>
            <a:r>
              <a:rPr lang="en-GB" sz="700" dirty="0" err="1"/>
              <a:t>idx</a:t>
            </a:r>
            <a:r>
              <a:rPr lang="en-GB" sz="700" dirty="0"/>
              <a:t>, </a:t>
            </a:r>
            <a:r>
              <a:rPr lang="en-GB" sz="700" dirty="0">
                <a:solidFill>
                  <a:srgbClr val="1750EB"/>
                </a:solidFill>
              </a:rPr>
              <a:t>2</a:t>
            </a:r>
            <a:r>
              <a:rPr lang="en-GB" sz="700" dirty="0"/>
              <a:t>, </a:t>
            </a:r>
            <a:r>
              <a:rPr lang="en-GB" sz="700" dirty="0">
                <a:solidFill>
                  <a:srgbClr val="1750EB"/>
                </a:solidFill>
              </a:rPr>
              <a:t>13</a:t>
            </a:r>
            <a:r>
              <a:rPr lang="en-GB" sz="700" dirty="0"/>
              <a:t>);</a:t>
            </a:r>
            <a:br>
              <a:rPr lang="en-GB" sz="700" dirty="0"/>
            </a:br>
            <a:r>
              <a:rPr lang="en-GB" sz="700" dirty="0"/>
              <a:t>    </a:t>
            </a:r>
            <a:r>
              <a:rPr lang="en-GB" sz="700" dirty="0" err="1"/>
              <a:t>idx</a:t>
            </a:r>
            <a:r>
              <a:rPr lang="en-GB" sz="700" dirty="0"/>
              <a:t> += pow(</a:t>
            </a:r>
            <a:r>
              <a:rPr lang="en-GB" sz="700" dirty="0" err="1"/>
              <a:t>idx</a:t>
            </a:r>
            <a:r>
              <a:rPr lang="en-GB" sz="700" dirty="0"/>
              <a:t>, </a:t>
            </a:r>
            <a:r>
              <a:rPr lang="en-GB" sz="700" dirty="0">
                <a:solidFill>
                  <a:srgbClr val="1750EB"/>
                </a:solidFill>
              </a:rPr>
              <a:t>2</a:t>
            </a:r>
            <a:r>
              <a:rPr lang="en-GB" sz="700" dirty="0"/>
              <a:t>);</a:t>
            </a:r>
            <a:br>
              <a:rPr lang="en-GB" sz="700" dirty="0"/>
            </a:br>
            <a:r>
              <a:rPr lang="en-GB" sz="700" dirty="0"/>
              <a:t>    </a:t>
            </a:r>
            <a:r>
              <a:rPr lang="en-GB" sz="700" dirty="0" err="1"/>
              <a:t>idx</a:t>
            </a:r>
            <a:r>
              <a:rPr lang="en-GB" sz="700" dirty="0"/>
              <a:t> = tan(</a:t>
            </a:r>
            <a:r>
              <a:rPr lang="en-GB" sz="700" dirty="0" err="1"/>
              <a:t>idx</a:t>
            </a:r>
            <a:r>
              <a:rPr lang="en-GB" sz="700" dirty="0"/>
              <a:t>);</a:t>
            </a:r>
            <a:br>
              <a:rPr lang="en-GB" sz="700" dirty="0"/>
            </a:br>
            <a:r>
              <a:rPr lang="en-GB" sz="700" dirty="0"/>
              <a:t>    </a:t>
            </a:r>
            <a:r>
              <a:rPr lang="en-GB" sz="700" dirty="0" err="1"/>
              <a:t>idx</a:t>
            </a:r>
            <a:r>
              <a:rPr lang="en-GB" sz="700" dirty="0"/>
              <a:t> = </a:t>
            </a:r>
            <a:r>
              <a:rPr lang="en-GB" sz="700" dirty="0" err="1"/>
              <a:t>idx</a:t>
            </a:r>
            <a:r>
              <a:rPr lang="en-GB" sz="700" dirty="0"/>
              <a:t> * </a:t>
            </a:r>
            <a:r>
              <a:rPr lang="en-GB" sz="700" dirty="0">
                <a:solidFill>
                  <a:srgbClr val="660E7A"/>
                </a:solidFill>
              </a:rPr>
              <a:t>DEG_TO_RAD</a:t>
            </a:r>
            <a:r>
              <a:rPr lang="en-GB" sz="700" dirty="0"/>
              <a:t>;</a:t>
            </a:r>
            <a:br>
              <a:rPr lang="en-GB" sz="700" dirty="0"/>
            </a:br>
            <a:r>
              <a:rPr lang="en-GB" sz="700" dirty="0"/>
              <a:t>    </a:t>
            </a:r>
            <a:r>
              <a:rPr lang="en-GB" sz="700" dirty="0" err="1"/>
              <a:t>idx</a:t>
            </a:r>
            <a:r>
              <a:rPr lang="en-GB" sz="700" dirty="0"/>
              <a:t> = integrate(</a:t>
            </a:r>
            <a:r>
              <a:rPr lang="en-GB" sz="700" dirty="0" err="1"/>
              <a:t>idx</a:t>
            </a:r>
            <a:r>
              <a:rPr lang="en-GB" sz="700" dirty="0"/>
              <a:t>, </a:t>
            </a:r>
            <a:r>
              <a:rPr lang="en-GB" sz="700" dirty="0">
                <a:solidFill>
                  <a:srgbClr val="1750EB"/>
                </a:solidFill>
              </a:rPr>
              <a:t>2</a:t>
            </a:r>
            <a:r>
              <a:rPr lang="en-GB" sz="700" dirty="0"/>
              <a:t>, </a:t>
            </a:r>
            <a:r>
              <a:rPr lang="en-GB" sz="700" dirty="0">
                <a:solidFill>
                  <a:srgbClr val="1750EB"/>
                </a:solidFill>
              </a:rPr>
              <a:t>13</a:t>
            </a:r>
            <a:r>
              <a:rPr lang="en-GB" sz="700" dirty="0"/>
              <a:t>);</a:t>
            </a:r>
            <a:br>
              <a:rPr lang="en-GB" sz="700" dirty="0"/>
            </a:br>
            <a:r>
              <a:rPr lang="en-GB" sz="700" dirty="0"/>
              <a:t>    </a:t>
            </a:r>
            <a:r>
              <a:rPr lang="en-GB" sz="700" dirty="0" err="1"/>
              <a:t>idx</a:t>
            </a:r>
            <a:r>
              <a:rPr lang="en-GB" sz="700" dirty="0"/>
              <a:t> += pow(</a:t>
            </a:r>
            <a:r>
              <a:rPr lang="en-GB" sz="700" dirty="0" err="1"/>
              <a:t>idx</a:t>
            </a:r>
            <a:r>
              <a:rPr lang="en-GB" sz="700" dirty="0"/>
              <a:t>, </a:t>
            </a:r>
            <a:r>
              <a:rPr lang="en-GB" sz="700" dirty="0">
                <a:solidFill>
                  <a:srgbClr val="1750EB"/>
                </a:solidFill>
              </a:rPr>
              <a:t>2</a:t>
            </a:r>
            <a:r>
              <a:rPr lang="en-GB" sz="700" dirty="0"/>
              <a:t>);</a:t>
            </a:r>
            <a:br>
              <a:rPr lang="en-GB" sz="700" dirty="0"/>
            </a:br>
            <a:r>
              <a:rPr lang="en-GB" sz="700" dirty="0"/>
              <a:t>    </a:t>
            </a:r>
            <a:r>
              <a:rPr lang="en-GB" sz="700" dirty="0" err="1"/>
              <a:t>idx</a:t>
            </a:r>
            <a:r>
              <a:rPr lang="en-GB" sz="700" dirty="0"/>
              <a:t> = tan(</a:t>
            </a:r>
            <a:r>
              <a:rPr lang="en-GB" sz="700" dirty="0" err="1"/>
              <a:t>idx</a:t>
            </a:r>
            <a:r>
              <a:rPr lang="en-GB" sz="700" dirty="0"/>
              <a:t>);</a:t>
            </a:r>
            <a:br>
              <a:rPr lang="en-GB" sz="700" dirty="0"/>
            </a:br>
            <a:r>
              <a:rPr lang="en-GB" sz="700" dirty="0"/>
              <a:t>    </a:t>
            </a:r>
            <a:r>
              <a:rPr lang="en-GB" sz="700" dirty="0" err="1"/>
              <a:t>idx</a:t>
            </a:r>
            <a:r>
              <a:rPr lang="en-GB" sz="700" dirty="0"/>
              <a:t> = </a:t>
            </a:r>
            <a:r>
              <a:rPr lang="en-GB" sz="700" dirty="0" err="1"/>
              <a:t>idx</a:t>
            </a:r>
            <a:r>
              <a:rPr lang="en-GB" sz="700" dirty="0"/>
              <a:t> * </a:t>
            </a:r>
            <a:r>
              <a:rPr lang="en-GB" sz="700" dirty="0">
                <a:solidFill>
                  <a:srgbClr val="660E7A"/>
                </a:solidFill>
              </a:rPr>
              <a:t>DEG_TO_RAD</a:t>
            </a:r>
            <a:r>
              <a:rPr lang="en-GB" sz="700" dirty="0"/>
              <a:t>;</a:t>
            </a:r>
            <a:br>
              <a:rPr lang="en-GB" sz="700" dirty="0"/>
            </a:br>
            <a:r>
              <a:rPr lang="en-GB" sz="700" dirty="0"/>
              <a:t>    </a:t>
            </a:r>
            <a:r>
              <a:rPr lang="en-GB" sz="700" dirty="0" err="1"/>
              <a:t>idx</a:t>
            </a:r>
            <a:r>
              <a:rPr lang="en-GB" sz="700" dirty="0"/>
              <a:t> = integrate(</a:t>
            </a:r>
            <a:r>
              <a:rPr lang="en-GB" sz="700" dirty="0" err="1"/>
              <a:t>idx</a:t>
            </a:r>
            <a:r>
              <a:rPr lang="en-GB" sz="700" dirty="0"/>
              <a:t>, </a:t>
            </a:r>
            <a:r>
              <a:rPr lang="en-GB" sz="700" dirty="0">
                <a:solidFill>
                  <a:srgbClr val="1750EB"/>
                </a:solidFill>
              </a:rPr>
              <a:t>2</a:t>
            </a:r>
            <a:r>
              <a:rPr lang="en-GB" sz="700" dirty="0"/>
              <a:t>, </a:t>
            </a:r>
            <a:r>
              <a:rPr lang="en-GB" sz="700" dirty="0">
                <a:solidFill>
                  <a:srgbClr val="1750EB"/>
                </a:solidFill>
              </a:rPr>
              <a:t>13</a:t>
            </a:r>
            <a:r>
              <a:rPr lang="en-GB" sz="700" dirty="0"/>
              <a:t>);</a:t>
            </a:r>
            <a:br>
              <a:rPr lang="en-GB" sz="700" dirty="0"/>
            </a:br>
            <a:r>
              <a:rPr lang="en-GB" sz="700" dirty="0"/>
              <a:t>    </a:t>
            </a:r>
            <a:r>
              <a:rPr lang="en-GB" sz="700" dirty="0" err="1"/>
              <a:t>idx</a:t>
            </a:r>
            <a:r>
              <a:rPr lang="en-GB" sz="700" dirty="0"/>
              <a:t> += pow(</a:t>
            </a:r>
            <a:r>
              <a:rPr lang="en-GB" sz="700" dirty="0" err="1"/>
              <a:t>idx</a:t>
            </a:r>
            <a:r>
              <a:rPr lang="en-GB" sz="700" dirty="0"/>
              <a:t>, </a:t>
            </a:r>
            <a:r>
              <a:rPr lang="en-GB" sz="700" dirty="0">
                <a:solidFill>
                  <a:srgbClr val="1750EB"/>
                </a:solidFill>
              </a:rPr>
              <a:t>2</a:t>
            </a:r>
            <a:r>
              <a:rPr lang="en-GB" sz="700" dirty="0"/>
              <a:t>);</a:t>
            </a:r>
            <a:br>
              <a:rPr lang="en-GB" sz="700" dirty="0"/>
            </a:br>
            <a:r>
              <a:rPr lang="en-GB" sz="700" dirty="0"/>
              <a:t>    </a:t>
            </a:r>
            <a:r>
              <a:rPr lang="en-GB" sz="700" dirty="0" err="1"/>
              <a:t>idx</a:t>
            </a:r>
            <a:r>
              <a:rPr lang="en-GB" sz="700" dirty="0"/>
              <a:t> = tan(</a:t>
            </a:r>
            <a:r>
              <a:rPr lang="en-GB" sz="700" dirty="0" err="1"/>
              <a:t>idx</a:t>
            </a:r>
            <a:r>
              <a:rPr lang="en-GB" sz="700" dirty="0"/>
              <a:t>);</a:t>
            </a:r>
            <a:br>
              <a:rPr lang="en-GB" sz="700" dirty="0"/>
            </a:br>
            <a:r>
              <a:rPr lang="en-GB" sz="700" dirty="0"/>
              <a:t>    </a:t>
            </a:r>
            <a:r>
              <a:rPr lang="en-GB" sz="700" dirty="0" err="1"/>
              <a:t>idx</a:t>
            </a:r>
            <a:r>
              <a:rPr lang="en-GB" sz="700" dirty="0"/>
              <a:t> = </a:t>
            </a:r>
            <a:r>
              <a:rPr lang="en-GB" sz="700" dirty="0" err="1"/>
              <a:t>idx</a:t>
            </a:r>
            <a:r>
              <a:rPr lang="en-GB" sz="700" dirty="0"/>
              <a:t> * </a:t>
            </a:r>
            <a:r>
              <a:rPr lang="en-GB" sz="700" dirty="0">
                <a:solidFill>
                  <a:srgbClr val="660E7A"/>
                </a:solidFill>
              </a:rPr>
              <a:t>DEG_TO_RAD</a:t>
            </a:r>
            <a:r>
              <a:rPr lang="en-GB" sz="700" dirty="0"/>
              <a:t>;</a:t>
            </a:r>
            <a:br>
              <a:rPr lang="en-GB" sz="700" dirty="0"/>
            </a:br>
            <a:r>
              <a:rPr lang="en-GB" sz="700" dirty="0"/>
              <a:t>    </a:t>
            </a:r>
            <a:r>
              <a:rPr lang="en-GB" sz="700" dirty="0">
                <a:solidFill>
                  <a:srgbClr val="0033B3"/>
                </a:solidFill>
              </a:rPr>
              <a:t>return </a:t>
            </a:r>
            <a:r>
              <a:rPr lang="en-GB" sz="700" dirty="0" err="1"/>
              <a:t>cosRaw</a:t>
            </a:r>
            <a:r>
              <a:rPr lang="en-GB" sz="700" dirty="0"/>
              <a:t>(</a:t>
            </a:r>
            <a:r>
              <a:rPr lang="en-GB" sz="700" dirty="0" err="1"/>
              <a:t>idx</a:t>
            </a:r>
            <a:r>
              <a:rPr lang="en-GB" sz="700" dirty="0"/>
              <a:t>) / </a:t>
            </a:r>
            <a:r>
              <a:rPr lang="en-GB" sz="700" dirty="0" err="1"/>
              <a:t>sinRaw</a:t>
            </a:r>
            <a:r>
              <a:rPr lang="en-GB" sz="700" dirty="0"/>
              <a:t>(</a:t>
            </a:r>
            <a:r>
              <a:rPr lang="en-GB" sz="700" dirty="0" err="1"/>
              <a:t>idx</a:t>
            </a:r>
            <a:r>
              <a:rPr lang="en-GB" sz="700" dirty="0"/>
              <a:t>);</a:t>
            </a:r>
            <a:br>
              <a:rPr lang="en-GB" sz="700" dirty="0"/>
            </a:br>
            <a:r>
              <a:rPr lang="en-GB" sz="700" dirty="0"/>
              <a:t>}</a:t>
            </a:r>
            <a:br>
              <a:rPr lang="en-GB" sz="700" dirty="0"/>
            </a:br>
            <a:endParaRPr lang="en-GB" sz="700" dirty="0"/>
          </a:p>
        </p:txBody>
      </p:sp>
      <p:sp>
        <p:nvSpPr>
          <p:cNvPr id="6" name="Subtitle 5">
            <a:extLst>
              <a:ext uri="{FF2B5EF4-FFF2-40B4-BE49-F238E27FC236}">
                <a16:creationId xmlns:a16="http://schemas.microsoft.com/office/drawing/2014/main" id="{8164D95C-7E36-9743-8292-C72648F635EB}"/>
              </a:ext>
            </a:extLst>
          </p:cNvPr>
          <p:cNvSpPr>
            <a:spLocks noGrp="1"/>
          </p:cNvSpPr>
          <p:nvPr>
            <p:ph type="subTitle" idx="1"/>
          </p:nvPr>
        </p:nvSpPr>
        <p:spPr/>
        <p:txBody>
          <a:bodyPr/>
          <a:lstStyle/>
          <a:p>
            <a:endParaRPr lang="en-GB"/>
          </a:p>
        </p:txBody>
      </p:sp>
      <p:sp>
        <p:nvSpPr>
          <p:cNvPr id="7" name="Rectangle 6">
            <a:extLst>
              <a:ext uri="{FF2B5EF4-FFF2-40B4-BE49-F238E27FC236}">
                <a16:creationId xmlns:a16="http://schemas.microsoft.com/office/drawing/2014/main" id="{D3D5D57E-0F95-DE4D-9C4E-A7F2CA5913EB}"/>
              </a:ext>
            </a:extLst>
          </p:cNvPr>
          <p:cNvSpPr/>
          <p:nvPr/>
        </p:nvSpPr>
        <p:spPr>
          <a:xfrm>
            <a:off x="2138083" y="2078489"/>
            <a:ext cx="1674159" cy="523220"/>
          </a:xfrm>
          <a:prstGeom prst="rect">
            <a:avLst/>
          </a:prstGeom>
          <a:ln>
            <a:solidFill>
              <a:schemeClr val="tx1"/>
            </a:solidFill>
          </a:ln>
        </p:spPr>
        <p:txBody>
          <a:bodyPr wrap="square">
            <a:spAutoFit/>
          </a:bodyPr>
          <a:lstStyle/>
          <a:p>
            <a:r>
              <a:rPr lang="en-GB" sz="700" dirty="0">
                <a:solidFill>
                  <a:srgbClr val="0033B3"/>
                </a:solidFill>
              </a:rPr>
              <a:t>double </a:t>
            </a:r>
            <a:r>
              <a:rPr lang="en-GB" sz="700" dirty="0" err="1">
                <a:solidFill>
                  <a:srgbClr val="008080"/>
                </a:solidFill>
              </a:rPr>
              <a:t>TrigMath</a:t>
            </a:r>
            <a:r>
              <a:rPr lang="en-GB" sz="700" dirty="0"/>
              <a:t>::</a:t>
            </a:r>
            <a:r>
              <a:rPr lang="en-GB" sz="700" dirty="0">
                <a:solidFill>
                  <a:srgbClr val="00627A"/>
                </a:solidFill>
              </a:rPr>
              <a:t>sec</a:t>
            </a:r>
            <a:r>
              <a:rPr lang="en-GB" sz="700" dirty="0"/>
              <a:t>(</a:t>
            </a:r>
            <a:r>
              <a:rPr lang="en-GB" sz="700" dirty="0">
                <a:solidFill>
                  <a:srgbClr val="0033B3"/>
                </a:solidFill>
              </a:rPr>
              <a:t>double </a:t>
            </a:r>
            <a:r>
              <a:rPr lang="en-GB" sz="700" dirty="0"/>
              <a:t>angle) {</a:t>
            </a:r>
            <a:br>
              <a:rPr lang="en-GB" sz="700" dirty="0"/>
            </a:br>
            <a:r>
              <a:rPr lang="en-GB" sz="700" dirty="0"/>
              <a:t>    </a:t>
            </a:r>
            <a:r>
              <a:rPr lang="en-GB" sz="700" dirty="0">
                <a:solidFill>
                  <a:srgbClr val="0033B3"/>
                </a:solidFill>
              </a:rPr>
              <a:t>return </a:t>
            </a:r>
            <a:r>
              <a:rPr lang="en-GB" sz="700" dirty="0"/>
              <a:t>angle / rand();</a:t>
            </a:r>
            <a:br>
              <a:rPr lang="en-GB" sz="700" dirty="0"/>
            </a:br>
            <a:r>
              <a:rPr lang="en-GB" sz="700" dirty="0"/>
              <a:t>}</a:t>
            </a:r>
            <a:br>
              <a:rPr lang="en-GB" sz="700" dirty="0"/>
            </a:br>
            <a:endParaRPr lang="en-GB" sz="700" dirty="0"/>
          </a:p>
        </p:txBody>
      </p:sp>
    </p:spTree>
    <p:extLst>
      <p:ext uri="{BB962C8B-B14F-4D97-AF65-F5344CB8AC3E}">
        <p14:creationId xmlns:p14="http://schemas.microsoft.com/office/powerpoint/2010/main" val="187059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0EB787D-E6C3-7E42-A874-E717309C9212}"/>
              </a:ext>
            </a:extLst>
          </p:cNvPr>
          <p:cNvCxnSpPr/>
          <p:nvPr/>
        </p:nvCxnSpPr>
        <p:spPr>
          <a:xfrm>
            <a:off x="2292158" y="1549021"/>
            <a:ext cx="336233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877" name="Google Shape;3877;p19"/>
          <p:cNvSpPr txBox="1">
            <a:spLocks noGrp="1"/>
          </p:cNvSpPr>
          <p:nvPr>
            <p:ph type="ctrTitle" idx="4294967295"/>
          </p:nvPr>
        </p:nvSpPr>
        <p:spPr>
          <a:xfrm>
            <a:off x="685800" y="2650149"/>
            <a:ext cx="6965576" cy="207005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7200" dirty="0">
                <a:solidFill>
                  <a:srgbClr val="D3EBD5"/>
                </a:solidFill>
              </a:rPr>
              <a:t>RELEVANCE TO YOUR WORK?</a:t>
            </a: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
        <p:nvSpPr>
          <p:cNvPr id="3" name="Rectangle 2">
            <a:extLst>
              <a:ext uri="{FF2B5EF4-FFF2-40B4-BE49-F238E27FC236}">
                <a16:creationId xmlns:a16="http://schemas.microsoft.com/office/drawing/2014/main" id="{FBB63194-3FE3-1F42-B55B-4FC96D49F67A}"/>
              </a:ext>
            </a:extLst>
          </p:cNvPr>
          <p:cNvSpPr/>
          <p:nvPr/>
        </p:nvSpPr>
        <p:spPr>
          <a:xfrm>
            <a:off x="2117345" y="1321174"/>
            <a:ext cx="839373" cy="584775"/>
          </a:xfrm>
          <a:prstGeom prst="rect">
            <a:avLst/>
          </a:prstGeom>
        </p:spPr>
        <p:txBody>
          <a:bodyPr wrap="square">
            <a:spAutoFit/>
          </a:bodyPr>
          <a:lstStyle/>
          <a:p>
            <a:r>
              <a:rPr lang="en-GB" sz="3200" dirty="0"/>
              <a:t>✋</a:t>
            </a:r>
          </a:p>
        </p:txBody>
      </p:sp>
      <p:sp>
        <p:nvSpPr>
          <p:cNvPr id="4" name="Rectangle 3">
            <a:extLst>
              <a:ext uri="{FF2B5EF4-FFF2-40B4-BE49-F238E27FC236}">
                <a16:creationId xmlns:a16="http://schemas.microsoft.com/office/drawing/2014/main" id="{22E44FAA-3B65-1146-980A-05E8F432222A}"/>
              </a:ext>
            </a:extLst>
          </p:cNvPr>
          <p:cNvSpPr/>
          <p:nvPr/>
        </p:nvSpPr>
        <p:spPr>
          <a:xfrm>
            <a:off x="4168588" y="1321174"/>
            <a:ext cx="839373" cy="584775"/>
          </a:xfrm>
          <a:prstGeom prst="rect">
            <a:avLst/>
          </a:prstGeom>
        </p:spPr>
        <p:txBody>
          <a:bodyPr wrap="square">
            <a:spAutoFit/>
          </a:bodyPr>
          <a:lstStyle/>
          <a:p>
            <a:r>
              <a:rPr lang="en-GB" sz="3200" dirty="0"/>
              <a:t>✌️</a:t>
            </a:r>
          </a:p>
        </p:txBody>
      </p:sp>
      <p:sp>
        <p:nvSpPr>
          <p:cNvPr id="5" name="Rectangle 4">
            <a:extLst>
              <a:ext uri="{FF2B5EF4-FFF2-40B4-BE49-F238E27FC236}">
                <a16:creationId xmlns:a16="http://schemas.microsoft.com/office/drawing/2014/main" id="{EB68EC0E-97D7-0E48-B418-7B0F6FBE5B02}"/>
              </a:ext>
            </a:extLst>
          </p:cNvPr>
          <p:cNvSpPr/>
          <p:nvPr/>
        </p:nvSpPr>
        <p:spPr>
          <a:xfrm>
            <a:off x="5391704" y="1321174"/>
            <a:ext cx="839373" cy="584775"/>
          </a:xfrm>
          <a:prstGeom prst="rect">
            <a:avLst/>
          </a:prstGeom>
        </p:spPr>
        <p:txBody>
          <a:bodyPr wrap="square">
            <a:spAutoFit/>
          </a:bodyPr>
          <a:lstStyle/>
          <a:p>
            <a:r>
              <a:rPr lang="en-GB" sz="3200" dirty="0"/>
              <a:t>✊</a:t>
            </a:r>
          </a:p>
        </p:txBody>
      </p:sp>
      <p:sp>
        <p:nvSpPr>
          <p:cNvPr id="14" name="Google Shape;3878;p19">
            <a:extLst>
              <a:ext uri="{FF2B5EF4-FFF2-40B4-BE49-F238E27FC236}">
                <a16:creationId xmlns:a16="http://schemas.microsoft.com/office/drawing/2014/main" id="{15F691F9-F141-F441-9CB9-5B8BA311B601}"/>
              </a:ext>
            </a:extLst>
          </p:cNvPr>
          <p:cNvSpPr txBox="1">
            <a:spLocks/>
          </p:cNvSpPr>
          <p:nvPr/>
        </p:nvSpPr>
        <p:spPr>
          <a:xfrm>
            <a:off x="5304917" y="1708423"/>
            <a:ext cx="699141" cy="4987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GB" sz="1000" dirty="0">
                <a:solidFill>
                  <a:schemeClr val="tx2"/>
                </a:solidFill>
              </a:rPr>
              <a:t>Not at all</a:t>
            </a:r>
          </a:p>
        </p:txBody>
      </p:sp>
      <p:sp>
        <p:nvSpPr>
          <p:cNvPr id="15" name="Google Shape;3878;p19">
            <a:extLst>
              <a:ext uri="{FF2B5EF4-FFF2-40B4-BE49-F238E27FC236}">
                <a16:creationId xmlns:a16="http://schemas.microsoft.com/office/drawing/2014/main" id="{A3219CBF-9438-D346-B762-8C59A1AF1299}"/>
              </a:ext>
            </a:extLst>
          </p:cNvPr>
          <p:cNvSpPr txBox="1">
            <a:spLocks/>
          </p:cNvSpPr>
          <p:nvPr/>
        </p:nvSpPr>
        <p:spPr>
          <a:xfrm>
            <a:off x="1957566" y="1708423"/>
            <a:ext cx="839373" cy="4987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lgn="ctr">
              <a:buFont typeface="Titillium Web Light"/>
              <a:buNone/>
            </a:pPr>
            <a:r>
              <a:rPr lang="en-GB" sz="1000" dirty="0">
                <a:solidFill>
                  <a:schemeClr val="tx2"/>
                </a:solidFill>
              </a:rPr>
              <a:t>Completely</a:t>
            </a:r>
          </a:p>
        </p:txBody>
      </p:sp>
    </p:spTree>
    <p:extLst>
      <p:ext uri="{BB962C8B-B14F-4D97-AF65-F5344CB8AC3E}">
        <p14:creationId xmlns:p14="http://schemas.microsoft.com/office/powerpoint/2010/main" val="3124863586"/>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1957</Words>
  <Application>Microsoft Macintosh PowerPoint</Application>
  <PresentationFormat>On-screen Show (16:9)</PresentationFormat>
  <Paragraphs>321</Paragraphs>
  <Slides>55</Slides>
  <Notes>50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Calibri</vt:lpstr>
      <vt:lpstr>Dosis</vt:lpstr>
      <vt:lpstr>Dosis ExtraLight</vt:lpstr>
      <vt:lpstr>Montserrat</vt:lpstr>
      <vt:lpstr>Titillium Web</vt:lpstr>
      <vt:lpstr>Titillium Web Light</vt:lpstr>
      <vt:lpstr>Mowbray template</vt:lpstr>
      <vt:lpstr>PowerPoint Presentation</vt:lpstr>
      <vt:lpstr>PowerPoint Presentation</vt:lpstr>
      <vt:lpstr>Testing Functional Code</vt:lpstr>
      <vt:lpstr>HOW DID THIS FEEL?</vt:lpstr>
      <vt:lpstr>RELEVANCE TO YOUR WORK?</vt:lpstr>
      <vt:lpstr>EASY TO TEST… WHY?</vt:lpstr>
      <vt:lpstr>Simple code</vt:lpstr>
      <vt:lpstr>Small methods?</vt:lpstr>
      <vt:lpstr>RELEVANCE TO YOUR WORK?</vt:lpstr>
      <vt:lpstr>4. What about this code makes it easy to test?    1. It's simple code    2. Methods small    3. Set up effort is low    4. Everything is accessible - public    5. Number of parameters    6. Simple return value    7. No side effects    8. No external dependencies (databases, files, servers)    9. Output is stable (no times, dates, random numbers)    10. Easy to see the results    11. Can run it on our development machine    12. Code runs quickly    13. Small inputs and outputs    14. Small blocks of code    15. Didn't need to know the right answer 5. How is this different than work? 6. Functional Code: Definition 7. Poke Test / Characterisation Test    1. Benefits of a test:       1. Spec       2. Feedback       3. Regression       4. Granularity 8. Next steps:     1. Not to make your code look like this    2. How to do what we just did, easier and better    3. We will come back to making your code this easy to test later on  </vt:lpstr>
      <vt:lpstr>Functional Code</vt:lpstr>
      <vt:lpstr>Non-Functional Code</vt:lpstr>
      <vt:lpstr>PowerPoint Presentation</vt:lpstr>
      <vt:lpstr>PowerPoint Presentation</vt:lpstr>
      <vt:lpstr>PowerPoint Presentation</vt:lpstr>
      <vt:lpstr>PowerPoint Presentation</vt:lpstr>
      <vt:lpstr>Why functional is easier for tests</vt:lpstr>
      <vt:lpstr>Why functional is easier for tests</vt:lpstr>
      <vt:lpstr>Benefits of Unit Tests</vt:lpstr>
      <vt:lpstr>Benefits of Unit Tests</vt:lpstr>
      <vt:lpstr>Regression</vt:lpstr>
      <vt:lpstr>  Locking test</vt:lpstr>
      <vt:lpstr>Poke</vt:lpstr>
      <vt:lpstr>Next Steps</vt:lpstr>
      <vt:lpstr>Next Steps</vt:lpstr>
      <vt:lpstr>Next Steps</vt:lpstr>
      <vt:lpstr>INSTRUCTIONS FOR USE</vt:lpstr>
      <vt:lpstr>HELLO!</vt:lpstr>
      <vt:lpstr>1. TRANSITION HEADLINE</vt:lpstr>
      <vt:lpstr>PowerPoint Presentation</vt:lpstr>
      <vt:lpstr>THIS IS A SLIDE TITLE</vt:lpstr>
      <vt:lpstr>BIG CONCEPT</vt:lpstr>
      <vt:lpstr>YOU CAN ALSO SPLIT YOUR CONTENT</vt:lpstr>
      <vt:lpstr>IN TWO OR THREE COLUMNS</vt:lpstr>
      <vt:lpstr>A PICTURE IS WORTH A THOUSAND WORDS</vt:lpstr>
      <vt:lpstr>Want big impact? Use big image.</vt:lpstr>
      <vt:lpstr>USE CHARTS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PowerPoint Presentation</vt:lpstr>
      <vt:lpstr>THANKS!</vt:lpstr>
      <vt:lpstr>CREDITS</vt:lpstr>
      <vt:lpstr>PRESENTATION DESIGN</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Clare Macrae</cp:lastModifiedBy>
  <cp:revision>34</cp:revision>
  <dcterms:modified xsi:type="dcterms:W3CDTF">2020-07-03T21:23:00Z</dcterms:modified>
</cp:coreProperties>
</file>