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5"/>
  </p:notesMasterIdLst>
  <p:sldIdLst>
    <p:sldId id="287" r:id="rId2"/>
    <p:sldId id="386" r:id="rId3"/>
    <p:sldId id="382" r:id="rId4"/>
    <p:sldId id="383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rt" id="{F5536712-035A-A348-BBC0-AA7A9531CCF2}">
          <p14:sldIdLst>
            <p14:sldId id="287"/>
            <p14:sldId id="386"/>
            <p14:sldId id="382"/>
            <p14:sldId id="383"/>
          </p14:sldIdLst>
        </p14:section>
        <p14:section name="Templates" id="{8EA635A3-3D23-E140-AE9D-DD82819B0573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B0D"/>
    <a:srgbClr val="C2000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226"/>
    <p:restoredTop sz="86383"/>
  </p:normalViewPr>
  <p:slideViewPr>
    <p:cSldViewPr snapToGrid="0" snapToObjects="1" showGuides="1">
      <p:cViewPr varScale="1">
        <p:scale>
          <a:sx n="185" d="100"/>
          <a:sy n="185" d="100"/>
        </p:scale>
        <p:origin x="280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6783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2" name="Google Shape;401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0" name="Google Shape;402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Google Shape;405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1" name="Google Shape;405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Google Shape;405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8503e61549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8503e61549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8" name="Google Shape;4798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9" name="Google Shape;4799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6" name="Google Shape;4806;g73d1576bf0_1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7" name="Google Shape;4807;g73d1576bf0_1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7/7/20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79" name="Google Shape;2679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2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allari.com/dosi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ampivisivi.net/titilliu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032;p35">
            <a:extLst>
              <a:ext uri="{FF2B5EF4-FFF2-40B4-BE49-F238E27FC236}">
                <a16:creationId xmlns:a16="http://schemas.microsoft.com/office/drawing/2014/main" id="{6F07B5BE-16D3-7A4E-99B6-FC0C7F75F96B}"/>
              </a:ext>
            </a:extLst>
          </p:cNvPr>
          <p:cNvSpPr txBox="1">
            <a:spLocks/>
          </p:cNvSpPr>
          <p:nvPr/>
        </p:nvSpPr>
        <p:spPr>
          <a:xfrm>
            <a:off x="193562" y="618844"/>
            <a:ext cx="6385142" cy="43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None/>
            </a:pPr>
            <a:r>
              <a:rPr lang="en-GB" sz="6000" dirty="0">
                <a:solidFill>
                  <a:schemeClr val="accent2"/>
                </a:solidFill>
                <a:latin typeface="Dosis ExtraLight"/>
                <a:sym typeface="Dosis ExtraLight"/>
              </a:rPr>
              <a:t>Testing Legacy Code Effectively with Approval Tests </a:t>
            </a:r>
            <a:b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endParaRPr lang="en-GB" sz="3000" dirty="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Workshop for C++ on Sea, 2020</a:t>
            </a:r>
          </a:p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@</a:t>
            </a:r>
            <a:r>
              <a:rPr lang="en-GB" dirty="0" err="1">
                <a:solidFill>
                  <a:schemeClr val="tx2"/>
                </a:solidFill>
              </a:rPr>
              <a:t>ClareMacraeUK</a:t>
            </a:r>
            <a:r>
              <a:rPr lang="en-GB" dirty="0">
                <a:solidFill>
                  <a:schemeClr val="tx2"/>
                </a:solidFill>
              </a:rPr>
              <a:t> @</a:t>
            </a:r>
            <a:r>
              <a:rPr lang="en-GB" dirty="0" err="1">
                <a:solidFill>
                  <a:schemeClr val="tx2"/>
                </a:solidFill>
              </a:rPr>
              <a:t>LlewellynFalco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D3EBD5"/>
                </a:solidFill>
              </a:rPr>
              <a:t>BIG CONCEPT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0BFB7"/>
                </a:solidFill>
              </a:rPr>
              <a:t>Bring the attention of your audience over a key concept using icons or illustrations</a:t>
            </a:r>
            <a:endParaRPr dirty="0"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07" name="Google Shape;3907;p21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08" name="Google Shape;3908;p21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>
            <a:spLocks noGrp="1"/>
          </p:cNvSpPr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3916" name="Google Shape;3916;p22"/>
          <p:cNvPicPr preferRelativeResize="0"/>
          <p:nvPr/>
        </p:nvPicPr>
        <p:blipFill rotWithShape="1">
          <a:blip r:embed="rId3">
            <a:alphaModFix/>
          </a:blip>
          <a:srcRect l="21977" r="15991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p23"/>
          <p:cNvSpPr txBox="1">
            <a:spLocks noGrp="1"/>
          </p:cNvSpPr>
          <p:nvPr>
            <p:ph type="title" idx="4294967295"/>
          </p:nvPr>
        </p:nvSpPr>
        <p:spPr>
          <a:xfrm>
            <a:off x="2194950" y="36732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Want big impact?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Use big image.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929" name="Google Shape;3929;p24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Gray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White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938" name="Google Shape;3938;p25"/>
          <p:cNvGraphicFramePr/>
          <p:nvPr/>
        </p:nvGraphicFramePr>
        <p:xfrm>
          <a:off x="841600" y="1945481"/>
          <a:ext cx="6212400" cy="2465500"/>
        </p:xfrm>
        <a:graphic>
          <a:graphicData uri="http://schemas.openxmlformats.org/drawingml/2006/table">
            <a:tbl>
              <a:tblPr>
                <a:noFill/>
                <a:tableStyleId>{4076FE98-043C-4AAA-A547-3E761658DB7C}</a:tableStyleId>
              </a:tblPr>
              <a:tblGrid>
                <a:gridCol w="155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5" name="Google Shape;3945;p26"/>
          <p:cNvSpPr txBox="1">
            <a:spLocks noGrp="1"/>
          </p:cNvSpPr>
          <p:nvPr>
            <p:ph type="title" idx="4294967295"/>
          </p:nvPr>
        </p:nvSpPr>
        <p:spPr>
          <a:xfrm>
            <a:off x="718300" y="1297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MAPS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6103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89,526,124</a:t>
            </a:r>
            <a:endParaRPr sz="11000"/>
          </a:p>
        </p:txBody>
      </p:sp>
      <p:sp>
        <p:nvSpPr>
          <p:cNvPr id="3959" name="Google Shape;395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4"/>
            <a:ext cx="6103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Google Shape;3965;p28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8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967" name="Google Shape;396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657893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685800" y="4268801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969" name="Google Shape;396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114847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5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F98446-029A-4C41-B811-EDC3C18C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691067" cy="3692400"/>
          </a:xfrm>
        </p:spPr>
        <p:txBody>
          <a:bodyPr/>
          <a:lstStyle/>
          <a:p>
            <a:pPr marL="38100" indent="0">
              <a:buNone/>
            </a:pPr>
            <a:r>
              <a:rPr lang="en-GB" dirty="0"/>
              <a:t>Tell me and I forget,</a:t>
            </a:r>
            <a:br>
              <a:rPr lang="en-GB" dirty="0"/>
            </a:br>
            <a:r>
              <a:rPr lang="en-GB" dirty="0"/>
              <a:t> </a:t>
            </a:r>
            <a:endParaRPr lang="en-GB" sz="2400" dirty="0"/>
          </a:p>
          <a:p>
            <a:pPr marL="38100" indent="0">
              <a:buNone/>
            </a:pPr>
            <a:r>
              <a:rPr lang="en-GB" dirty="0"/>
              <a:t>teach me and I may remember,</a:t>
            </a:r>
          </a:p>
          <a:p>
            <a:pPr marL="38100" indent="0">
              <a:buNone/>
            </a:pPr>
            <a:br>
              <a:rPr lang="en-GB" dirty="0"/>
            </a:br>
            <a:r>
              <a:rPr lang="en-GB" dirty="0"/>
              <a:t>involve me and I learn.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D3BAB1-6C17-9D4F-8299-39E554F0A2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87C88E4-B6DD-A74F-9D1F-0E2CD131CEC2}"/>
              </a:ext>
            </a:extLst>
          </p:cNvPr>
          <p:cNvSpPr txBox="1">
            <a:spLocks/>
          </p:cNvSpPr>
          <p:nvPr/>
        </p:nvSpPr>
        <p:spPr>
          <a:xfrm>
            <a:off x="3489871" y="3661579"/>
            <a:ext cx="2494310" cy="99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8100" indent="0" algn="r">
              <a:buNone/>
            </a:pPr>
            <a:r>
              <a:rPr lang="en-GB" dirty="0"/>
              <a:t>- </a:t>
            </a:r>
            <a:r>
              <a:rPr lang="en-GB" dirty="0" err="1"/>
              <a:t>Xun</a:t>
            </a:r>
            <a:r>
              <a:rPr lang="en-GB" dirty="0"/>
              <a:t> </a:t>
            </a:r>
            <a:r>
              <a:rPr lang="en-GB" dirty="0" err="1"/>
              <a:t>Kuang</a:t>
            </a:r>
            <a:br>
              <a:rPr lang="en-GB" dirty="0"/>
            </a:br>
            <a:r>
              <a:rPr lang="en-GB" sz="1600" dirty="0"/>
              <a:t>(312-230 BC)</a:t>
            </a:r>
          </a:p>
        </p:txBody>
      </p:sp>
    </p:spTree>
    <p:extLst>
      <p:ext uri="{BB962C8B-B14F-4D97-AF65-F5344CB8AC3E}">
        <p14:creationId xmlns:p14="http://schemas.microsoft.com/office/powerpoint/2010/main" val="2999743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first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Google Shape;3978;p29"/>
          <p:cNvSpPr/>
          <p:nvPr/>
        </p:nvSpPr>
        <p:spPr>
          <a:xfrm>
            <a:off x="5350300" y="2266952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last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second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>
            <a:stCxn id="3977" idx="3"/>
            <a:endCxn id="3979" idx="1"/>
          </p:cNvCxnSpPr>
          <p:nvPr/>
        </p:nvCxnSpPr>
        <p:spPr>
          <a:xfrm>
            <a:off x="2426500" y="3036300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3981" name="Google Shape;3981;p29"/>
          <p:cNvCxnSpPr>
            <a:stCxn id="3979" idx="3"/>
            <a:endCxn id="3978" idx="1"/>
          </p:cNvCxnSpPr>
          <p:nvPr/>
        </p:nvCxnSpPr>
        <p:spPr>
          <a:xfrm>
            <a:off x="4669750" y="3036303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9" name="Google Shape;3989;p30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3"/>
          </p:nvPr>
        </p:nvSpPr>
        <p:spPr>
          <a:xfrm>
            <a:off x="5300225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1" name="Google Shape;3991;p30"/>
          <p:cNvSpPr txBox="1">
            <a:spLocks noGrp="1"/>
          </p:cNvSpPr>
          <p:nvPr>
            <p:ph type="body" idx="1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92" name="Google Shape;3992;p30"/>
          <p:cNvSpPr txBox="1">
            <a:spLocks noGrp="1"/>
          </p:cNvSpPr>
          <p:nvPr>
            <p:ph type="body" idx="2"/>
          </p:nvPr>
        </p:nvSpPr>
        <p:spPr>
          <a:xfrm>
            <a:off x="3009263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3" name="Google Shape;3993;p30"/>
          <p:cNvSpPr txBox="1">
            <a:spLocks noGrp="1"/>
          </p:cNvSpPr>
          <p:nvPr>
            <p:ph type="body" idx="3"/>
          </p:nvPr>
        </p:nvSpPr>
        <p:spPr>
          <a:xfrm>
            <a:off x="5300225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p31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</a:rPr>
              <a:t>You can insert graphs from </a:t>
            </a:r>
            <a:r>
              <a:rPr lang="en" u="sng">
                <a:solidFill>
                  <a:srgbClr val="003B55"/>
                </a:solidFill>
                <a:hlinkClick r:id="rId3"/>
              </a:rPr>
              <a:t>Google Sheets</a:t>
            </a:r>
            <a:endParaRPr>
              <a:solidFill>
                <a:srgbClr val="003B55"/>
              </a:solidFill>
            </a:endParaRPr>
          </a:p>
        </p:txBody>
      </p:sp>
      <p:pic>
        <p:nvPicPr>
          <p:cNvPr id="4000" name="Google Shape;4000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600"/>
            <a:ext cx="5141325" cy="4264224"/>
          </a:xfrm>
          <a:prstGeom prst="rect">
            <a:avLst/>
          </a:prstGeom>
          <a:noFill/>
          <a:ln>
            <a:noFill/>
          </a:ln>
        </p:spPr>
      </p:pic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432848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ANDROID 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08" name="Google Shape;4008;p32"/>
          <p:cNvSpPr/>
          <p:nvPr/>
        </p:nvSpPr>
        <p:spPr>
          <a:xfrm>
            <a:off x="44218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Google Shape;4014;p33"/>
          <p:cNvSpPr/>
          <p:nvPr/>
        </p:nvSpPr>
        <p:spPr>
          <a:xfrm>
            <a:off x="434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5" name="Google Shape;4015;p33"/>
          <p:cNvSpPr/>
          <p:nvPr/>
        </p:nvSpPr>
        <p:spPr>
          <a:xfrm>
            <a:off x="447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6" name="Google Shape;4016;p33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iPHONE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17" name="Google Shape;4017;p3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Google Shape;4022;p34"/>
          <p:cNvSpPr/>
          <p:nvPr/>
        </p:nvSpPr>
        <p:spPr>
          <a:xfrm>
            <a:off x="387452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3" name="Google Shape;4023;p34"/>
          <p:cNvSpPr/>
          <p:nvPr/>
        </p:nvSpPr>
        <p:spPr>
          <a:xfrm>
            <a:off x="407322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24" name="Google Shape;4024;p34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TABLET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25" name="Google Shape;4025;p3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p35"/>
          <p:cNvSpPr/>
          <p:nvPr/>
        </p:nvSpPr>
        <p:spPr>
          <a:xfrm>
            <a:off x="3388400" y="1109269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1" name="Google Shape;4031;p35"/>
          <p:cNvSpPr/>
          <p:nvPr/>
        </p:nvSpPr>
        <p:spPr>
          <a:xfrm>
            <a:off x="3549725" y="1268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DESKTOP 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39" name="Google Shape;4039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0" name="Google Shape;4040;p36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You can find me at: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@username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user@mail.me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47" name="Google Shape;4047;p3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/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/>
              </a:rPr>
              <a:t>Unsplash</a:t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p3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54" name="Google Shape;4054;p3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9075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presentation uses the following typographies and colors: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Titles: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Dosis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Body copy: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Titillium Web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 can download the fonts on these pages: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3"/>
              </a:rPr>
              <a:t>http://www.impallari.com/dosis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4"/>
              </a:rPr>
              <a:t>http://www.campivisivi.net/titillium/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B55"/>
                </a:solidFill>
              </a:rPr>
              <a:t>Pastel green </a:t>
            </a:r>
            <a:r>
              <a:rPr lang="en" sz="1300" b="1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#d3ebd5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Green </a:t>
            </a:r>
            <a:r>
              <a:rPr lang="en" sz="1300" b="1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#80bfb7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Teal </a:t>
            </a:r>
            <a:r>
              <a:rPr lang="en" sz="13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#0b87a1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Navy </a:t>
            </a:r>
            <a:r>
              <a:rPr lang="en" sz="1300" b="1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#01597f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Dark navy </a:t>
            </a:r>
            <a:r>
              <a:rPr lang="en" sz="13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#003b55</a:t>
            </a:r>
            <a:endParaRPr sz="1300" b="1">
              <a:solidFill>
                <a:srgbClr val="003B55"/>
              </a:solidFill>
            </a:endParaRPr>
          </a:p>
        </p:txBody>
      </p:sp>
      <p:sp>
        <p:nvSpPr>
          <p:cNvPr id="4055" name="Google Shape;4055;p38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56" name="Google Shape;4056;p3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Awareness (show)</a:t>
            </a:r>
            <a:br>
              <a:rPr lang="en-GB" dirty="0"/>
            </a:br>
            <a:r>
              <a:rPr lang="en-GB" dirty="0"/>
              <a:t>Proficiency (do)</a:t>
            </a:r>
            <a:br>
              <a:rPr lang="en-GB" dirty="0"/>
            </a:br>
            <a:r>
              <a:rPr lang="en-GB" dirty="0"/>
              <a:t>Fluency (repeat)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A0230-4388-264C-80C7-9AC624AA6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82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1" name="Google Shape;4061;p39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062" name="Google Shape;4062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8" name="Google Shape;4068;p39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069" name="Google Shape;4069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1" name="Google Shape;4071;p39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072" name="Google Shape;4072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4" name="Google Shape;4074;p39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5" name="Google Shape;4075;p39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6" name="Google Shape;4076;p39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077" name="Google Shape;4077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0" name="Google Shape;4080;p39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081" name="Google Shape;4081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5" name="Google Shape;4085;p39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6" name="Google Shape;4086;p39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087" name="Google Shape;4087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7" name="Google Shape;4107;p39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108" name="Google Shape;4108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0" name="Google Shape;4110;p39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111" name="Google Shape;4111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4" name="Google Shape;4114;p39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115" name="Google Shape;4115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8" name="Google Shape;4118;p39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119" name="Google Shape;4119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3" name="Google Shape;4123;p39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4" name="Google Shape;4124;p39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5" name="Google Shape;4125;p39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6" name="Google Shape;4126;p39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7" name="Google Shape;4127;p39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128" name="Google Shape;4128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0" name="Google Shape;4130;p39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131" name="Google Shape;413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3" name="Google Shape;4133;p39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134" name="Google Shape;4134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6" name="Google Shape;4136;p39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137" name="Google Shape;4137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9" name="Google Shape;4139;p39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140" name="Google Shape;4140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4" name="Google Shape;4144;p39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145" name="Google Shape;4145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7" name="Google Shape;4147;p39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148" name="Google Shape;4148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1" name="Google Shape;4151;p39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2" name="Google Shape;4152;p39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153" name="Google Shape;4153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5" name="Google Shape;4155;p39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156" name="Google Shape;4156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1" name="Google Shape;4161;p39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162" name="Google Shape;4162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39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165" name="Google Shape;4165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0" name="Google Shape;4170;p39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171" name="Google Shape;4171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6" name="Google Shape;4176;p39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177" name="Google Shape;4177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1" name="Google Shape;4181;p39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2" name="Google Shape;4182;p39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3" name="Google Shape;4183;p39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4" name="Google Shape;4184;p39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185" name="Google Shape;4185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7" name="Google Shape;4187;p39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188" name="Google Shape;4188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0" name="Google Shape;4190;p39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191" name="Google Shape;4191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3" name="Google Shape;4193;p39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4" name="Google Shape;4194;p39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195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7" name="Google Shape;4197;p39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198" name="Google Shape;4198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3" name="Google Shape;4203;p39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204" name="Google Shape;4204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6" name="Google Shape;4206;p39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7" name="Google Shape;4207;p39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8" name="Google Shape;4208;p39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209" name="Google Shape;4209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1" name="Google Shape;4211;p39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212" name="Google Shape;4212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4" name="Google Shape;4214;p39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5" name="Google Shape;4215;p39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216" name="Google Shape;4216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8" name="Google Shape;4218;p39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219" name="Google Shape;4219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2" name="Google Shape;4222;p39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3" name="Google Shape;4223;p39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4" name="Google Shape;4224;p39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225" name="Google Shape;4225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7" name="Google Shape;4227;p39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228" name="Google Shape;4228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2" name="Google Shape;4232;p39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233" name="Google Shape;4233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6" name="Google Shape;4236;p39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237" name="Google Shape;4237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9" name="Google Shape;4239;p39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240" name="Google Shape;4240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3" name="Google Shape;4243;p39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244" name="Google Shape;4244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9" name="Google Shape;4249;p39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250" name="Google Shape;4250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39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253" name="Google Shape;425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8" name="Google Shape;4258;p39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9" name="Google Shape;4259;p39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260" name="Google Shape;4260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2" name="Google Shape;4262;p39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263" name="Google Shape;4263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7" name="Google Shape;4267;p39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8" name="Google Shape;4268;p39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269" name="Google Shape;4269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2" name="Google Shape;4272;p39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273" name="Google Shape;4273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6" name="Google Shape;4276;p39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7" name="Google Shape;4277;p39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8" name="Google Shape;4278;p39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9" name="Google Shape;4279;p39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280" name="Google Shape;4280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3" name="Google Shape;4283;p39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4" name="Google Shape;4284;p39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285" name="Google Shape;4285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8" name="Google Shape;4288;p39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9" name="Google Shape;4289;p39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290" name="Google Shape;4290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5" name="Google Shape;4295;p39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296" name="Google Shape;4296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9" name="Google Shape;4299;p39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300" name="Google Shape;4300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3" name="Google Shape;4303;p39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304" name="Google Shape;4304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9" name="Google Shape;4309;p39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310" name="Google Shape;4310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5" name="Google Shape;4315;p39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316" name="Google Shape;4316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8" name="Google Shape;4318;p39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319" name="Google Shape;4319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5" name="Google Shape;4325;p39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6" name="Google Shape;4326;p39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327" name="Google Shape;4327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2" name="Google Shape;4332;p39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333" name="Google Shape;4333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334" name="Google Shape;4334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335" name="Google Shape;4335;p39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6" name="Google Shape;4336;p39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337" name="Google Shape;4337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9" name="Google Shape;4339;p39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0" name="Google Shape;4340;p39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341" name="Google Shape;434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3" name="Google Shape;4343;p39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4" name="Google Shape;4344;p39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3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0" name="Google Shape;4350;p40"/>
          <p:cNvGrpSpPr/>
          <p:nvPr/>
        </p:nvGrpSpPr>
        <p:grpSpPr>
          <a:xfrm>
            <a:off x="2906488" y="1473927"/>
            <a:ext cx="445718" cy="445753"/>
            <a:chOff x="3706812" y="1035050"/>
            <a:chExt cx="4792662" cy="4787899"/>
          </a:xfrm>
        </p:grpSpPr>
        <p:sp>
          <p:nvSpPr>
            <p:cNvPr id="4351" name="Google Shape;4351;p4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2" name="Google Shape;4352;p4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3" name="Google Shape;4353;p4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4" name="Google Shape;4354;p4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5" name="Google Shape;4355;p4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6" name="Google Shape;4356;p4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57" name="Google Shape;4357;p40"/>
          <p:cNvGrpSpPr/>
          <p:nvPr/>
        </p:nvGrpSpPr>
        <p:grpSpPr>
          <a:xfrm>
            <a:off x="1626993" y="1473957"/>
            <a:ext cx="443331" cy="445437"/>
            <a:chOff x="1400175" y="1220787"/>
            <a:chExt cx="4473575" cy="4476750"/>
          </a:xfrm>
        </p:grpSpPr>
        <p:sp>
          <p:nvSpPr>
            <p:cNvPr id="4358" name="Google Shape;4358;p4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9" name="Google Shape;4359;p4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0" name="Google Shape;4360;p4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1" name="Google Shape;4361;p4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2" name="Google Shape;4362;p40"/>
          <p:cNvGrpSpPr/>
          <p:nvPr/>
        </p:nvGrpSpPr>
        <p:grpSpPr>
          <a:xfrm>
            <a:off x="985646" y="1473971"/>
            <a:ext cx="446045" cy="445465"/>
            <a:chOff x="1649412" y="927100"/>
            <a:chExt cx="5011737" cy="5016500"/>
          </a:xfrm>
        </p:grpSpPr>
        <p:sp>
          <p:nvSpPr>
            <p:cNvPr id="4363" name="Google Shape;4363;p4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4" name="Google Shape;4364;p4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5" name="Google Shape;4365;p4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6" name="Google Shape;4366;p40"/>
          <p:cNvGrpSpPr/>
          <p:nvPr/>
        </p:nvGrpSpPr>
        <p:grpSpPr>
          <a:xfrm>
            <a:off x="2265997" y="1474224"/>
            <a:ext cx="444870" cy="445286"/>
            <a:chOff x="1301750" y="920750"/>
            <a:chExt cx="5095875" cy="5100637"/>
          </a:xfrm>
        </p:grpSpPr>
        <p:sp>
          <p:nvSpPr>
            <p:cNvPr id="4367" name="Google Shape;4367;p4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8" name="Google Shape;4368;p4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9" name="Google Shape;4369;p4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0" name="Google Shape;4370;p4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1" name="Google Shape;4371;p4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2" name="Google Shape;4372;p40"/>
          <p:cNvGrpSpPr/>
          <p:nvPr/>
        </p:nvGrpSpPr>
        <p:grpSpPr>
          <a:xfrm>
            <a:off x="4189170" y="1474133"/>
            <a:ext cx="445621" cy="445591"/>
            <a:chOff x="5732756" y="2682276"/>
            <a:chExt cx="719905" cy="719856"/>
          </a:xfrm>
        </p:grpSpPr>
        <p:sp>
          <p:nvSpPr>
            <p:cNvPr id="4373" name="Google Shape;4373;p4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4" name="Google Shape;4374;p4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5" name="Google Shape;4375;p4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6" name="Google Shape;4376;p40"/>
          <p:cNvGrpSpPr/>
          <p:nvPr/>
        </p:nvGrpSpPr>
        <p:grpSpPr>
          <a:xfrm>
            <a:off x="4830487" y="1474127"/>
            <a:ext cx="445627" cy="445604"/>
            <a:chOff x="6768809" y="2682265"/>
            <a:chExt cx="719915" cy="719877"/>
          </a:xfrm>
        </p:grpSpPr>
        <p:sp>
          <p:nvSpPr>
            <p:cNvPr id="4377" name="Google Shape;4377;p4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8" name="Google Shape;4378;p4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9" name="Google Shape;4379;p4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0" name="Google Shape;4380;p4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1" name="Google Shape;4381;p40"/>
          <p:cNvGrpSpPr/>
          <p:nvPr/>
        </p:nvGrpSpPr>
        <p:grpSpPr>
          <a:xfrm>
            <a:off x="5471809" y="1474156"/>
            <a:ext cx="445753" cy="445545"/>
            <a:chOff x="7804870" y="2682313"/>
            <a:chExt cx="720118" cy="719782"/>
          </a:xfrm>
        </p:grpSpPr>
        <p:sp>
          <p:nvSpPr>
            <p:cNvPr id="4382" name="Google Shape;4382;p4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3" name="Google Shape;4383;p4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4" name="Google Shape;4384;p4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5" name="Google Shape;4385;p4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6" name="Google Shape;4386;p4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7" name="Google Shape;4387;p40"/>
          <p:cNvGrpSpPr/>
          <p:nvPr/>
        </p:nvGrpSpPr>
        <p:grpSpPr>
          <a:xfrm>
            <a:off x="6113257" y="1473925"/>
            <a:ext cx="446293" cy="446006"/>
            <a:chOff x="8841135" y="2681940"/>
            <a:chExt cx="720990" cy="720527"/>
          </a:xfrm>
        </p:grpSpPr>
        <p:sp>
          <p:nvSpPr>
            <p:cNvPr id="4388" name="Google Shape;4388;p4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9" name="Google Shape;4389;p4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0" name="Google Shape;4390;p4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1" name="Google Shape;4391;p4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2" name="Google Shape;4392;p4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3" name="Google Shape;4393;p4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94" name="Google Shape;4394;p40"/>
          <p:cNvGrpSpPr/>
          <p:nvPr/>
        </p:nvGrpSpPr>
        <p:grpSpPr>
          <a:xfrm>
            <a:off x="3547255" y="1473857"/>
            <a:ext cx="445260" cy="445260"/>
            <a:chOff x="4103687" y="1439862"/>
            <a:chExt cx="3986212" cy="3986211"/>
          </a:xfrm>
        </p:grpSpPr>
        <p:sp>
          <p:nvSpPr>
            <p:cNvPr id="4395" name="Google Shape;4395;p4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6" name="Google Shape;4396;p4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97" name="Google Shape;4397;p40"/>
          <p:cNvGrpSpPr/>
          <p:nvPr/>
        </p:nvGrpSpPr>
        <p:grpSpPr>
          <a:xfrm>
            <a:off x="6755245" y="1474161"/>
            <a:ext cx="445803" cy="445535"/>
            <a:chOff x="9878272" y="2682320"/>
            <a:chExt cx="720199" cy="719767"/>
          </a:xfrm>
        </p:grpSpPr>
        <p:sp>
          <p:nvSpPr>
            <p:cNvPr id="4398" name="Google Shape;4398;p4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9" name="Google Shape;4399;p4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0" name="Google Shape;4400;p4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1" name="Google Shape;4401;p40"/>
          <p:cNvGrpSpPr/>
          <p:nvPr/>
        </p:nvGrpSpPr>
        <p:grpSpPr>
          <a:xfrm>
            <a:off x="7396743" y="1474078"/>
            <a:ext cx="445700" cy="445701"/>
            <a:chOff x="10914618" y="2682187"/>
            <a:chExt cx="720033" cy="720033"/>
          </a:xfrm>
        </p:grpSpPr>
        <p:sp>
          <p:nvSpPr>
            <p:cNvPr id="4402" name="Google Shape;4402;p4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3" name="Google Shape;4403;p4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4" name="Google Shape;4404;p4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5" name="Google Shape;4405;p4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6" name="Google Shape;4406;p4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7" name="Google Shape;4407;p4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8" name="Google Shape;4408;p40"/>
          <p:cNvGrpSpPr/>
          <p:nvPr/>
        </p:nvGrpSpPr>
        <p:grpSpPr>
          <a:xfrm>
            <a:off x="1620264" y="766857"/>
            <a:ext cx="361521" cy="445816"/>
            <a:chOff x="1582665" y="1011072"/>
            <a:chExt cx="584040" cy="720220"/>
          </a:xfrm>
        </p:grpSpPr>
        <p:sp>
          <p:nvSpPr>
            <p:cNvPr id="4409" name="Google Shape;4409;p4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0" name="Google Shape;4410;p4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1" name="Google Shape;4411;p4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2" name="Google Shape;4412;p4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3" name="Google Shape;4413;p4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4" name="Google Shape;4414;p40"/>
          <p:cNvGrpSpPr/>
          <p:nvPr/>
        </p:nvGrpSpPr>
        <p:grpSpPr>
          <a:xfrm>
            <a:off x="2221648" y="766878"/>
            <a:ext cx="379481" cy="445796"/>
            <a:chOff x="2554206" y="1011105"/>
            <a:chExt cx="613055" cy="720187"/>
          </a:xfrm>
        </p:grpSpPr>
        <p:sp>
          <p:nvSpPr>
            <p:cNvPr id="4415" name="Google Shape;4415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6" name="Google Shape;4416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7" name="Google Shape;4417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8" name="Google Shape;4418;p40"/>
          <p:cNvGrpSpPr/>
          <p:nvPr/>
        </p:nvGrpSpPr>
        <p:grpSpPr>
          <a:xfrm>
            <a:off x="6769823" y="721218"/>
            <a:ext cx="460705" cy="491455"/>
            <a:chOff x="9901824" y="937343"/>
            <a:chExt cx="744273" cy="793950"/>
          </a:xfrm>
        </p:grpSpPr>
        <p:grpSp>
          <p:nvGrpSpPr>
            <p:cNvPr id="4419" name="Google Shape;4419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4420" name="Google Shape;4420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1" name="Google Shape;4421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2" name="Google Shape;4422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3" name="Google Shape;4423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4" name="Google Shape;4424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5" name="Google Shape;4425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6" name="Google Shape;4426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7" name="Google Shape;4427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8" name="Google Shape;4428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9" name="Google Shape;4429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30" name="Google Shape;4430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1" name="Google Shape;4431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2" name="Google Shape;4432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3" name="Google Shape;4433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4" name="Google Shape;4434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5" name="Google Shape;4435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6" name="Google Shape;4436;p40"/>
          <p:cNvGrpSpPr/>
          <p:nvPr/>
        </p:nvGrpSpPr>
        <p:grpSpPr>
          <a:xfrm>
            <a:off x="2840992" y="767044"/>
            <a:ext cx="369868" cy="445629"/>
            <a:chOff x="3554761" y="1011374"/>
            <a:chExt cx="597525" cy="719918"/>
          </a:xfrm>
        </p:grpSpPr>
        <p:sp>
          <p:nvSpPr>
            <p:cNvPr id="4437" name="Google Shape;4437;p4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8" name="Google Shape;4438;p4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9" name="Google Shape;4439;p4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0" name="Google Shape;4440;p4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1" name="Google Shape;4441;p40"/>
          <p:cNvGrpSpPr/>
          <p:nvPr/>
        </p:nvGrpSpPr>
        <p:grpSpPr>
          <a:xfrm>
            <a:off x="3450722" y="766832"/>
            <a:ext cx="370755" cy="445841"/>
            <a:chOff x="4539787" y="1011032"/>
            <a:chExt cx="598958" cy="720261"/>
          </a:xfrm>
        </p:grpSpPr>
        <p:sp>
          <p:nvSpPr>
            <p:cNvPr id="4442" name="Google Shape;4442;p4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3" name="Google Shape;4443;p4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4" name="Google Shape;4444;p4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5" name="Google Shape;4445;p4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6" name="Google Shape;4446;p4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7" name="Google Shape;4447;p40"/>
          <p:cNvGrpSpPr/>
          <p:nvPr/>
        </p:nvGrpSpPr>
        <p:grpSpPr>
          <a:xfrm>
            <a:off x="4061340" y="766940"/>
            <a:ext cx="366917" cy="445733"/>
            <a:chOff x="5526246" y="1011207"/>
            <a:chExt cx="592758" cy="720086"/>
          </a:xfrm>
        </p:grpSpPr>
        <p:sp>
          <p:nvSpPr>
            <p:cNvPr id="4448" name="Google Shape;4448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9" name="Google Shape;4449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0" name="Google Shape;4450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1" name="Google Shape;4451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2" name="Google Shape;4452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3" name="Google Shape;4453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54" name="Google Shape;4454;p40"/>
          <p:cNvGrpSpPr/>
          <p:nvPr/>
        </p:nvGrpSpPr>
        <p:grpSpPr>
          <a:xfrm>
            <a:off x="1016108" y="766934"/>
            <a:ext cx="364294" cy="445740"/>
            <a:chOff x="606645" y="1011196"/>
            <a:chExt cx="588520" cy="720096"/>
          </a:xfrm>
        </p:grpSpPr>
        <p:sp>
          <p:nvSpPr>
            <p:cNvPr id="4455" name="Google Shape;4455;p4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6" name="Google Shape;4456;p4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7" name="Google Shape;4457;p4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8" name="Google Shape;4458;p4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59" name="Google Shape;4459;p40"/>
          <p:cNvGrpSpPr/>
          <p:nvPr/>
        </p:nvGrpSpPr>
        <p:grpSpPr>
          <a:xfrm>
            <a:off x="7470391" y="766911"/>
            <a:ext cx="298405" cy="445762"/>
            <a:chOff x="11033597" y="1011159"/>
            <a:chExt cx="482075" cy="720133"/>
          </a:xfrm>
        </p:grpSpPr>
        <p:sp>
          <p:nvSpPr>
            <p:cNvPr id="4460" name="Google Shape;4460;p4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1" name="Google Shape;4461;p4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2" name="Google Shape;4462;p4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3" name="Google Shape;4463;p4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64" name="Google Shape;4464;p40"/>
          <p:cNvGrpSpPr/>
          <p:nvPr/>
        </p:nvGrpSpPr>
        <p:grpSpPr>
          <a:xfrm>
            <a:off x="6069256" y="721218"/>
            <a:ext cx="460705" cy="491455"/>
            <a:chOff x="8770051" y="937343"/>
            <a:chExt cx="744273" cy="793950"/>
          </a:xfrm>
        </p:grpSpPr>
        <p:sp>
          <p:nvSpPr>
            <p:cNvPr id="4465" name="Google Shape;4465;p4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6" name="Google Shape;4466;p4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7" name="Google Shape;4467;p4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8" name="Google Shape;4468;p4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9" name="Google Shape;4469;p4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70" name="Google Shape;4470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4471" name="Google Shape;4471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2" name="Google Shape;4472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3" name="Google Shape;4473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4" name="Google Shape;4474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5" name="Google Shape;4475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6" name="Google Shape;4476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7" name="Google Shape;4477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8" name="Google Shape;4478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9" name="Google Shape;4479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0" name="Google Shape;4480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81" name="Google Shape;4481;p40"/>
          <p:cNvGrpSpPr/>
          <p:nvPr/>
        </p:nvGrpSpPr>
        <p:grpSpPr>
          <a:xfrm>
            <a:off x="4668120" y="721218"/>
            <a:ext cx="460705" cy="491455"/>
            <a:chOff x="6506504" y="937343"/>
            <a:chExt cx="744273" cy="793950"/>
          </a:xfrm>
        </p:grpSpPr>
        <p:sp>
          <p:nvSpPr>
            <p:cNvPr id="4482" name="Google Shape;4482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3" name="Google Shape;4483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4" name="Google Shape;4484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85" name="Google Shape;4485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4486" name="Google Shape;4486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7" name="Google Shape;4487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8" name="Google Shape;4488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9" name="Google Shape;4489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0" name="Google Shape;4490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1" name="Google Shape;4491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2" name="Google Shape;4492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3" name="Google Shape;4493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4" name="Google Shape;4494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5" name="Google Shape;4495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96" name="Google Shape;4496;p40"/>
          <p:cNvGrpSpPr/>
          <p:nvPr/>
        </p:nvGrpSpPr>
        <p:grpSpPr>
          <a:xfrm>
            <a:off x="5368688" y="721218"/>
            <a:ext cx="460705" cy="491455"/>
            <a:chOff x="7638277" y="937343"/>
            <a:chExt cx="744273" cy="793950"/>
          </a:xfrm>
        </p:grpSpPr>
        <p:sp>
          <p:nvSpPr>
            <p:cNvPr id="4497" name="Google Shape;4497;p4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8" name="Google Shape;4498;p4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9" name="Google Shape;4499;p4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0" name="Google Shape;4500;p4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01" name="Google Shape;4501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4502" name="Google Shape;4502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3" name="Google Shape;4503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4" name="Google Shape;4504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5" name="Google Shape;4505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6" name="Google Shape;4506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7" name="Google Shape;4507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8" name="Google Shape;4508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9" name="Google Shape;4509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0" name="Google Shape;4510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1" name="Google Shape;4511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512" name="Google Shape;4512;p40"/>
          <p:cNvGrpSpPr/>
          <p:nvPr/>
        </p:nvGrpSpPr>
        <p:grpSpPr>
          <a:xfrm>
            <a:off x="2908798" y="2910773"/>
            <a:ext cx="445779" cy="400764"/>
            <a:chOff x="3778727" y="4460423"/>
            <a:chExt cx="720160" cy="647438"/>
          </a:xfrm>
        </p:grpSpPr>
        <p:sp>
          <p:nvSpPr>
            <p:cNvPr id="4513" name="Google Shape;4513;p4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4" name="Google Shape;4514;p4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5" name="Google Shape;4515;p4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6" name="Google Shape;4516;p4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7" name="Google Shape;4517;p4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8" name="Google Shape;4518;p4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9" name="Google Shape;4519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0" name="Google Shape;4520;p40"/>
          <p:cNvGrpSpPr/>
          <p:nvPr/>
        </p:nvGrpSpPr>
        <p:grpSpPr>
          <a:xfrm>
            <a:off x="985683" y="2895848"/>
            <a:ext cx="445680" cy="430613"/>
            <a:chOff x="557494" y="4436312"/>
            <a:chExt cx="720000" cy="695660"/>
          </a:xfrm>
        </p:grpSpPr>
        <p:sp>
          <p:nvSpPr>
            <p:cNvPr id="4521" name="Google Shape;4521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2" name="Google Shape;4522;p4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3" name="Google Shape;4523;p4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4" name="Google Shape;4524;p4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5" name="Google Shape;4525;p40"/>
          <p:cNvGrpSpPr/>
          <p:nvPr/>
        </p:nvGrpSpPr>
        <p:grpSpPr>
          <a:xfrm>
            <a:off x="4190905" y="2888259"/>
            <a:ext cx="445833" cy="445792"/>
            <a:chOff x="5926265" y="4424051"/>
            <a:chExt cx="720246" cy="720181"/>
          </a:xfrm>
        </p:grpSpPr>
        <p:sp>
          <p:nvSpPr>
            <p:cNvPr id="4526" name="Google Shape;4526;p4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7" name="Google Shape;4527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8" name="Google Shape;4528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9" name="Google Shape;4529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0" name="Google Shape;4530;p40"/>
          <p:cNvGrpSpPr/>
          <p:nvPr/>
        </p:nvGrpSpPr>
        <p:grpSpPr>
          <a:xfrm>
            <a:off x="1626666" y="2907813"/>
            <a:ext cx="445680" cy="406684"/>
            <a:chOff x="1631150" y="4455641"/>
            <a:chExt cx="720000" cy="657002"/>
          </a:xfrm>
        </p:grpSpPr>
        <p:sp>
          <p:nvSpPr>
            <p:cNvPr id="4531" name="Google Shape;4531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2" name="Google Shape;4532;p4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3" name="Google Shape;4533;p4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4" name="Google Shape;4534;p4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5" name="Google Shape;4535;p4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6" name="Google Shape;4536;p40"/>
          <p:cNvGrpSpPr/>
          <p:nvPr/>
        </p:nvGrpSpPr>
        <p:grpSpPr>
          <a:xfrm>
            <a:off x="2267695" y="2907229"/>
            <a:ext cx="445680" cy="407853"/>
            <a:chOff x="2704878" y="4454697"/>
            <a:chExt cx="720000" cy="658889"/>
          </a:xfrm>
        </p:grpSpPr>
        <p:sp>
          <p:nvSpPr>
            <p:cNvPr id="4537" name="Google Shape;4537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8" name="Google Shape;4538;p4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9" name="Google Shape;4539;p4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0" name="Google Shape;4540;p4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1" name="Google Shape;4541;p4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2" name="Google Shape;4542;p4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43" name="Google Shape;4543;p40"/>
          <p:cNvGrpSpPr/>
          <p:nvPr/>
        </p:nvGrpSpPr>
        <p:grpSpPr>
          <a:xfrm>
            <a:off x="3549966" y="2909187"/>
            <a:ext cx="445549" cy="403935"/>
            <a:chOff x="4852681" y="4457861"/>
            <a:chExt cx="719788" cy="652561"/>
          </a:xfrm>
        </p:grpSpPr>
        <p:sp>
          <p:nvSpPr>
            <p:cNvPr id="4544" name="Google Shape;4544;p4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5" name="Google Shape;4545;p4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6" name="Google Shape;4546;p4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47" name="Google Shape;4547;p40"/>
          <p:cNvGrpSpPr/>
          <p:nvPr/>
        </p:nvGrpSpPr>
        <p:grpSpPr>
          <a:xfrm>
            <a:off x="4832127" y="2899624"/>
            <a:ext cx="445818" cy="423063"/>
            <a:chOff x="7000306" y="4442411"/>
            <a:chExt cx="720224" cy="683463"/>
          </a:xfrm>
        </p:grpSpPr>
        <p:sp>
          <p:nvSpPr>
            <p:cNvPr id="4548" name="Google Shape;4548;p4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9" name="Google Shape;4549;p4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0" name="Google Shape;4550;p4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1" name="Google Shape;4551;p4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2" name="Google Shape;4552;p4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3" name="Google Shape;4553;p40"/>
          <p:cNvGrpSpPr/>
          <p:nvPr/>
        </p:nvGrpSpPr>
        <p:grpSpPr>
          <a:xfrm>
            <a:off x="5473335" y="2897421"/>
            <a:ext cx="445779" cy="427468"/>
            <a:chOff x="8074325" y="4438852"/>
            <a:chExt cx="720160" cy="690579"/>
          </a:xfrm>
        </p:grpSpPr>
        <p:sp>
          <p:nvSpPr>
            <p:cNvPr id="4554" name="Google Shape;4554;p4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5" name="Google Shape;4555;p4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6" name="Google Shape;4556;p4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7" name="Google Shape;4557;p4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8" name="Google Shape;4558;p4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9" name="Google Shape;4559;p4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0" name="Google Shape;4560;p40"/>
          <p:cNvGrpSpPr/>
          <p:nvPr/>
        </p:nvGrpSpPr>
        <p:grpSpPr>
          <a:xfrm>
            <a:off x="6755680" y="2911370"/>
            <a:ext cx="445629" cy="399565"/>
            <a:chOff x="9878975" y="4425243"/>
            <a:chExt cx="719918" cy="645502"/>
          </a:xfrm>
        </p:grpSpPr>
        <p:sp>
          <p:nvSpPr>
            <p:cNvPr id="4561" name="Google Shape;4561;p4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2" name="Google Shape;4562;p4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3" name="Google Shape;4563;p4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4" name="Google Shape;4564;p40"/>
          <p:cNvGrpSpPr/>
          <p:nvPr/>
        </p:nvGrpSpPr>
        <p:grpSpPr>
          <a:xfrm>
            <a:off x="7396697" y="2900171"/>
            <a:ext cx="445785" cy="421964"/>
            <a:chOff x="10914544" y="4407150"/>
            <a:chExt cx="720170" cy="681687"/>
          </a:xfrm>
        </p:grpSpPr>
        <p:sp>
          <p:nvSpPr>
            <p:cNvPr id="4565" name="Google Shape;4565;p4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6" name="Google Shape;4566;p4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7" name="Google Shape;4567;p4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8" name="Google Shape;4568;p4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9" name="Google Shape;4569;p40"/>
          <p:cNvGrpSpPr/>
          <p:nvPr/>
        </p:nvGrpSpPr>
        <p:grpSpPr>
          <a:xfrm>
            <a:off x="6114487" y="2908285"/>
            <a:ext cx="445805" cy="405735"/>
            <a:chOff x="8843122" y="4420259"/>
            <a:chExt cx="720202" cy="655469"/>
          </a:xfrm>
        </p:grpSpPr>
        <p:sp>
          <p:nvSpPr>
            <p:cNvPr id="4570" name="Google Shape;4570;p4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1" name="Google Shape;4571;p4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2" name="Google Shape;4572;p4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3" name="Google Shape;4573;p4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4" name="Google Shape;4574;p4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5" name="Google Shape;4575;p4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76" name="Google Shape;4576;p40"/>
          <p:cNvGrpSpPr/>
          <p:nvPr/>
        </p:nvGrpSpPr>
        <p:grpSpPr>
          <a:xfrm>
            <a:off x="2917357" y="2206847"/>
            <a:ext cx="445812" cy="394518"/>
            <a:chOff x="1510757" y="3225422"/>
            <a:chExt cx="720214" cy="637347"/>
          </a:xfrm>
        </p:grpSpPr>
        <p:sp>
          <p:nvSpPr>
            <p:cNvPr id="4577" name="Google Shape;4577;p4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8" name="Google Shape;4578;p4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9" name="Google Shape;4579;p4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0" name="Google Shape;4580;p4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1" name="Google Shape;4581;p4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2" name="Google Shape;4582;p4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3" name="Google Shape;4583;p4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84" name="Google Shape;4584;p40"/>
          <p:cNvGrpSpPr/>
          <p:nvPr/>
        </p:nvGrpSpPr>
        <p:grpSpPr>
          <a:xfrm>
            <a:off x="3608748" y="2224367"/>
            <a:ext cx="445767" cy="359478"/>
            <a:chOff x="2595501" y="3253725"/>
            <a:chExt cx="720141" cy="580739"/>
          </a:xfrm>
        </p:grpSpPr>
        <p:sp>
          <p:nvSpPr>
            <p:cNvPr id="4585" name="Google Shape;4585;p4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6" name="Google Shape;4586;p4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7" name="Google Shape;4587;p4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8" name="Google Shape;4588;p4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89" name="Google Shape;4589;p40"/>
          <p:cNvGrpSpPr/>
          <p:nvPr/>
        </p:nvGrpSpPr>
        <p:grpSpPr>
          <a:xfrm>
            <a:off x="4991419" y="2181335"/>
            <a:ext cx="443879" cy="445541"/>
            <a:chOff x="4764809" y="3184208"/>
            <a:chExt cx="717090" cy="719775"/>
          </a:xfrm>
        </p:grpSpPr>
        <p:sp>
          <p:nvSpPr>
            <p:cNvPr id="4590" name="Google Shape;4590;p4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1" name="Google Shape;4591;p4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2" name="Google Shape;4592;p4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93" name="Google Shape;4593;p40"/>
          <p:cNvGrpSpPr/>
          <p:nvPr/>
        </p:nvGrpSpPr>
        <p:grpSpPr>
          <a:xfrm>
            <a:off x="4300095" y="2210300"/>
            <a:ext cx="445746" cy="387612"/>
            <a:chOff x="3680173" y="3231000"/>
            <a:chExt cx="720106" cy="626190"/>
          </a:xfrm>
        </p:grpSpPr>
        <p:sp>
          <p:nvSpPr>
            <p:cNvPr id="4594" name="Google Shape;4594;p4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5" name="Google Shape;4595;p4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6" name="Google Shape;4596;p4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97" name="Google Shape;4597;p40"/>
          <p:cNvGrpSpPr/>
          <p:nvPr/>
        </p:nvGrpSpPr>
        <p:grpSpPr>
          <a:xfrm>
            <a:off x="6372182" y="2181296"/>
            <a:ext cx="443283" cy="445620"/>
            <a:chOff x="6931035" y="3184144"/>
            <a:chExt cx="716128" cy="719903"/>
          </a:xfrm>
        </p:grpSpPr>
        <p:sp>
          <p:nvSpPr>
            <p:cNvPr id="4598" name="Google Shape;4598;p4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9" name="Google Shape;4599;p4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0" name="Google Shape;4600;p4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1" name="Google Shape;4601;p4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02" name="Google Shape;4602;p40"/>
          <p:cNvGrpSpPr/>
          <p:nvPr/>
        </p:nvGrpSpPr>
        <p:grpSpPr>
          <a:xfrm>
            <a:off x="5680876" y="2181248"/>
            <a:ext cx="445727" cy="445714"/>
            <a:chOff x="5846429" y="3184067"/>
            <a:chExt cx="720076" cy="720055"/>
          </a:xfrm>
        </p:grpSpPr>
        <p:sp>
          <p:nvSpPr>
            <p:cNvPr id="4603" name="Google Shape;4603;p4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4" name="Google Shape;4604;p4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5" name="Google Shape;4605;p4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6" name="Google Shape;4606;p4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07" name="Google Shape;4607;p40"/>
          <p:cNvGrpSpPr/>
          <p:nvPr/>
        </p:nvGrpSpPr>
        <p:grpSpPr>
          <a:xfrm>
            <a:off x="2368081" y="2181193"/>
            <a:ext cx="303698" cy="445825"/>
            <a:chOff x="655600" y="3183978"/>
            <a:chExt cx="490627" cy="720234"/>
          </a:xfrm>
        </p:grpSpPr>
        <p:sp>
          <p:nvSpPr>
            <p:cNvPr id="4608" name="Google Shape;4608;p4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9" name="Google Shape;4609;p4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0" name="Google Shape;4610;p4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1" name="Google Shape;4611;p4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2" name="Google Shape;4612;p4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13" name="Google Shape;4613;p40"/>
          <p:cNvGrpSpPr/>
          <p:nvPr/>
        </p:nvGrpSpPr>
        <p:grpSpPr>
          <a:xfrm>
            <a:off x="7061043" y="2181309"/>
            <a:ext cx="189785" cy="445592"/>
            <a:chOff x="8011692" y="3184166"/>
            <a:chExt cx="306600" cy="719859"/>
          </a:xfrm>
        </p:grpSpPr>
        <p:sp>
          <p:nvSpPr>
            <p:cNvPr id="4614" name="Google Shape;4614;p4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5" name="Google Shape;4615;p4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6" name="Google Shape;4616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7" name="Google Shape;4617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8" name="Google Shape;4618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9" name="Google Shape;4619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0" name="Google Shape;4620;p40"/>
          <p:cNvGrpSpPr/>
          <p:nvPr/>
        </p:nvGrpSpPr>
        <p:grpSpPr>
          <a:xfrm>
            <a:off x="7495830" y="2181059"/>
            <a:ext cx="246199" cy="445516"/>
            <a:chOff x="4556125" y="630237"/>
            <a:chExt cx="3081338" cy="5568950"/>
          </a:xfrm>
        </p:grpSpPr>
        <p:sp>
          <p:nvSpPr>
            <p:cNvPr id="4621" name="Google Shape;4621;p4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2" name="Google Shape;4622;p4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3" name="Google Shape;4623;p4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4" name="Google Shape;4624;p4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5" name="Google Shape;4625;p4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6" name="Google Shape;4626;p4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7" name="Google Shape;4627;p4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8" name="Google Shape;4628;p40"/>
          <p:cNvGrpSpPr/>
          <p:nvPr/>
        </p:nvGrpSpPr>
        <p:grpSpPr>
          <a:xfrm>
            <a:off x="1676853" y="2181259"/>
            <a:ext cx="445768" cy="445697"/>
            <a:chOff x="1674084" y="3214987"/>
            <a:chExt cx="720142" cy="720027"/>
          </a:xfrm>
        </p:grpSpPr>
        <p:sp>
          <p:nvSpPr>
            <p:cNvPr id="4629" name="Google Shape;4629;p4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0" name="Google Shape;4630;p4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1" name="Google Shape;4631;p4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2" name="Google Shape;4632;p4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3" name="Google Shape;4633;p4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4" name="Google Shape;4634;p4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5" name="Google Shape;4635;p4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6" name="Google Shape;4636;p4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7" name="Google Shape;4637;p4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8" name="Google Shape;4638;p4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9" name="Google Shape;4639;p4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0" name="Google Shape;4640;p4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1" name="Google Shape;4641;p40"/>
          <p:cNvGrpSpPr/>
          <p:nvPr/>
        </p:nvGrpSpPr>
        <p:grpSpPr>
          <a:xfrm>
            <a:off x="985694" y="2181221"/>
            <a:ext cx="445578" cy="445773"/>
            <a:chOff x="557511" y="3214925"/>
            <a:chExt cx="719836" cy="720150"/>
          </a:xfrm>
        </p:grpSpPr>
        <p:sp>
          <p:nvSpPr>
            <p:cNvPr id="4642" name="Google Shape;4642;p4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3" name="Google Shape;4643;p4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4" name="Google Shape;4644;p4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5" name="Google Shape;4645;p4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6" name="Google Shape;4646;p40"/>
          <p:cNvGrpSpPr/>
          <p:nvPr/>
        </p:nvGrpSpPr>
        <p:grpSpPr>
          <a:xfrm>
            <a:off x="929577" y="3617556"/>
            <a:ext cx="445905" cy="400522"/>
            <a:chOff x="1147762" y="1131887"/>
            <a:chExt cx="5137150" cy="4619626"/>
          </a:xfrm>
        </p:grpSpPr>
        <p:sp>
          <p:nvSpPr>
            <p:cNvPr id="4647" name="Google Shape;4647;p4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8" name="Google Shape;4648;p4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9" name="Google Shape;4649;p4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0" name="Google Shape;4650;p40"/>
          <p:cNvGrpSpPr/>
          <p:nvPr/>
        </p:nvGrpSpPr>
        <p:grpSpPr>
          <a:xfrm>
            <a:off x="1726906" y="3611210"/>
            <a:ext cx="445901" cy="413282"/>
            <a:chOff x="1570037" y="1341437"/>
            <a:chExt cx="4943475" cy="4576762"/>
          </a:xfrm>
        </p:grpSpPr>
        <p:sp>
          <p:nvSpPr>
            <p:cNvPr id="4651" name="Google Shape;4651;p4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2" name="Google Shape;4652;p4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3" name="Google Shape;4653;p4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4" name="Google Shape;4654;p4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5" name="Google Shape;4655;p4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6" name="Google Shape;4656;p4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7" name="Google Shape;4657;p40"/>
          <p:cNvGrpSpPr/>
          <p:nvPr/>
        </p:nvGrpSpPr>
        <p:grpSpPr>
          <a:xfrm>
            <a:off x="4212229" y="3595311"/>
            <a:ext cx="441332" cy="445721"/>
            <a:chOff x="5770007" y="5489899"/>
            <a:chExt cx="712976" cy="720067"/>
          </a:xfrm>
        </p:grpSpPr>
        <p:sp>
          <p:nvSpPr>
            <p:cNvPr id="4658" name="Google Shape;4658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9" name="Google Shape;4659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0" name="Google Shape;4660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1" name="Google Shape;4661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2" name="Google Shape;4662;p4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3" name="Google Shape;4663;p4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4" name="Google Shape;4664;p4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5" name="Google Shape;4665;p4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6" name="Google Shape;4666;p40"/>
          <p:cNvGrpSpPr/>
          <p:nvPr/>
        </p:nvGrpSpPr>
        <p:grpSpPr>
          <a:xfrm>
            <a:off x="5005020" y="3617781"/>
            <a:ext cx="445651" cy="400824"/>
            <a:chOff x="7050768" y="5526199"/>
            <a:chExt cx="719953" cy="647534"/>
          </a:xfrm>
        </p:grpSpPr>
        <p:sp>
          <p:nvSpPr>
            <p:cNvPr id="4667" name="Google Shape;4667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8" name="Google Shape;4668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9" name="Google Shape;4669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0" name="Google Shape;4670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1" name="Google Shape;4671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2" name="Google Shape;4672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3" name="Google Shape;4673;p4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4" name="Google Shape;4674;p4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5" name="Google Shape;4675;p4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6" name="Google Shape;4676;p4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7" name="Google Shape;4677;p4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8" name="Google Shape;4678;p4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9" name="Google Shape;4679;p40"/>
          <p:cNvGrpSpPr/>
          <p:nvPr/>
        </p:nvGrpSpPr>
        <p:grpSpPr>
          <a:xfrm>
            <a:off x="6599536" y="3617851"/>
            <a:ext cx="445681" cy="400651"/>
            <a:chOff x="9626723" y="5526313"/>
            <a:chExt cx="720002" cy="647256"/>
          </a:xfrm>
        </p:grpSpPr>
        <p:sp>
          <p:nvSpPr>
            <p:cNvPr id="4680" name="Google Shape;4680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1" name="Google Shape;4681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2" name="Google Shape;4682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3" name="Google Shape;4683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4" name="Google Shape;4684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5" name="Google Shape;4685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6" name="Google Shape;4686;p4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7" name="Google Shape;4687;p4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8" name="Google Shape;4688;p4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9" name="Google Shape;4689;p4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0" name="Google Shape;4690;p4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1" name="Google Shape;4691;p4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92" name="Google Shape;4692;p40"/>
          <p:cNvGrpSpPr/>
          <p:nvPr/>
        </p:nvGrpSpPr>
        <p:grpSpPr>
          <a:xfrm>
            <a:off x="7396776" y="3595288"/>
            <a:ext cx="445582" cy="445743"/>
            <a:chOff x="10914672" y="5489861"/>
            <a:chExt cx="719842" cy="720102"/>
          </a:xfrm>
        </p:grpSpPr>
        <p:sp>
          <p:nvSpPr>
            <p:cNvPr id="4693" name="Google Shape;4693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4" name="Google Shape;4694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5" name="Google Shape;4695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6" name="Google Shape;4696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7" name="Google Shape;4697;p4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8" name="Google Shape;4698;p4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9" name="Google Shape;4699;p4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0" name="Google Shape;4700;p4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1" name="Google Shape;4701;p4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2" name="Google Shape;4702;p4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3" name="Google Shape;4703;p4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4" name="Google Shape;4704;p4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5" name="Google Shape;4705;p40"/>
          <p:cNvGrpSpPr/>
          <p:nvPr/>
        </p:nvGrpSpPr>
        <p:grpSpPr>
          <a:xfrm>
            <a:off x="5802236" y="3605552"/>
            <a:ext cx="445821" cy="425246"/>
            <a:chOff x="8338678" y="5506443"/>
            <a:chExt cx="720227" cy="686988"/>
          </a:xfrm>
        </p:grpSpPr>
        <p:sp>
          <p:nvSpPr>
            <p:cNvPr id="4706" name="Google Shape;4706;p4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7" name="Google Shape;4707;p4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8" name="Google Shape;4708;p4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9" name="Google Shape;4709;p4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0" name="Google Shape;4710;p4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1" name="Google Shape;4711;p4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2" name="Google Shape;4712;p40"/>
          <p:cNvGrpSpPr/>
          <p:nvPr/>
        </p:nvGrpSpPr>
        <p:grpSpPr>
          <a:xfrm>
            <a:off x="2523893" y="3660142"/>
            <a:ext cx="1336824" cy="316035"/>
            <a:chOff x="3042485" y="5594633"/>
            <a:chExt cx="2159652" cy="510557"/>
          </a:xfrm>
        </p:grpSpPr>
        <p:sp>
          <p:nvSpPr>
            <p:cNvPr id="4713" name="Google Shape;4713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4" name="Google Shape;4714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5" name="Google Shape;4715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6" name="Google Shape;4716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7" name="Google Shape;4717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8" name="Google Shape;4718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9" name="Google Shape;4719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0" name="Google Shape;4720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1" name="Google Shape;4721;p4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2" name="Google Shape;4722;p4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3" name="Google Shape;4723;p4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4" name="Google Shape;4724;p4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5" name="Google Shape;4725;p4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6" name="Google Shape;4726;p4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7" name="Google Shape;4727;p4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8" name="Google Shape;4728;p40"/>
          <p:cNvGrpSpPr/>
          <p:nvPr/>
        </p:nvGrpSpPr>
        <p:grpSpPr>
          <a:xfrm>
            <a:off x="1726783" y="4303678"/>
            <a:ext cx="445738" cy="442950"/>
            <a:chOff x="1442627" y="5710929"/>
            <a:chExt cx="594318" cy="590600"/>
          </a:xfrm>
        </p:grpSpPr>
        <p:sp>
          <p:nvSpPr>
            <p:cNvPr id="4729" name="Google Shape;4729;p4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0" name="Google Shape;4730;p4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1" name="Google Shape;4731;p4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2" name="Google Shape;4732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3" name="Google Shape;4733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34" name="Google Shape;4734;p40"/>
          <p:cNvGrpSpPr/>
          <p:nvPr/>
        </p:nvGrpSpPr>
        <p:grpSpPr>
          <a:xfrm>
            <a:off x="6635633" y="4302258"/>
            <a:ext cx="373053" cy="445791"/>
            <a:chOff x="8095060" y="5664590"/>
            <a:chExt cx="497404" cy="594389"/>
          </a:xfrm>
        </p:grpSpPr>
        <p:grpSp>
          <p:nvGrpSpPr>
            <p:cNvPr id="4735" name="Google Shape;4735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4736" name="Google Shape;4736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7" name="Google Shape;4737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8" name="Google Shape;4738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39" name="Google Shape;4739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4740" name="Google Shape;4740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1" name="Google Shape;4741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2" name="Google Shape;4742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43" name="Google Shape;4743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4744" name="Google Shape;4744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5" name="Google Shape;4745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6" name="Google Shape;4746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47" name="Google Shape;4747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4748" name="Google Shape;4748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9" name="Google Shape;4749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0" name="Google Shape;4750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51" name="Google Shape;4751;p40"/>
          <p:cNvGrpSpPr/>
          <p:nvPr/>
        </p:nvGrpSpPr>
        <p:grpSpPr>
          <a:xfrm>
            <a:off x="2718425" y="4302286"/>
            <a:ext cx="557162" cy="445734"/>
            <a:chOff x="4607809" y="5664627"/>
            <a:chExt cx="742883" cy="594312"/>
          </a:xfrm>
        </p:grpSpPr>
        <p:sp>
          <p:nvSpPr>
            <p:cNvPr id="4752" name="Google Shape;4752;p4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3" name="Google Shape;4753;p4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4" name="Google Shape;4754;p4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5" name="Google Shape;4755;p4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6" name="Google Shape;4756;p4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7" name="Google Shape;4757;p4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8" name="Google Shape;4758;p4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9" name="Google Shape;4759;p4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0" name="Google Shape;4760;p40"/>
          <p:cNvGrpSpPr/>
          <p:nvPr/>
        </p:nvGrpSpPr>
        <p:grpSpPr>
          <a:xfrm>
            <a:off x="3821490" y="4302343"/>
            <a:ext cx="1079865" cy="445620"/>
            <a:chOff x="2571250" y="5664711"/>
            <a:chExt cx="1439820" cy="594160"/>
          </a:xfrm>
        </p:grpSpPr>
        <p:sp>
          <p:nvSpPr>
            <p:cNvPr id="4761" name="Google Shape;4761;p4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2" name="Google Shape;4762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3" name="Google Shape;4763;p4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4" name="Google Shape;4764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5" name="Google Shape;4765;p4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6" name="Google Shape;4766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7" name="Google Shape;4767;p4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8" name="Google Shape;4768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9" name="Google Shape;4769;p4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0" name="Google Shape;4770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1" name="Google Shape;4771;p4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2" name="Google Shape;4772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3" name="Google Shape;4773;p4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4" name="Google Shape;4774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5" name="Google Shape;4775;p4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6" name="Google Shape;4776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7" name="Google Shape;4777;p4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8" name="Google Shape;4778;p4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9" name="Google Shape;4779;p4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0" name="Google Shape;4780;p4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1" name="Google Shape;4781;p4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2" name="Google Shape;4782;p4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3" name="Google Shape;4783;p4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4" name="Google Shape;4784;p4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5" name="Google Shape;4785;p40"/>
          <p:cNvGrpSpPr/>
          <p:nvPr/>
        </p:nvGrpSpPr>
        <p:grpSpPr>
          <a:xfrm>
            <a:off x="5447259" y="4302135"/>
            <a:ext cx="642470" cy="446036"/>
            <a:chOff x="6332670" y="5663946"/>
            <a:chExt cx="856627" cy="594715"/>
          </a:xfrm>
        </p:grpSpPr>
        <p:grpSp>
          <p:nvGrpSpPr>
            <p:cNvPr id="4786" name="Google Shape;4786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4787" name="Google Shape;4787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8" name="Google Shape;4788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89" name="Google Shape;4789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4790" name="Google Shape;4790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1" name="Google Shape;4791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92" name="Google Shape;4792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4793" name="Google Shape;4793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4" name="Google Shape;4794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795" name="Google Shape;4795;p40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Diagrams and infographics</a:t>
            </a:r>
            <a:endParaRPr sz="2000" dirty="0"/>
          </a:p>
        </p:txBody>
      </p:sp>
      <p:sp>
        <p:nvSpPr>
          <p:cNvPr id="4796" name="Google Shape;4796;p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1" name="Google Shape;4801;p41"/>
          <p:cNvSpPr txBox="1"/>
          <p:nvPr/>
        </p:nvSpPr>
        <p:spPr>
          <a:xfrm>
            <a:off x="20114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802" name="Google Shape;4802;p41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 dirty="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803" name="Google Shape;4803;p41"/>
          <p:cNvSpPr txBox="1"/>
          <p:nvPr/>
        </p:nvSpPr>
        <p:spPr>
          <a:xfrm>
            <a:off x="4965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B87A1"/>
                </a:solidFill>
              </a:rPr>
              <a:t>😉</a:t>
            </a:r>
            <a:endParaRPr sz="9600">
              <a:solidFill>
                <a:srgbClr val="0B87A1"/>
              </a:solidFill>
            </a:endParaRPr>
          </a:p>
        </p:txBody>
      </p:sp>
      <p:sp>
        <p:nvSpPr>
          <p:cNvPr id="4804" name="Google Shape;4804;p4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9" name="Google Shape;4809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0" name="Google Shape;4810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811" name="Google Shape;4811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4812" name="Google Shape;4812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4813" name="Google Shape;4813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14" name="Google Shape;4814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15" name="Google Shape;4815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4816" name="Google Shape;4816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17" name="Google Shape;4817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18" name="Google Shape;4818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4819" name="Google Shape;4819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20" name="Google Shape;4820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21" name="Google Shape;4821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4822" name="Google Shape;4822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23" name="Google Shape;4823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4824" name="Google Shape;4824;p4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09D3-28D0-794B-BDF2-24825C75C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0 -&gt;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D8C89-1FD3-7746-AEA2-F08058E46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29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 FOR USE</a:t>
            </a:r>
            <a:endParaRPr dirty="0"/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POWERPOINT®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GOOGLE SLIDES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You have to be signed in to your Google account.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4" name="Google Shape;3844;p14"/>
          <p:cNvSpPr txBox="1">
            <a:spLocks noGrp="1"/>
          </p:cNvSpPr>
          <p:nvPr>
            <p:ph type="body" idx="2"/>
          </p:nvPr>
        </p:nvSpPr>
        <p:spPr>
          <a:xfrm>
            <a:off x="718300" y="3905925"/>
            <a:ext cx="67611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info on how to use this template at </a:t>
            </a:r>
            <a:r>
              <a:rPr lang="en" sz="1200" b="1" u="sng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www.slidescarnival.com/help-use-presentation-template</a:t>
            </a:r>
            <a:endParaRPr sz="1200" b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87A1"/>
                </a:solidFill>
              </a:rPr>
              <a:t>This template is free to use under </a:t>
            </a:r>
            <a:r>
              <a:rPr lang="en" sz="1200" u="sng">
                <a:solidFill>
                  <a:srgbClr val="0B87A1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0B87A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0B87A1"/>
              </a:solidFill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319625" y="668950"/>
            <a:ext cx="373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9625" y="1968723"/>
            <a:ext cx="3731400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I am Jayden Smith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id="3852" name="Google Shape;3852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D3EBD5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1135</Words>
  <Application>Microsoft Macintosh PowerPoint</Application>
  <PresentationFormat>On-screen Show (16:9)</PresentationFormat>
  <Paragraphs>183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Dosis</vt:lpstr>
      <vt:lpstr>Dosis ExtraLight</vt:lpstr>
      <vt:lpstr>Montserrat</vt:lpstr>
      <vt:lpstr>Titillium Web</vt:lpstr>
      <vt:lpstr>Titillium Web Light</vt:lpstr>
      <vt:lpstr>Mowbray template</vt:lpstr>
      <vt:lpstr>PowerPoint Presentation</vt:lpstr>
      <vt:lpstr>PowerPoint Presentation</vt:lpstr>
      <vt:lpstr>Awareness (show) Proficiency (do) Fluency (repeat)</vt:lpstr>
      <vt:lpstr>0 -&gt; 1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41</cp:revision>
  <dcterms:modified xsi:type="dcterms:W3CDTF">2020-07-07T18:12:48Z</dcterms:modified>
</cp:coreProperties>
</file>