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386" r:id="rId2"/>
    <p:sldId id="407" r:id="rId3"/>
    <p:sldId id="393" r:id="rId4"/>
    <p:sldId id="408" r:id="rId5"/>
    <p:sldId id="287" r:id="rId6"/>
    <p:sldId id="391" r:id="rId7"/>
    <p:sldId id="398" r:id="rId8"/>
    <p:sldId id="399" r:id="rId9"/>
    <p:sldId id="394" r:id="rId10"/>
    <p:sldId id="392" r:id="rId11"/>
    <p:sldId id="40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F5536712-035A-A348-BBC0-AA7A9531CCF2}">
          <p14:sldIdLst>
            <p14:sldId id="386"/>
            <p14:sldId id="407"/>
            <p14:sldId id="393"/>
            <p14:sldId id="408"/>
            <p14:sldId id="287"/>
            <p14:sldId id="391"/>
            <p14:sldId id="398"/>
            <p14:sldId id="399"/>
            <p14:sldId id="394"/>
            <p14:sldId id="392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D3ECD6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925"/>
    <p:restoredTop sz="86395"/>
  </p:normalViewPr>
  <p:slideViewPr>
    <p:cSldViewPr snapToGrid="0" snapToObjects="1" showGuides="1">
      <p:cViewPr varScale="1">
        <p:scale>
          <a:sx n="146" d="100"/>
          <a:sy n="146" d="100"/>
        </p:scale>
        <p:origin x="116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67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83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91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946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87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414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27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5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17" name="Google Shape;717;p3"/>
          <p:cNvSpPr/>
          <p:nvPr userDrawn="1"/>
        </p:nvSpPr>
        <p:spPr>
          <a:xfrm rot="10800000">
            <a:off x="9053708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"/>
          <p:cNvSpPr/>
          <p:nvPr userDrawn="1"/>
        </p:nvSpPr>
        <p:spPr>
          <a:xfrm rot="10800000">
            <a:off x="9053708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"/>
          <p:cNvSpPr/>
          <p:nvPr userDrawn="1"/>
        </p:nvSpPr>
        <p:spPr>
          <a:xfrm rot="10800000">
            <a:off x="9053708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"/>
          <p:cNvSpPr/>
          <p:nvPr userDrawn="1"/>
        </p:nvSpPr>
        <p:spPr>
          <a:xfrm rot="10800000">
            <a:off x="9053708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"/>
          <p:cNvSpPr/>
          <p:nvPr userDrawn="1"/>
        </p:nvSpPr>
        <p:spPr>
          <a:xfrm rot="10800000">
            <a:off x="9053708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"/>
          <p:cNvSpPr/>
          <p:nvPr userDrawn="1"/>
        </p:nvSpPr>
        <p:spPr>
          <a:xfrm rot="10800000">
            <a:off x="8907588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"/>
          <p:cNvSpPr/>
          <p:nvPr userDrawn="1"/>
        </p:nvSpPr>
        <p:spPr>
          <a:xfrm rot="10800000">
            <a:off x="8907588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"/>
          <p:cNvSpPr/>
          <p:nvPr userDrawn="1"/>
        </p:nvSpPr>
        <p:spPr>
          <a:xfrm rot="10800000">
            <a:off x="8907588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"/>
          <p:cNvSpPr/>
          <p:nvPr/>
        </p:nvSpPr>
        <p:spPr>
          <a:xfrm rot="10800000">
            <a:off x="8761443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"/>
          <p:cNvSpPr/>
          <p:nvPr/>
        </p:nvSpPr>
        <p:spPr>
          <a:xfrm rot="10800000">
            <a:off x="861532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"/>
          <p:cNvSpPr/>
          <p:nvPr/>
        </p:nvSpPr>
        <p:spPr>
          <a:xfrm rot="10800000">
            <a:off x="832305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"/>
          <p:cNvSpPr/>
          <p:nvPr/>
        </p:nvSpPr>
        <p:spPr>
          <a:xfrm rot="10800000">
            <a:off x="832305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"/>
          <p:cNvSpPr/>
          <p:nvPr/>
        </p:nvSpPr>
        <p:spPr>
          <a:xfrm rot="10800000">
            <a:off x="7738527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"/>
          <p:cNvSpPr/>
          <p:nvPr userDrawn="1"/>
        </p:nvSpPr>
        <p:spPr>
          <a:xfrm rot="10800000">
            <a:off x="9053708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"/>
          <p:cNvSpPr/>
          <p:nvPr userDrawn="1"/>
        </p:nvSpPr>
        <p:spPr>
          <a:xfrm rot="10800000">
            <a:off x="9053708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"/>
          <p:cNvSpPr/>
          <p:nvPr userDrawn="1"/>
        </p:nvSpPr>
        <p:spPr>
          <a:xfrm rot="10800000">
            <a:off x="9053708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"/>
          <p:cNvSpPr/>
          <p:nvPr userDrawn="1"/>
        </p:nvSpPr>
        <p:spPr>
          <a:xfrm rot="10800000">
            <a:off x="9053708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"/>
          <p:cNvSpPr/>
          <p:nvPr userDrawn="1"/>
        </p:nvSpPr>
        <p:spPr>
          <a:xfrm rot="10800000">
            <a:off x="9053708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"/>
          <p:cNvSpPr/>
          <p:nvPr userDrawn="1"/>
        </p:nvSpPr>
        <p:spPr>
          <a:xfrm rot="10800000">
            <a:off x="9053708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"/>
          <p:cNvSpPr/>
          <p:nvPr userDrawn="1"/>
        </p:nvSpPr>
        <p:spPr>
          <a:xfrm rot="10800000">
            <a:off x="9053708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"/>
          <p:cNvSpPr/>
          <p:nvPr userDrawn="1"/>
        </p:nvSpPr>
        <p:spPr>
          <a:xfrm rot="10800000">
            <a:off x="9053708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"/>
          <p:cNvSpPr/>
          <p:nvPr userDrawn="1"/>
        </p:nvSpPr>
        <p:spPr>
          <a:xfrm rot="10800000">
            <a:off x="9053708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"/>
          <p:cNvSpPr/>
          <p:nvPr userDrawn="1"/>
        </p:nvSpPr>
        <p:spPr>
          <a:xfrm rot="10800000">
            <a:off x="9053708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"/>
          <p:cNvSpPr/>
          <p:nvPr userDrawn="1"/>
        </p:nvSpPr>
        <p:spPr>
          <a:xfrm rot="10800000">
            <a:off x="9053708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"/>
          <p:cNvSpPr/>
          <p:nvPr userDrawn="1"/>
        </p:nvSpPr>
        <p:spPr>
          <a:xfrm rot="10800000">
            <a:off x="9053708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"/>
          <p:cNvSpPr/>
          <p:nvPr userDrawn="1"/>
        </p:nvSpPr>
        <p:spPr>
          <a:xfrm rot="10800000">
            <a:off x="9053708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"/>
          <p:cNvSpPr/>
          <p:nvPr userDrawn="1"/>
        </p:nvSpPr>
        <p:spPr>
          <a:xfrm rot="10800000">
            <a:off x="9053708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"/>
          <p:cNvSpPr/>
          <p:nvPr userDrawn="1"/>
        </p:nvSpPr>
        <p:spPr>
          <a:xfrm rot="10800000">
            <a:off x="9053708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"/>
          <p:cNvSpPr/>
          <p:nvPr userDrawn="1"/>
        </p:nvSpPr>
        <p:spPr>
          <a:xfrm rot="10800000">
            <a:off x="9053708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"/>
          <p:cNvSpPr/>
          <p:nvPr userDrawn="1"/>
        </p:nvSpPr>
        <p:spPr>
          <a:xfrm rot="10800000">
            <a:off x="9053708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"/>
          <p:cNvSpPr/>
          <p:nvPr userDrawn="1"/>
        </p:nvSpPr>
        <p:spPr>
          <a:xfrm rot="10800000">
            <a:off x="9053708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"/>
          <p:cNvSpPr/>
          <p:nvPr userDrawn="1"/>
        </p:nvSpPr>
        <p:spPr>
          <a:xfrm rot="10800000">
            <a:off x="9053708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"/>
          <p:cNvSpPr/>
          <p:nvPr userDrawn="1"/>
        </p:nvSpPr>
        <p:spPr>
          <a:xfrm rot="10800000">
            <a:off x="8907587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"/>
          <p:cNvSpPr/>
          <p:nvPr userDrawn="1"/>
        </p:nvSpPr>
        <p:spPr>
          <a:xfrm rot="10800000">
            <a:off x="890758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"/>
          <p:cNvSpPr/>
          <p:nvPr userDrawn="1"/>
        </p:nvSpPr>
        <p:spPr>
          <a:xfrm rot="10800000">
            <a:off x="890758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"/>
          <p:cNvSpPr/>
          <p:nvPr userDrawn="1"/>
        </p:nvSpPr>
        <p:spPr>
          <a:xfrm rot="10800000">
            <a:off x="890758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"/>
          <p:cNvSpPr/>
          <p:nvPr userDrawn="1"/>
        </p:nvSpPr>
        <p:spPr>
          <a:xfrm rot="10800000">
            <a:off x="8907587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"/>
          <p:cNvSpPr/>
          <p:nvPr userDrawn="1"/>
        </p:nvSpPr>
        <p:spPr>
          <a:xfrm rot="10800000">
            <a:off x="890758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"/>
          <p:cNvSpPr/>
          <p:nvPr userDrawn="1"/>
        </p:nvSpPr>
        <p:spPr>
          <a:xfrm rot="10800000">
            <a:off x="890758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"/>
          <p:cNvSpPr/>
          <p:nvPr userDrawn="1"/>
        </p:nvSpPr>
        <p:spPr>
          <a:xfrm rot="10800000">
            <a:off x="890758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"/>
          <p:cNvSpPr/>
          <p:nvPr userDrawn="1"/>
        </p:nvSpPr>
        <p:spPr>
          <a:xfrm rot="10800000">
            <a:off x="890758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"/>
          <p:cNvSpPr/>
          <p:nvPr userDrawn="1"/>
        </p:nvSpPr>
        <p:spPr>
          <a:xfrm rot="10800000">
            <a:off x="890758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"/>
          <p:cNvSpPr/>
          <p:nvPr userDrawn="1"/>
        </p:nvSpPr>
        <p:spPr>
          <a:xfrm rot="10800000">
            <a:off x="890758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"/>
          <p:cNvSpPr/>
          <p:nvPr userDrawn="1"/>
        </p:nvSpPr>
        <p:spPr>
          <a:xfrm rot="10800000">
            <a:off x="890758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"/>
          <p:cNvSpPr/>
          <p:nvPr userDrawn="1"/>
        </p:nvSpPr>
        <p:spPr>
          <a:xfrm rot="10800000">
            <a:off x="890758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"/>
          <p:cNvSpPr/>
          <p:nvPr userDrawn="1"/>
        </p:nvSpPr>
        <p:spPr>
          <a:xfrm rot="10800000">
            <a:off x="890758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"/>
          <p:cNvSpPr/>
          <p:nvPr userDrawn="1"/>
        </p:nvSpPr>
        <p:spPr>
          <a:xfrm rot="10800000">
            <a:off x="890758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"/>
          <p:cNvSpPr/>
          <p:nvPr userDrawn="1"/>
        </p:nvSpPr>
        <p:spPr>
          <a:xfrm rot="10800000">
            <a:off x="890758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"/>
          <p:cNvSpPr/>
          <p:nvPr userDrawn="1"/>
        </p:nvSpPr>
        <p:spPr>
          <a:xfrm rot="10800000">
            <a:off x="890758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"/>
          <p:cNvSpPr/>
          <p:nvPr userDrawn="1"/>
        </p:nvSpPr>
        <p:spPr>
          <a:xfrm rot="10800000">
            <a:off x="890758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"/>
          <p:cNvSpPr/>
          <p:nvPr userDrawn="1"/>
        </p:nvSpPr>
        <p:spPr>
          <a:xfrm rot="10800000">
            <a:off x="890758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"/>
          <p:cNvSpPr/>
          <p:nvPr/>
        </p:nvSpPr>
        <p:spPr>
          <a:xfrm rot="10800000">
            <a:off x="8761443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"/>
          <p:cNvSpPr/>
          <p:nvPr/>
        </p:nvSpPr>
        <p:spPr>
          <a:xfrm rot="10800000">
            <a:off x="8761443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"/>
          <p:cNvSpPr/>
          <p:nvPr/>
        </p:nvSpPr>
        <p:spPr>
          <a:xfrm rot="10800000">
            <a:off x="8761443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"/>
          <p:cNvSpPr/>
          <p:nvPr/>
        </p:nvSpPr>
        <p:spPr>
          <a:xfrm rot="10800000">
            <a:off x="8761443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"/>
          <p:cNvSpPr/>
          <p:nvPr/>
        </p:nvSpPr>
        <p:spPr>
          <a:xfrm rot="10800000">
            <a:off x="8761443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"/>
          <p:cNvSpPr/>
          <p:nvPr/>
        </p:nvSpPr>
        <p:spPr>
          <a:xfrm rot="10800000">
            <a:off x="8761443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"/>
          <p:cNvSpPr/>
          <p:nvPr/>
        </p:nvSpPr>
        <p:spPr>
          <a:xfrm rot="10800000">
            <a:off x="8761443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"/>
          <p:cNvSpPr/>
          <p:nvPr/>
        </p:nvSpPr>
        <p:spPr>
          <a:xfrm rot="10800000">
            <a:off x="8761443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"/>
          <p:cNvSpPr/>
          <p:nvPr/>
        </p:nvSpPr>
        <p:spPr>
          <a:xfrm rot="10800000">
            <a:off x="8761443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"/>
          <p:cNvSpPr/>
          <p:nvPr/>
        </p:nvSpPr>
        <p:spPr>
          <a:xfrm rot="10800000">
            <a:off x="8761443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"/>
          <p:cNvSpPr/>
          <p:nvPr/>
        </p:nvSpPr>
        <p:spPr>
          <a:xfrm rot="10800000">
            <a:off x="8761443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"/>
          <p:cNvSpPr/>
          <p:nvPr/>
        </p:nvSpPr>
        <p:spPr>
          <a:xfrm rot="10800000">
            <a:off x="8761443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"/>
          <p:cNvSpPr/>
          <p:nvPr/>
        </p:nvSpPr>
        <p:spPr>
          <a:xfrm rot="10800000">
            <a:off x="8761443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"/>
          <p:cNvSpPr/>
          <p:nvPr/>
        </p:nvSpPr>
        <p:spPr>
          <a:xfrm rot="10800000">
            <a:off x="8761443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"/>
          <p:cNvSpPr/>
          <p:nvPr/>
        </p:nvSpPr>
        <p:spPr>
          <a:xfrm rot="10800000">
            <a:off x="8761443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"/>
          <p:cNvSpPr/>
          <p:nvPr/>
        </p:nvSpPr>
        <p:spPr>
          <a:xfrm rot="10800000">
            <a:off x="8761443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"/>
          <p:cNvSpPr/>
          <p:nvPr/>
        </p:nvSpPr>
        <p:spPr>
          <a:xfrm rot="10800000">
            <a:off x="8761443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"/>
          <p:cNvSpPr/>
          <p:nvPr/>
        </p:nvSpPr>
        <p:spPr>
          <a:xfrm rot="10800000">
            <a:off x="8761443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"/>
          <p:cNvSpPr/>
          <p:nvPr/>
        </p:nvSpPr>
        <p:spPr>
          <a:xfrm rot="10800000">
            <a:off x="8761443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"/>
          <p:cNvSpPr/>
          <p:nvPr/>
        </p:nvSpPr>
        <p:spPr>
          <a:xfrm rot="10800000">
            <a:off x="8761443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"/>
          <p:cNvSpPr/>
          <p:nvPr/>
        </p:nvSpPr>
        <p:spPr>
          <a:xfrm rot="10800000">
            <a:off x="8761443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"/>
          <p:cNvSpPr/>
          <p:nvPr/>
        </p:nvSpPr>
        <p:spPr>
          <a:xfrm rot="10800000">
            <a:off x="8761443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"/>
          <p:cNvSpPr/>
          <p:nvPr/>
        </p:nvSpPr>
        <p:spPr>
          <a:xfrm rot="10800000">
            <a:off x="8761443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"/>
          <p:cNvSpPr/>
          <p:nvPr/>
        </p:nvSpPr>
        <p:spPr>
          <a:xfrm rot="10800000">
            <a:off x="8761443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"/>
          <p:cNvSpPr/>
          <p:nvPr/>
        </p:nvSpPr>
        <p:spPr>
          <a:xfrm rot="10800000">
            <a:off x="8761443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"/>
          <p:cNvSpPr/>
          <p:nvPr/>
        </p:nvSpPr>
        <p:spPr>
          <a:xfrm rot="10800000">
            <a:off x="8615322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"/>
          <p:cNvSpPr/>
          <p:nvPr/>
        </p:nvSpPr>
        <p:spPr>
          <a:xfrm rot="10800000">
            <a:off x="861532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"/>
          <p:cNvSpPr/>
          <p:nvPr/>
        </p:nvSpPr>
        <p:spPr>
          <a:xfrm rot="10800000">
            <a:off x="861532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"/>
          <p:cNvSpPr/>
          <p:nvPr/>
        </p:nvSpPr>
        <p:spPr>
          <a:xfrm rot="10800000">
            <a:off x="861532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"/>
          <p:cNvSpPr/>
          <p:nvPr/>
        </p:nvSpPr>
        <p:spPr>
          <a:xfrm rot="10800000">
            <a:off x="861532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"/>
          <p:cNvSpPr/>
          <p:nvPr/>
        </p:nvSpPr>
        <p:spPr>
          <a:xfrm rot="10800000">
            <a:off x="8615322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"/>
          <p:cNvSpPr/>
          <p:nvPr/>
        </p:nvSpPr>
        <p:spPr>
          <a:xfrm rot="10800000">
            <a:off x="861532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"/>
          <p:cNvSpPr/>
          <p:nvPr/>
        </p:nvSpPr>
        <p:spPr>
          <a:xfrm rot="10800000">
            <a:off x="861532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"/>
          <p:cNvSpPr/>
          <p:nvPr/>
        </p:nvSpPr>
        <p:spPr>
          <a:xfrm rot="10800000">
            <a:off x="861532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"/>
          <p:cNvSpPr/>
          <p:nvPr/>
        </p:nvSpPr>
        <p:spPr>
          <a:xfrm rot="10800000">
            <a:off x="861532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"/>
          <p:cNvSpPr/>
          <p:nvPr/>
        </p:nvSpPr>
        <p:spPr>
          <a:xfrm rot="10800000">
            <a:off x="861532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"/>
          <p:cNvSpPr/>
          <p:nvPr/>
        </p:nvSpPr>
        <p:spPr>
          <a:xfrm rot="10800000">
            <a:off x="861532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"/>
          <p:cNvSpPr/>
          <p:nvPr/>
        </p:nvSpPr>
        <p:spPr>
          <a:xfrm rot="10800000">
            <a:off x="861532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"/>
          <p:cNvSpPr/>
          <p:nvPr/>
        </p:nvSpPr>
        <p:spPr>
          <a:xfrm rot="10800000">
            <a:off x="861532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"/>
          <p:cNvSpPr/>
          <p:nvPr/>
        </p:nvSpPr>
        <p:spPr>
          <a:xfrm rot="10800000">
            <a:off x="861532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"/>
          <p:cNvSpPr/>
          <p:nvPr/>
        </p:nvSpPr>
        <p:spPr>
          <a:xfrm rot="10800000">
            <a:off x="8615322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"/>
          <p:cNvSpPr/>
          <p:nvPr/>
        </p:nvSpPr>
        <p:spPr>
          <a:xfrm rot="10800000">
            <a:off x="861532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"/>
          <p:cNvSpPr/>
          <p:nvPr/>
        </p:nvSpPr>
        <p:spPr>
          <a:xfrm rot="10800000">
            <a:off x="861532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"/>
          <p:cNvSpPr/>
          <p:nvPr/>
        </p:nvSpPr>
        <p:spPr>
          <a:xfrm rot="10800000">
            <a:off x="861532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"/>
          <p:cNvSpPr/>
          <p:nvPr/>
        </p:nvSpPr>
        <p:spPr>
          <a:xfrm rot="10800000">
            <a:off x="861532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"/>
          <p:cNvSpPr/>
          <p:nvPr/>
        </p:nvSpPr>
        <p:spPr>
          <a:xfrm rot="10800000">
            <a:off x="861532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"/>
          <p:cNvSpPr/>
          <p:nvPr/>
        </p:nvSpPr>
        <p:spPr>
          <a:xfrm rot="10800000">
            <a:off x="861532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"/>
          <p:cNvSpPr/>
          <p:nvPr/>
        </p:nvSpPr>
        <p:spPr>
          <a:xfrm rot="10800000">
            <a:off x="861532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"/>
          <p:cNvSpPr/>
          <p:nvPr/>
        </p:nvSpPr>
        <p:spPr>
          <a:xfrm rot="10800000">
            <a:off x="861532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"/>
          <p:cNvSpPr/>
          <p:nvPr/>
        </p:nvSpPr>
        <p:spPr>
          <a:xfrm rot="10800000">
            <a:off x="8615322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"/>
          <p:cNvSpPr/>
          <p:nvPr/>
        </p:nvSpPr>
        <p:spPr>
          <a:xfrm rot="10800000">
            <a:off x="861532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"/>
          <p:cNvSpPr/>
          <p:nvPr/>
        </p:nvSpPr>
        <p:spPr>
          <a:xfrm rot="10800000">
            <a:off x="8469202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"/>
          <p:cNvSpPr/>
          <p:nvPr/>
        </p:nvSpPr>
        <p:spPr>
          <a:xfrm rot="10800000">
            <a:off x="846920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"/>
          <p:cNvSpPr/>
          <p:nvPr/>
        </p:nvSpPr>
        <p:spPr>
          <a:xfrm rot="10800000">
            <a:off x="8469202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"/>
          <p:cNvSpPr/>
          <p:nvPr/>
        </p:nvSpPr>
        <p:spPr>
          <a:xfrm rot="10800000">
            <a:off x="846920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"/>
          <p:cNvSpPr/>
          <p:nvPr/>
        </p:nvSpPr>
        <p:spPr>
          <a:xfrm rot="10800000">
            <a:off x="846920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"/>
          <p:cNvSpPr/>
          <p:nvPr/>
        </p:nvSpPr>
        <p:spPr>
          <a:xfrm rot="10800000">
            <a:off x="846920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"/>
          <p:cNvSpPr/>
          <p:nvPr/>
        </p:nvSpPr>
        <p:spPr>
          <a:xfrm rot="10800000">
            <a:off x="846920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"/>
          <p:cNvSpPr/>
          <p:nvPr/>
        </p:nvSpPr>
        <p:spPr>
          <a:xfrm rot="10800000">
            <a:off x="8469202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"/>
          <p:cNvSpPr/>
          <p:nvPr/>
        </p:nvSpPr>
        <p:spPr>
          <a:xfrm rot="10800000">
            <a:off x="8469202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"/>
          <p:cNvSpPr/>
          <p:nvPr/>
        </p:nvSpPr>
        <p:spPr>
          <a:xfrm rot="10800000">
            <a:off x="846920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"/>
          <p:cNvSpPr/>
          <p:nvPr/>
        </p:nvSpPr>
        <p:spPr>
          <a:xfrm rot="10800000">
            <a:off x="846920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"/>
          <p:cNvSpPr/>
          <p:nvPr/>
        </p:nvSpPr>
        <p:spPr>
          <a:xfrm rot="10800000">
            <a:off x="846920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"/>
          <p:cNvSpPr/>
          <p:nvPr/>
        </p:nvSpPr>
        <p:spPr>
          <a:xfrm rot="10800000">
            <a:off x="846920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"/>
          <p:cNvSpPr/>
          <p:nvPr/>
        </p:nvSpPr>
        <p:spPr>
          <a:xfrm rot="10800000">
            <a:off x="846920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"/>
          <p:cNvSpPr/>
          <p:nvPr/>
        </p:nvSpPr>
        <p:spPr>
          <a:xfrm rot="10800000">
            <a:off x="846920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"/>
          <p:cNvSpPr/>
          <p:nvPr/>
        </p:nvSpPr>
        <p:spPr>
          <a:xfrm rot="10800000">
            <a:off x="846920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"/>
          <p:cNvSpPr/>
          <p:nvPr/>
        </p:nvSpPr>
        <p:spPr>
          <a:xfrm rot="10800000">
            <a:off x="846920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"/>
          <p:cNvSpPr/>
          <p:nvPr/>
        </p:nvSpPr>
        <p:spPr>
          <a:xfrm rot="10800000">
            <a:off x="846920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"/>
          <p:cNvSpPr/>
          <p:nvPr/>
        </p:nvSpPr>
        <p:spPr>
          <a:xfrm rot="10800000">
            <a:off x="8469202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"/>
          <p:cNvSpPr/>
          <p:nvPr/>
        </p:nvSpPr>
        <p:spPr>
          <a:xfrm rot="10800000">
            <a:off x="846920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"/>
          <p:cNvSpPr/>
          <p:nvPr/>
        </p:nvSpPr>
        <p:spPr>
          <a:xfrm rot="10800000">
            <a:off x="846920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"/>
          <p:cNvSpPr/>
          <p:nvPr/>
        </p:nvSpPr>
        <p:spPr>
          <a:xfrm rot="10800000">
            <a:off x="846920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"/>
          <p:cNvSpPr/>
          <p:nvPr/>
        </p:nvSpPr>
        <p:spPr>
          <a:xfrm rot="10800000">
            <a:off x="8469202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"/>
          <p:cNvSpPr/>
          <p:nvPr/>
        </p:nvSpPr>
        <p:spPr>
          <a:xfrm rot="10800000">
            <a:off x="846920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"/>
          <p:cNvSpPr/>
          <p:nvPr/>
        </p:nvSpPr>
        <p:spPr>
          <a:xfrm rot="10800000">
            <a:off x="846920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"/>
          <p:cNvSpPr/>
          <p:nvPr/>
        </p:nvSpPr>
        <p:spPr>
          <a:xfrm rot="10800000">
            <a:off x="8323057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"/>
          <p:cNvSpPr/>
          <p:nvPr/>
        </p:nvSpPr>
        <p:spPr>
          <a:xfrm rot="10800000">
            <a:off x="832305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"/>
          <p:cNvSpPr/>
          <p:nvPr/>
        </p:nvSpPr>
        <p:spPr>
          <a:xfrm rot="10800000">
            <a:off x="832305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"/>
          <p:cNvSpPr/>
          <p:nvPr/>
        </p:nvSpPr>
        <p:spPr>
          <a:xfrm rot="10800000">
            <a:off x="832305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"/>
          <p:cNvSpPr/>
          <p:nvPr/>
        </p:nvSpPr>
        <p:spPr>
          <a:xfrm rot="10800000">
            <a:off x="832305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"/>
          <p:cNvSpPr/>
          <p:nvPr/>
        </p:nvSpPr>
        <p:spPr>
          <a:xfrm rot="10800000">
            <a:off x="8323057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"/>
          <p:cNvSpPr/>
          <p:nvPr/>
        </p:nvSpPr>
        <p:spPr>
          <a:xfrm rot="10800000">
            <a:off x="832305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"/>
          <p:cNvSpPr/>
          <p:nvPr/>
        </p:nvSpPr>
        <p:spPr>
          <a:xfrm rot="10800000">
            <a:off x="832305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"/>
          <p:cNvSpPr/>
          <p:nvPr/>
        </p:nvSpPr>
        <p:spPr>
          <a:xfrm rot="10800000">
            <a:off x="8323057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"/>
          <p:cNvSpPr/>
          <p:nvPr/>
        </p:nvSpPr>
        <p:spPr>
          <a:xfrm rot="10800000">
            <a:off x="832305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"/>
          <p:cNvSpPr/>
          <p:nvPr/>
        </p:nvSpPr>
        <p:spPr>
          <a:xfrm rot="10800000">
            <a:off x="832305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"/>
          <p:cNvSpPr/>
          <p:nvPr/>
        </p:nvSpPr>
        <p:spPr>
          <a:xfrm rot="10800000">
            <a:off x="8323057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"/>
          <p:cNvSpPr/>
          <p:nvPr/>
        </p:nvSpPr>
        <p:spPr>
          <a:xfrm rot="10800000">
            <a:off x="832305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"/>
          <p:cNvSpPr/>
          <p:nvPr/>
        </p:nvSpPr>
        <p:spPr>
          <a:xfrm rot="10800000">
            <a:off x="832305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"/>
          <p:cNvSpPr/>
          <p:nvPr/>
        </p:nvSpPr>
        <p:spPr>
          <a:xfrm rot="10800000">
            <a:off x="832305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"/>
          <p:cNvSpPr/>
          <p:nvPr/>
        </p:nvSpPr>
        <p:spPr>
          <a:xfrm rot="10800000">
            <a:off x="832305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"/>
          <p:cNvSpPr/>
          <p:nvPr/>
        </p:nvSpPr>
        <p:spPr>
          <a:xfrm rot="10800000">
            <a:off x="832305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"/>
          <p:cNvSpPr/>
          <p:nvPr/>
        </p:nvSpPr>
        <p:spPr>
          <a:xfrm rot="10800000">
            <a:off x="8323057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"/>
          <p:cNvSpPr/>
          <p:nvPr/>
        </p:nvSpPr>
        <p:spPr>
          <a:xfrm rot="10800000">
            <a:off x="832305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"/>
          <p:cNvSpPr/>
          <p:nvPr/>
        </p:nvSpPr>
        <p:spPr>
          <a:xfrm rot="10800000">
            <a:off x="832305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"/>
          <p:cNvSpPr/>
          <p:nvPr/>
        </p:nvSpPr>
        <p:spPr>
          <a:xfrm rot="10800000">
            <a:off x="817693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"/>
          <p:cNvSpPr/>
          <p:nvPr/>
        </p:nvSpPr>
        <p:spPr>
          <a:xfrm rot="10800000">
            <a:off x="817693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"/>
          <p:cNvSpPr/>
          <p:nvPr/>
        </p:nvSpPr>
        <p:spPr>
          <a:xfrm rot="10800000">
            <a:off x="817693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"/>
          <p:cNvSpPr/>
          <p:nvPr/>
        </p:nvSpPr>
        <p:spPr>
          <a:xfrm rot="10800000">
            <a:off x="817693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"/>
          <p:cNvSpPr/>
          <p:nvPr/>
        </p:nvSpPr>
        <p:spPr>
          <a:xfrm rot="10800000">
            <a:off x="817693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"/>
          <p:cNvSpPr/>
          <p:nvPr/>
        </p:nvSpPr>
        <p:spPr>
          <a:xfrm rot="10800000">
            <a:off x="817693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"/>
          <p:cNvSpPr/>
          <p:nvPr/>
        </p:nvSpPr>
        <p:spPr>
          <a:xfrm rot="10800000">
            <a:off x="817693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"/>
          <p:cNvSpPr/>
          <p:nvPr/>
        </p:nvSpPr>
        <p:spPr>
          <a:xfrm rot="10800000">
            <a:off x="817693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"/>
          <p:cNvSpPr/>
          <p:nvPr/>
        </p:nvSpPr>
        <p:spPr>
          <a:xfrm rot="10800000">
            <a:off x="817693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"/>
          <p:cNvSpPr/>
          <p:nvPr/>
        </p:nvSpPr>
        <p:spPr>
          <a:xfrm rot="10800000">
            <a:off x="817693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"/>
          <p:cNvSpPr/>
          <p:nvPr/>
        </p:nvSpPr>
        <p:spPr>
          <a:xfrm rot="10800000">
            <a:off x="817693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"/>
          <p:cNvSpPr/>
          <p:nvPr/>
        </p:nvSpPr>
        <p:spPr>
          <a:xfrm rot="10800000">
            <a:off x="817693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"/>
          <p:cNvSpPr/>
          <p:nvPr/>
        </p:nvSpPr>
        <p:spPr>
          <a:xfrm rot="10800000">
            <a:off x="817693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"/>
          <p:cNvSpPr/>
          <p:nvPr/>
        </p:nvSpPr>
        <p:spPr>
          <a:xfrm rot="10800000">
            <a:off x="817693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"/>
          <p:cNvSpPr/>
          <p:nvPr/>
        </p:nvSpPr>
        <p:spPr>
          <a:xfrm rot="10800000">
            <a:off x="817693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"/>
          <p:cNvSpPr/>
          <p:nvPr/>
        </p:nvSpPr>
        <p:spPr>
          <a:xfrm rot="10800000">
            <a:off x="817693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"/>
          <p:cNvSpPr/>
          <p:nvPr/>
        </p:nvSpPr>
        <p:spPr>
          <a:xfrm rot="10800000">
            <a:off x="817693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"/>
          <p:cNvSpPr/>
          <p:nvPr/>
        </p:nvSpPr>
        <p:spPr>
          <a:xfrm rot="10800000">
            <a:off x="8176937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"/>
          <p:cNvSpPr/>
          <p:nvPr/>
        </p:nvSpPr>
        <p:spPr>
          <a:xfrm rot="10800000">
            <a:off x="8030792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"/>
          <p:cNvSpPr/>
          <p:nvPr/>
        </p:nvSpPr>
        <p:spPr>
          <a:xfrm rot="10800000">
            <a:off x="8030792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"/>
          <p:cNvSpPr/>
          <p:nvPr/>
        </p:nvSpPr>
        <p:spPr>
          <a:xfrm rot="10800000">
            <a:off x="8030792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"/>
          <p:cNvSpPr/>
          <p:nvPr/>
        </p:nvSpPr>
        <p:spPr>
          <a:xfrm rot="10800000">
            <a:off x="8030792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"/>
          <p:cNvSpPr/>
          <p:nvPr/>
        </p:nvSpPr>
        <p:spPr>
          <a:xfrm rot="10800000">
            <a:off x="8030792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"/>
          <p:cNvSpPr/>
          <p:nvPr/>
        </p:nvSpPr>
        <p:spPr>
          <a:xfrm rot="10800000">
            <a:off x="8030792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"/>
          <p:cNvSpPr/>
          <p:nvPr/>
        </p:nvSpPr>
        <p:spPr>
          <a:xfrm rot="10800000">
            <a:off x="8030792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"/>
          <p:cNvSpPr/>
          <p:nvPr/>
        </p:nvSpPr>
        <p:spPr>
          <a:xfrm rot="10800000">
            <a:off x="8030792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"/>
          <p:cNvSpPr/>
          <p:nvPr/>
        </p:nvSpPr>
        <p:spPr>
          <a:xfrm rot="10800000">
            <a:off x="8030792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"/>
          <p:cNvSpPr/>
          <p:nvPr/>
        </p:nvSpPr>
        <p:spPr>
          <a:xfrm rot="10800000">
            <a:off x="8030792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"/>
          <p:cNvSpPr/>
          <p:nvPr/>
        </p:nvSpPr>
        <p:spPr>
          <a:xfrm rot="10800000">
            <a:off x="8030792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"/>
          <p:cNvSpPr/>
          <p:nvPr/>
        </p:nvSpPr>
        <p:spPr>
          <a:xfrm rot="10800000">
            <a:off x="8030792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"/>
          <p:cNvSpPr/>
          <p:nvPr/>
        </p:nvSpPr>
        <p:spPr>
          <a:xfrm rot="10800000">
            <a:off x="8030792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"/>
          <p:cNvSpPr/>
          <p:nvPr/>
        </p:nvSpPr>
        <p:spPr>
          <a:xfrm rot="10800000">
            <a:off x="8030792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"/>
          <p:cNvSpPr/>
          <p:nvPr/>
        </p:nvSpPr>
        <p:spPr>
          <a:xfrm rot="10800000">
            <a:off x="8030792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"/>
          <p:cNvSpPr/>
          <p:nvPr/>
        </p:nvSpPr>
        <p:spPr>
          <a:xfrm rot="10800000">
            <a:off x="8030792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"/>
          <p:cNvSpPr/>
          <p:nvPr/>
        </p:nvSpPr>
        <p:spPr>
          <a:xfrm rot="10800000">
            <a:off x="8030792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"/>
          <p:cNvSpPr/>
          <p:nvPr/>
        </p:nvSpPr>
        <p:spPr>
          <a:xfrm rot="10800000">
            <a:off x="8030792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"/>
          <p:cNvSpPr/>
          <p:nvPr/>
        </p:nvSpPr>
        <p:spPr>
          <a:xfrm rot="10800000">
            <a:off x="788467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"/>
          <p:cNvSpPr/>
          <p:nvPr/>
        </p:nvSpPr>
        <p:spPr>
          <a:xfrm rot="10800000">
            <a:off x="788467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"/>
          <p:cNvSpPr/>
          <p:nvPr/>
        </p:nvSpPr>
        <p:spPr>
          <a:xfrm rot="10800000">
            <a:off x="788467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"/>
          <p:cNvSpPr/>
          <p:nvPr/>
        </p:nvSpPr>
        <p:spPr>
          <a:xfrm rot="10800000">
            <a:off x="788467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"/>
          <p:cNvSpPr/>
          <p:nvPr/>
        </p:nvSpPr>
        <p:spPr>
          <a:xfrm rot="10800000">
            <a:off x="788467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"/>
          <p:cNvSpPr/>
          <p:nvPr/>
        </p:nvSpPr>
        <p:spPr>
          <a:xfrm rot="10800000">
            <a:off x="788467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"/>
          <p:cNvSpPr/>
          <p:nvPr/>
        </p:nvSpPr>
        <p:spPr>
          <a:xfrm rot="10800000">
            <a:off x="788467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"/>
          <p:cNvSpPr/>
          <p:nvPr/>
        </p:nvSpPr>
        <p:spPr>
          <a:xfrm rot="10800000">
            <a:off x="788467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"/>
          <p:cNvSpPr/>
          <p:nvPr/>
        </p:nvSpPr>
        <p:spPr>
          <a:xfrm rot="10800000">
            <a:off x="788467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"/>
          <p:cNvSpPr/>
          <p:nvPr/>
        </p:nvSpPr>
        <p:spPr>
          <a:xfrm rot="10800000">
            <a:off x="7738527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"/>
          <p:cNvSpPr/>
          <p:nvPr/>
        </p:nvSpPr>
        <p:spPr>
          <a:xfrm rot="10800000">
            <a:off x="7738527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"/>
          <p:cNvSpPr/>
          <p:nvPr/>
        </p:nvSpPr>
        <p:spPr>
          <a:xfrm rot="10800000">
            <a:off x="7738527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"/>
          <p:cNvSpPr/>
          <p:nvPr/>
        </p:nvSpPr>
        <p:spPr>
          <a:xfrm rot="10800000">
            <a:off x="7738527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"/>
          <p:cNvSpPr/>
          <p:nvPr/>
        </p:nvSpPr>
        <p:spPr>
          <a:xfrm rot="10800000">
            <a:off x="7738527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"/>
          <p:cNvSpPr/>
          <p:nvPr/>
        </p:nvSpPr>
        <p:spPr>
          <a:xfrm rot="10800000">
            <a:off x="7738527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"/>
          <p:cNvSpPr/>
          <p:nvPr/>
        </p:nvSpPr>
        <p:spPr>
          <a:xfrm rot="10800000">
            <a:off x="7738527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"/>
          <p:cNvSpPr/>
          <p:nvPr/>
        </p:nvSpPr>
        <p:spPr>
          <a:xfrm rot="10800000">
            <a:off x="7738527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"/>
          <p:cNvSpPr/>
          <p:nvPr/>
        </p:nvSpPr>
        <p:spPr>
          <a:xfrm rot="10800000">
            <a:off x="7592406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"/>
          <p:cNvSpPr/>
          <p:nvPr/>
        </p:nvSpPr>
        <p:spPr>
          <a:xfrm rot="10800000">
            <a:off x="7592406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"/>
          <p:cNvSpPr/>
          <p:nvPr/>
        </p:nvSpPr>
        <p:spPr>
          <a:xfrm rot="10800000">
            <a:off x="7592406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"/>
          <p:cNvSpPr/>
          <p:nvPr/>
        </p:nvSpPr>
        <p:spPr>
          <a:xfrm rot="10800000">
            <a:off x="7592406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"/>
          <p:cNvSpPr/>
          <p:nvPr/>
        </p:nvSpPr>
        <p:spPr>
          <a:xfrm rot="10800000">
            <a:off x="7592406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"/>
          <p:cNvSpPr/>
          <p:nvPr/>
        </p:nvSpPr>
        <p:spPr>
          <a:xfrm rot="10800000">
            <a:off x="7592406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"/>
          <p:cNvSpPr/>
          <p:nvPr/>
        </p:nvSpPr>
        <p:spPr>
          <a:xfrm rot="10800000">
            <a:off x="7446286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"/>
          <p:cNvSpPr/>
          <p:nvPr/>
        </p:nvSpPr>
        <p:spPr>
          <a:xfrm rot="10800000">
            <a:off x="7446286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"/>
          <p:cNvSpPr/>
          <p:nvPr/>
        </p:nvSpPr>
        <p:spPr>
          <a:xfrm rot="10800000">
            <a:off x="7446286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"/>
          <p:cNvSpPr/>
          <p:nvPr userDrawn="1"/>
        </p:nvSpPr>
        <p:spPr>
          <a:xfrm rot="10800000">
            <a:off x="9053708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"/>
          <p:cNvSpPr/>
          <p:nvPr userDrawn="1"/>
        </p:nvSpPr>
        <p:spPr>
          <a:xfrm rot="10800000">
            <a:off x="9053708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"/>
          <p:cNvSpPr/>
          <p:nvPr userDrawn="1"/>
        </p:nvSpPr>
        <p:spPr>
          <a:xfrm rot="10800000">
            <a:off x="9053708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"/>
          <p:cNvSpPr/>
          <p:nvPr userDrawn="1"/>
        </p:nvSpPr>
        <p:spPr>
          <a:xfrm rot="10800000">
            <a:off x="9053708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"/>
          <p:cNvSpPr/>
          <p:nvPr userDrawn="1"/>
        </p:nvSpPr>
        <p:spPr>
          <a:xfrm rot="10800000">
            <a:off x="9053708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"/>
          <p:cNvSpPr/>
          <p:nvPr userDrawn="1"/>
        </p:nvSpPr>
        <p:spPr>
          <a:xfrm rot="10800000">
            <a:off x="9053708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"/>
          <p:cNvSpPr/>
          <p:nvPr userDrawn="1"/>
        </p:nvSpPr>
        <p:spPr>
          <a:xfrm rot="10800000">
            <a:off x="9053708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"/>
          <p:cNvSpPr/>
          <p:nvPr userDrawn="1"/>
        </p:nvSpPr>
        <p:spPr>
          <a:xfrm rot="10800000">
            <a:off x="9053708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"/>
          <p:cNvSpPr/>
          <p:nvPr userDrawn="1"/>
        </p:nvSpPr>
        <p:spPr>
          <a:xfrm rot="10800000">
            <a:off x="9053708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"/>
          <p:cNvSpPr/>
          <p:nvPr userDrawn="1"/>
        </p:nvSpPr>
        <p:spPr>
          <a:xfrm rot="10800000">
            <a:off x="9053708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"/>
          <p:cNvSpPr/>
          <p:nvPr userDrawn="1"/>
        </p:nvSpPr>
        <p:spPr>
          <a:xfrm rot="10800000">
            <a:off x="9053708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"/>
          <p:cNvSpPr/>
          <p:nvPr userDrawn="1"/>
        </p:nvSpPr>
        <p:spPr>
          <a:xfrm rot="10800000">
            <a:off x="8907588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"/>
          <p:cNvSpPr/>
          <p:nvPr userDrawn="1"/>
        </p:nvSpPr>
        <p:spPr>
          <a:xfrm rot="10800000">
            <a:off x="8907588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"/>
          <p:cNvSpPr/>
          <p:nvPr userDrawn="1"/>
        </p:nvSpPr>
        <p:spPr>
          <a:xfrm rot="10800000">
            <a:off x="8907588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"/>
          <p:cNvSpPr/>
          <p:nvPr userDrawn="1"/>
        </p:nvSpPr>
        <p:spPr>
          <a:xfrm rot="10800000">
            <a:off x="8907588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"/>
          <p:cNvSpPr/>
          <p:nvPr userDrawn="1"/>
        </p:nvSpPr>
        <p:spPr>
          <a:xfrm rot="10800000">
            <a:off x="8907588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"/>
          <p:cNvSpPr/>
          <p:nvPr userDrawn="1"/>
        </p:nvSpPr>
        <p:spPr>
          <a:xfrm rot="10800000">
            <a:off x="8907588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"/>
          <p:cNvSpPr/>
          <p:nvPr userDrawn="1"/>
        </p:nvSpPr>
        <p:spPr>
          <a:xfrm rot="10800000">
            <a:off x="8907588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"/>
          <p:cNvSpPr/>
          <p:nvPr userDrawn="1"/>
        </p:nvSpPr>
        <p:spPr>
          <a:xfrm rot="10800000">
            <a:off x="8907588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"/>
          <p:cNvSpPr/>
          <p:nvPr userDrawn="1"/>
        </p:nvSpPr>
        <p:spPr>
          <a:xfrm rot="10800000">
            <a:off x="8907588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"/>
          <p:cNvSpPr/>
          <p:nvPr userDrawn="1"/>
        </p:nvSpPr>
        <p:spPr>
          <a:xfrm rot="10800000">
            <a:off x="8907588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"/>
          <p:cNvSpPr/>
          <p:nvPr userDrawn="1"/>
        </p:nvSpPr>
        <p:spPr>
          <a:xfrm rot="10800000">
            <a:off x="8907588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"/>
          <p:cNvSpPr/>
          <p:nvPr userDrawn="1"/>
        </p:nvSpPr>
        <p:spPr>
          <a:xfrm rot="10800000">
            <a:off x="8907588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"/>
          <p:cNvSpPr/>
          <p:nvPr userDrawn="1"/>
        </p:nvSpPr>
        <p:spPr>
          <a:xfrm rot="10800000">
            <a:off x="8907588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"/>
          <p:cNvSpPr/>
          <p:nvPr/>
        </p:nvSpPr>
        <p:spPr>
          <a:xfrm rot="10800000">
            <a:off x="8761443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"/>
          <p:cNvSpPr/>
          <p:nvPr/>
        </p:nvSpPr>
        <p:spPr>
          <a:xfrm rot="10800000">
            <a:off x="8761443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"/>
          <p:cNvSpPr/>
          <p:nvPr/>
        </p:nvSpPr>
        <p:spPr>
          <a:xfrm rot="10800000">
            <a:off x="8761443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"/>
          <p:cNvSpPr/>
          <p:nvPr/>
        </p:nvSpPr>
        <p:spPr>
          <a:xfrm rot="10800000">
            <a:off x="8761443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"/>
          <p:cNvSpPr/>
          <p:nvPr/>
        </p:nvSpPr>
        <p:spPr>
          <a:xfrm rot="10800000">
            <a:off x="8761443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"/>
          <p:cNvSpPr/>
          <p:nvPr/>
        </p:nvSpPr>
        <p:spPr>
          <a:xfrm rot="10800000">
            <a:off x="8761443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"/>
          <p:cNvSpPr/>
          <p:nvPr/>
        </p:nvSpPr>
        <p:spPr>
          <a:xfrm rot="10800000">
            <a:off x="8761443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"/>
          <p:cNvSpPr/>
          <p:nvPr/>
        </p:nvSpPr>
        <p:spPr>
          <a:xfrm rot="10800000">
            <a:off x="8761443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"/>
          <p:cNvSpPr/>
          <p:nvPr/>
        </p:nvSpPr>
        <p:spPr>
          <a:xfrm rot="10800000">
            <a:off x="8761443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"/>
          <p:cNvSpPr/>
          <p:nvPr/>
        </p:nvSpPr>
        <p:spPr>
          <a:xfrm rot="10800000">
            <a:off x="861532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"/>
          <p:cNvSpPr/>
          <p:nvPr/>
        </p:nvSpPr>
        <p:spPr>
          <a:xfrm rot="10800000">
            <a:off x="8615323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"/>
          <p:cNvSpPr/>
          <p:nvPr/>
        </p:nvSpPr>
        <p:spPr>
          <a:xfrm rot="10800000">
            <a:off x="861532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"/>
          <p:cNvSpPr/>
          <p:nvPr/>
        </p:nvSpPr>
        <p:spPr>
          <a:xfrm rot="10800000">
            <a:off x="8615323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"/>
          <p:cNvSpPr/>
          <p:nvPr/>
        </p:nvSpPr>
        <p:spPr>
          <a:xfrm rot="10800000">
            <a:off x="8615323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"/>
          <p:cNvSpPr/>
          <p:nvPr/>
        </p:nvSpPr>
        <p:spPr>
          <a:xfrm rot="10800000">
            <a:off x="8615323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"/>
          <p:cNvSpPr/>
          <p:nvPr/>
        </p:nvSpPr>
        <p:spPr>
          <a:xfrm rot="10800000">
            <a:off x="861532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"/>
          <p:cNvSpPr/>
          <p:nvPr/>
        </p:nvSpPr>
        <p:spPr>
          <a:xfrm rot="10800000">
            <a:off x="861532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"/>
          <p:cNvSpPr/>
          <p:nvPr/>
        </p:nvSpPr>
        <p:spPr>
          <a:xfrm rot="10800000">
            <a:off x="846920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"/>
          <p:cNvSpPr/>
          <p:nvPr/>
        </p:nvSpPr>
        <p:spPr>
          <a:xfrm rot="10800000">
            <a:off x="846920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"/>
          <p:cNvSpPr/>
          <p:nvPr/>
        </p:nvSpPr>
        <p:spPr>
          <a:xfrm rot="10800000">
            <a:off x="846920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"/>
          <p:cNvSpPr/>
          <p:nvPr/>
        </p:nvSpPr>
        <p:spPr>
          <a:xfrm rot="10800000">
            <a:off x="8469202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"/>
          <p:cNvSpPr/>
          <p:nvPr/>
        </p:nvSpPr>
        <p:spPr>
          <a:xfrm rot="10800000">
            <a:off x="846920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"/>
          <p:cNvSpPr/>
          <p:nvPr/>
        </p:nvSpPr>
        <p:spPr>
          <a:xfrm rot="10800000">
            <a:off x="832305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"/>
          <p:cNvSpPr/>
          <p:nvPr/>
        </p:nvSpPr>
        <p:spPr>
          <a:xfrm rot="10800000">
            <a:off x="832305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"/>
          <p:cNvSpPr/>
          <p:nvPr/>
        </p:nvSpPr>
        <p:spPr>
          <a:xfrm rot="10800000">
            <a:off x="832305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"/>
          <p:cNvSpPr/>
          <p:nvPr/>
        </p:nvSpPr>
        <p:spPr>
          <a:xfrm rot="10800000">
            <a:off x="832305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"/>
          <p:cNvSpPr/>
          <p:nvPr/>
        </p:nvSpPr>
        <p:spPr>
          <a:xfrm rot="10800000">
            <a:off x="832305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"/>
          <p:cNvSpPr/>
          <p:nvPr/>
        </p:nvSpPr>
        <p:spPr>
          <a:xfrm rot="10800000">
            <a:off x="817693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"/>
          <p:cNvSpPr/>
          <p:nvPr/>
        </p:nvSpPr>
        <p:spPr>
          <a:xfrm rot="10800000">
            <a:off x="8030792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"/>
          <p:cNvSpPr/>
          <p:nvPr/>
        </p:nvSpPr>
        <p:spPr>
          <a:xfrm rot="10800000">
            <a:off x="8030792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"/>
          <p:cNvSpPr/>
          <p:nvPr/>
        </p:nvSpPr>
        <p:spPr>
          <a:xfrm rot="10800000">
            <a:off x="788467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"/>
          <p:cNvSpPr/>
          <p:nvPr/>
        </p:nvSpPr>
        <p:spPr>
          <a:xfrm rot="10800000">
            <a:off x="7592406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"/>
          <p:cNvSpPr/>
          <p:nvPr/>
        </p:nvSpPr>
        <p:spPr>
          <a:xfrm rot="10800000">
            <a:off x="7446286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eal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73712F-0787-7647-8D8C-AC8122131E54}"/>
              </a:ext>
            </a:extLst>
          </p:cNvPr>
          <p:cNvGrpSpPr/>
          <p:nvPr userDrawn="1"/>
        </p:nvGrpSpPr>
        <p:grpSpPr>
          <a:xfrm>
            <a:off x="6989086" y="28698"/>
            <a:ext cx="2163699" cy="5086302"/>
            <a:chOff x="6989086" y="28698"/>
            <a:chExt cx="2163699" cy="5086302"/>
          </a:xfrm>
        </p:grpSpPr>
        <p:sp>
          <p:nvSpPr>
            <p:cNvPr id="1175" name="Google Shape;1175;p4"/>
            <p:cNvSpPr/>
            <p:nvPr userDrawn="1"/>
          </p:nvSpPr>
          <p:spPr>
            <a:xfrm rot="10800000">
              <a:off x="9034918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 userDrawn="1"/>
          </p:nvSpPr>
          <p:spPr>
            <a:xfrm rot="10800000">
              <a:off x="9034918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 userDrawn="1"/>
          </p:nvSpPr>
          <p:spPr>
            <a:xfrm rot="10800000">
              <a:off x="9034918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 userDrawn="1"/>
          </p:nvSpPr>
          <p:spPr>
            <a:xfrm rot="10800000">
              <a:off x="9034918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 userDrawn="1"/>
          </p:nvSpPr>
          <p:spPr>
            <a:xfrm rot="10800000">
              <a:off x="9034918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 userDrawn="1"/>
          </p:nvSpPr>
          <p:spPr>
            <a:xfrm rot="10800000">
              <a:off x="9034918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 userDrawn="1"/>
          </p:nvSpPr>
          <p:spPr>
            <a:xfrm rot="10800000">
              <a:off x="9034918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 userDrawn="1"/>
          </p:nvSpPr>
          <p:spPr>
            <a:xfrm rot="10800000">
              <a:off x="9034918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 userDrawn="1"/>
          </p:nvSpPr>
          <p:spPr>
            <a:xfrm rot="10800000">
              <a:off x="9034918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 userDrawn="1"/>
          </p:nvSpPr>
          <p:spPr>
            <a:xfrm rot="10800000">
              <a:off x="9034918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 userDrawn="1"/>
          </p:nvSpPr>
          <p:spPr>
            <a:xfrm rot="10800000">
              <a:off x="9034918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 userDrawn="1"/>
          </p:nvSpPr>
          <p:spPr>
            <a:xfrm rot="10800000">
              <a:off x="9034918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 userDrawn="1"/>
          </p:nvSpPr>
          <p:spPr>
            <a:xfrm rot="10800000">
              <a:off x="9034918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 userDrawn="1"/>
          </p:nvSpPr>
          <p:spPr>
            <a:xfrm rot="10800000">
              <a:off x="9034918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 userDrawn="1"/>
          </p:nvSpPr>
          <p:spPr>
            <a:xfrm rot="10800000">
              <a:off x="9034918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 userDrawn="1"/>
          </p:nvSpPr>
          <p:spPr>
            <a:xfrm rot="10800000">
              <a:off x="9034918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 userDrawn="1"/>
          </p:nvSpPr>
          <p:spPr>
            <a:xfrm rot="10800000">
              <a:off x="9034918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 userDrawn="1"/>
          </p:nvSpPr>
          <p:spPr>
            <a:xfrm rot="10800000">
              <a:off x="9034918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 userDrawn="1"/>
          </p:nvSpPr>
          <p:spPr>
            <a:xfrm rot="10800000">
              <a:off x="9034918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 userDrawn="1"/>
          </p:nvSpPr>
          <p:spPr>
            <a:xfrm rot="10800000">
              <a:off x="9034918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 userDrawn="1"/>
          </p:nvSpPr>
          <p:spPr>
            <a:xfrm rot="10800000">
              <a:off x="9034918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 userDrawn="1"/>
          </p:nvSpPr>
          <p:spPr>
            <a:xfrm rot="10800000">
              <a:off x="9034918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 userDrawn="1"/>
          </p:nvSpPr>
          <p:spPr>
            <a:xfrm rot="10800000">
              <a:off x="9034918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 userDrawn="1"/>
          </p:nvSpPr>
          <p:spPr>
            <a:xfrm rot="10800000">
              <a:off x="9034918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 userDrawn="1"/>
          </p:nvSpPr>
          <p:spPr>
            <a:xfrm rot="10800000">
              <a:off x="9034918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 userDrawn="1"/>
          </p:nvSpPr>
          <p:spPr>
            <a:xfrm rot="10800000">
              <a:off x="9034918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 userDrawn="1"/>
          </p:nvSpPr>
          <p:spPr>
            <a:xfrm rot="10800000">
              <a:off x="9034918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 userDrawn="1"/>
          </p:nvSpPr>
          <p:spPr>
            <a:xfrm rot="10800000">
              <a:off x="9034918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 userDrawn="1"/>
          </p:nvSpPr>
          <p:spPr>
            <a:xfrm rot="10800000">
              <a:off x="9034918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 userDrawn="1"/>
          </p:nvSpPr>
          <p:spPr>
            <a:xfrm rot="10800000">
              <a:off x="9034918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 userDrawn="1"/>
          </p:nvSpPr>
          <p:spPr>
            <a:xfrm rot="10800000">
              <a:off x="9034918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 rot="10800000">
              <a:off x="8888773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 rot="10800000">
              <a:off x="8888773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 rot="10800000">
              <a:off x="8888773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 rot="10800000">
              <a:off x="8888773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 rot="10800000">
              <a:off x="8888773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 rot="10800000">
              <a:off x="8888773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 rot="10800000">
              <a:off x="8888773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 rot="10800000">
              <a:off x="8888773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 rot="10800000">
              <a:off x="8888773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 rot="10800000">
              <a:off x="8888773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 rot="10800000">
              <a:off x="8888773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 rot="10800000">
              <a:off x="8888773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 rot="10800000">
              <a:off x="8888773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 rot="10800000">
              <a:off x="8888773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 rot="10800000">
              <a:off x="8888773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 rot="10800000">
              <a:off x="8888773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 rot="10800000">
              <a:off x="8888773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 rot="10800000">
              <a:off x="8888773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 rot="10800000">
              <a:off x="8888773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 rot="10800000">
              <a:off x="8742653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 rot="10800000">
              <a:off x="8742653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 rot="10800000">
              <a:off x="8742653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 rot="10800000">
              <a:off x="8742653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 rot="10800000">
              <a:off x="8742653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 rot="10800000">
              <a:off x="8742653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 rot="10800000">
              <a:off x="8742653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 rot="10800000">
              <a:off x="8742653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 rot="10800000">
              <a:off x="8742653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 rot="10800000">
              <a:off x="8742653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 rot="10800000">
              <a:off x="8742653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 rot="10800000">
              <a:off x="8596508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 rot="10800000">
              <a:off x="8596508" y="441262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 rot="10800000">
              <a:off x="8596508" y="192838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 rot="10800000">
              <a:off x="8596508" y="75934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 rot="10800000">
              <a:off x="8596508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 rot="10800000">
              <a:off x="8450388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 rot="10800000">
              <a:off x="8450388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 rot="10800000">
              <a:off x="8450388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 rot="10800000">
              <a:off x="8304243" y="320939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 rot="10800000">
              <a:off x="8158123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 rot="10800000">
              <a:off x="7865857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 rot="10800000">
              <a:off x="7865857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 rot="10800000">
              <a:off x="7281327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 rot="10800000">
              <a:off x="8888773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 rot="10800000">
              <a:off x="8888773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 rot="10800000">
              <a:off x="8888773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 rot="10800000">
              <a:off x="8888773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 rot="10800000">
              <a:off x="8888773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 rot="10800000">
              <a:off x="8888773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 rot="10800000">
              <a:off x="8742652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 rot="10800000">
              <a:off x="8742652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 rot="10800000">
              <a:off x="8742652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 rot="10800000">
              <a:off x="8742652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 rot="10800000">
              <a:off x="8742652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 rot="10800000">
              <a:off x="874265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 rot="10800000">
              <a:off x="8742652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 rot="10800000">
              <a:off x="8596508" y="499713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 rot="10800000">
              <a:off x="8596508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 rot="10800000">
              <a:off x="8596508" y="353583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 rot="10800000">
              <a:off x="8596508" y="338971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 rot="10800000">
              <a:off x="8596508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 rot="10800000">
              <a:off x="8596508" y="309744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 rot="10800000">
              <a:off x="8596508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 rot="10800000">
              <a:off x="8596508" y="280518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 rot="10800000">
              <a:off x="8596508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 rot="10800000">
              <a:off x="8596508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 rot="10800000">
              <a:off x="8596508" y="236677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 rot="10800000">
              <a:off x="8596508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 rot="10800000">
              <a:off x="8596508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 rot="10800000">
              <a:off x="8596508" y="1343855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 rot="10800000">
              <a:off x="8596508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 rot="10800000">
              <a:off x="8596508" y="105161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 rot="10800000">
              <a:off x="8596508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 rot="10800000">
              <a:off x="8596508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 rot="10800000">
              <a:off x="8596508" y="46708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 rot="10800000">
              <a:off x="8450387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 rot="10800000">
              <a:off x="8450387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 rot="10800000">
              <a:off x="8450387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 rot="10800000">
              <a:off x="8450387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 rot="10800000">
              <a:off x="8450387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 rot="10800000">
              <a:off x="8450387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 rot="10800000">
              <a:off x="8450387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 rot="10800000">
              <a:off x="8450387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 rot="10800000">
              <a:off x="8450387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 rot="10800000">
              <a:off x="8450387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 rot="10800000">
              <a:off x="8450387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 rot="10800000">
              <a:off x="8450387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 rot="10800000">
              <a:off x="8450387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 rot="10800000">
              <a:off x="8450387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 rot="10800000">
              <a:off x="8450387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 rot="10800000">
              <a:off x="8450387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 rot="10800000">
              <a:off x="8450387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 rot="10800000">
              <a:off x="8450387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 rot="10800000">
              <a:off x="8450387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 rot="10800000">
              <a:off x="8304243" y="499713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 rot="10800000">
              <a:off x="8304243" y="455874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 rot="10800000">
              <a:off x="8304243" y="441262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 rot="10800000">
              <a:off x="8304243" y="412036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 rot="10800000">
              <a:off x="8304243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 rot="10800000">
              <a:off x="8304243" y="3681952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 rot="10800000">
              <a:off x="8304243" y="353583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 rot="10800000">
              <a:off x="8304243" y="338971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 rot="10800000">
              <a:off x="8304243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 rot="10800000">
              <a:off x="8304243" y="309744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 rot="10800000">
              <a:off x="8304243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 rot="10800000">
              <a:off x="8304243" y="280518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 rot="10800000">
              <a:off x="8304243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 rot="10800000">
              <a:off x="8304243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 rot="10800000">
              <a:off x="8304243" y="207453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 rot="10800000">
              <a:off x="8304243" y="192838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 rot="10800000">
              <a:off x="8304243" y="178226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 rot="10800000">
              <a:off x="8304243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 rot="10800000">
              <a:off x="8304243" y="1343855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 rot="10800000">
              <a:off x="8304243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 rot="10800000">
              <a:off x="8304243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 rot="10800000">
              <a:off x="8304243" y="75934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 rot="10800000">
              <a:off x="8304243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 rot="10800000">
              <a:off x="8304243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 rot="10800000">
              <a:off x="8304243" y="2869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 rot="10800000">
              <a:off x="8158122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 rot="10800000">
              <a:off x="8158122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 rot="10800000">
              <a:off x="8158122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 rot="10800000">
              <a:off x="8158122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 rot="10800000">
              <a:off x="8158122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 rot="10800000">
              <a:off x="8158122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 rot="10800000">
              <a:off x="8158122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 rot="10800000">
              <a:off x="8158122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 rot="10800000">
              <a:off x="8158122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 rot="10800000">
              <a:off x="8158122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 rot="10800000">
              <a:off x="8158122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 rot="10800000">
              <a:off x="8158122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 rot="10800000">
              <a:off x="8158122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 rot="10800000">
              <a:off x="8158122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 rot="10800000">
              <a:off x="8158122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 rot="10800000">
              <a:off x="8158122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 rot="10800000">
              <a:off x="8158122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 rot="10800000">
              <a:off x="8158122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 rot="10800000">
              <a:off x="8158122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 rot="10800000">
              <a:off x="815812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 rot="10800000">
              <a:off x="8158122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 rot="10800000">
              <a:off x="8158122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 rot="10800000">
              <a:off x="8158122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 rot="10800000">
              <a:off x="8158122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 rot="10800000">
              <a:off x="8158122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 rot="10800000">
              <a:off x="8158122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 rot="10800000">
              <a:off x="8012002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 rot="10800000">
              <a:off x="8012002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 rot="10800000">
              <a:off x="8012002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 rot="10800000">
              <a:off x="8012002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 rot="10800000">
              <a:off x="8012002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 rot="10800000">
              <a:off x="8012002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 rot="10800000">
              <a:off x="8012002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 rot="10800000">
              <a:off x="8012002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 rot="10800000">
              <a:off x="8012002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 rot="10800000">
              <a:off x="8012002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 rot="10800000">
              <a:off x="8012002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 rot="10800000">
              <a:off x="8012002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 rot="10800000">
              <a:off x="8012002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 rot="10800000">
              <a:off x="8012002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 rot="10800000">
              <a:off x="8012002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 rot="10800000">
              <a:off x="8012002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 rot="10800000">
              <a:off x="8012002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 rot="10800000">
              <a:off x="8012002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 rot="10800000">
              <a:off x="8012002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 rot="10800000">
              <a:off x="8012002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 rot="10800000">
              <a:off x="801200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 rot="10800000">
              <a:off x="8012002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 rot="10800000">
              <a:off x="8012002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 rot="10800000">
              <a:off x="8012002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 rot="10800000">
              <a:off x="8012002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 rot="10800000">
              <a:off x="7865857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 rot="10800000">
              <a:off x="7865857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 rot="10800000">
              <a:off x="7865857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 rot="10800000">
              <a:off x="7865857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 rot="10800000">
              <a:off x="7865857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 rot="10800000">
              <a:off x="7865857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 rot="10800000">
              <a:off x="7865857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 rot="10800000">
              <a:off x="7865857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 rot="10800000">
              <a:off x="7865857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 rot="10800000">
              <a:off x="7865857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 rot="10800000">
              <a:off x="7865857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 rot="10800000">
              <a:off x="7865857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 rot="10800000">
              <a:off x="7865857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 rot="10800000">
              <a:off x="7865857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 rot="10800000">
              <a:off x="7865857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 rot="10800000">
              <a:off x="7865857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 rot="10800000">
              <a:off x="7865857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 rot="10800000">
              <a:off x="7865857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 rot="10800000">
              <a:off x="7865857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 rot="10800000">
              <a:off x="7865857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 rot="10800000">
              <a:off x="7719737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 rot="10800000">
              <a:off x="7719737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 rot="10800000">
              <a:off x="7719737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 rot="10800000">
              <a:off x="7719737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 rot="10800000">
              <a:off x="7719737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 rot="10800000">
              <a:off x="7719737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 rot="10800000">
              <a:off x="7719737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 rot="10800000">
              <a:off x="7719737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 rot="10800000">
              <a:off x="7719737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 rot="10800000">
              <a:off x="7719737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 rot="10800000">
              <a:off x="7719737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 rot="10800000">
              <a:off x="7719737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 rot="10800000">
              <a:off x="7719737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 rot="10800000">
              <a:off x="7719737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 rot="10800000">
              <a:off x="7719737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 rot="10800000">
              <a:off x="7719737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 rot="10800000">
              <a:off x="7719737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 rot="10800000">
              <a:off x="7719737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 rot="10800000">
              <a:off x="7573592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 rot="10800000">
              <a:off x="7573592" y="470486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 rot="10800000">
              <a:off x="7573592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 rot="10800000">
              <a:off x="7573592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 rot="10800000">
              <a:off x="7573592" y="3681952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 rot="10800000">
              <a:off x="7573592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 rot="10800000">
              <a:off x="7573592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 rot="10800000">
              <a:off x="7573592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 rot="10800000">
              <a:off x="7573592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 rot="10800000">
              <a:off x="7573592" y="207453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 rot="10800000">
              <a:off x="7573592" y="178226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 rot="10800000">
              <a:off x="7573592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 rot="10800000">
              <a:off x="7573592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 rot="10800000">
              <a:off x="7573592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 rot="10800000">
              <a:off x="7573592" y="105161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 rot="10800000">
              <a:off x="7573592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 rot="10800000">
              <a:off x="7573592" y="320939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 rot="10800000">
              <a:off x="7573592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 rot="10800000">
              <a:off x="7427472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 rot="10800000">
              <a:off x="7427472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 rot="10800000">
              <a:off x="7427472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 rot="10800000">
              <a:off x="7427472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 rot="10800000">
              <a:off x="7427472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 rot="10800000">
              <a:off x="7427472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 rot="10800000">
              <a:off x="742747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 rot="10800000">
              <a:off x="7427472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 rot="10800000">
              <a:off x="7427472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 rot="10800000">
              <a:off x="7281327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 rot="10800000">
              <a:off x="7281327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 rot="10800000">
              <a:off x="7281327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 rot="10800000">
              <a:off x="7281327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 rot="10800000">
              <a:off x="7281327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 rot="10800000">
              <a:off x="7281327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 rot="10800000">
              <a:off x="7281327" y="75934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 rot="10800000">
              <a:off x="7281327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 rot="10800000">
              <a:off x="713520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 rot="10800000">
              <a:off x="713520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 rot="10800000">
              <a:off x="7135206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 rot="10800000">
              <a:off x="7135206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 rot="10800000">
              <a:off x="713520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 rot="10800000">
              <a:off x="713520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 rot="10800000">
              <a:off x="698908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 rot="10800000">
              <a:off x="6989086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 rot="10800000">
              <a:off x="698908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 rot="10800000">
              <a:off x="9034918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 rot="10800000">
              <a:off x="9034918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 rot="10800000">
              <a:off x="9034918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 rot="10800000">
              <a:off x="9034918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 rot="10800000">
              <a:off x="8888774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 rot="10800000">
              <a:off x="8888774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 rot="10800000">
              <a:off x="888877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 rot="10800000">
              <a:off x="8888774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 rot="10800000">
              <a:off x="8888774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 rot="10800000">
              <a:off x="8888774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 rot="10800000">
              <a:off x="8888774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 rot="10800000">
              <a:off x="8888774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 rot="10800000">
              <a:off x="8888774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 rot="10800000">
              <a:off x="8888774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 rot="10800000">
              <a:off x="8742653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 rot="10800000">
              <a:off x="8742653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 rot="10800000">
              <a:off x="8742653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 rot="10800000">
              <a:off x="8742653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 rot="10800000">
              <a:off x="8742653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 rot="10800000">
              <a:off x="8742653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 rot="10800000">
              <a:off x="8742653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 rot="10800000">
              <a:off x="8742653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 rot="10800000">
              <a:off x="8742653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 rot="10800000">
              <a:off x="8742653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 rot="10800000">
              <a:off x="8742653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 rot="10800000">
              <a:off x="8742653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 rot="10800000">
              <a:off x="8742653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 rot="10800000">
              <a:off x="8742653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 rot="10800000">
              <a:off x="8742653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 rot="10800000">
              <a:off x="8742653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 rot="10800000">
              <a:off x="8742653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 rot="10800000">
              <a:off x="8596508" y="470486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 rot="10800000">
              <a:off x="8596508" y="455874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 rot="10800000">
              <a:off x="8596508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 rot="10800000">
              <a:off x="8596508" y="412036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 rot="10800000">
              <a:off x="8596508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 rot="10800000">
              <a:off x="8596508" y="3681952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 rot="10800000">
              <a:off x="8596508" y="207453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 rot="10800000">
              <a:off x="8596508" y="178226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 rot="10800000">
              <a:off x="8596508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 rot="10800000">
              <a:off x="8596508" y="320939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 rot="10800000">
              <a:off x="8596508" y="2869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 rot="10800000">
              <a:off x="8450388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 rot="10800000">
              <a:off x="8450388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 rot="10800000">
              <a:off x="8450388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 rot="10800000">
              <a:off x="8450388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 rot="10800000">
              <a:off x="8450388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 rot="10800000">
              <a:off x="8450388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 rot="10800000">
              <a:off x="8450388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 rot="10800000">
              <a:off x="8450388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 rot="10800000">
              <a:off x="8450388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 rot="10800000">
              <a:off x="8450388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 rot="10800000">
              <a:off x="8450388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 rot="10800000">
              <a:off x="8450388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 rot="10800000">
              <a:off x="8450388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 rot="10800000">
              <a:off x="8304243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 rot="10800000">
              <a:off x="8304243" y="470486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 rot="10800000">
              <a:off x="8304243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 rot="10800000">
              <a:off x="8304243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 rot="10800000">
              <a:off x="8304243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 rot="10800000">
              <a:off x="8304243" y="236677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 rot="10800000">
              <a:off x="8304243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 rot="10800000">
              <a:off x="8304243" y="105161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 rot="10800000">
              <a:off x="8304243" y="46708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 rot="10800000">
              <a:off x="8158123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 rot="10800000">
              <a:off x="8158123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 rot="10800000">
              <a:off x="8158123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 rot="10800000">
              <a:off x="8158123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 rot="10800000">
              <a:off x="8158123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 rot="10800000">
              <a:off x="8158123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 rot="10800000">
              <a:off x="8158123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 rot="10800000">
              <a:off x="8158123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 rot="10800000">
              <a:off x="8012002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 rot="10800000">
              <a:off x="8012002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 rot="10800000">
              <a:off x="8012002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 rot="10800000">
              <a:off x="8012002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 rot="10800000">
              <a:off x="8012002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 rot="10800000">
              <a:off x="7865857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 rot="10800000">
              <a:off x="7865857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 rot="10800000">
              <a:off x="7865857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 rot="10800000">
              <a:off x="7865857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 rot="10800000">
              <a:off x="7865857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 rot="10800000">
              <a:off x="7719737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 rot="10800000">
              <a:off x="7573592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 rot="10800000">
              <a:off x="7573592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 rot="10800000">
              <a:off x="7427472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 rot="10800000">
              <a:off x="7135206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 rot="10800000">
              <a:off x="6989086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56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7/25/20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"/>
          <p:cNvSpPr/>
          <p:nvPr/>
        </p:nvSpPr>
        <p:spPr>
          <a:xfrm rot="10800000">
            <a:off x="9034918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"/>
          <p:cNvSpPr/>
          <p:nvPr/>
        </p:nvSpPr>
        <p:spPr>
          <a:xfrm rot="10800000">
            <a:off x="9034918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"/>
          <p:cNvSpPr/>
          <p:nvPr/>
        </p:nvSpPr>
        <p:spPr>
          <a:xfrm rot="10800000">
            <a:off x="9034918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"/>
          <p:cNvSpPr/>
          <p:nvPr/>
        </p:nvSpPr>
        <p:spPr>
          <a:xfrm rot="10800000">
            <a:off x="9034918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"/>
          <p:cNvSpPr/>
          <p:nvPr/>
        </p:nvSpPr>
        <p:spPr>
          <a:xfrm rot="10800000">
            <a:off x="9034918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"/>
          <p:cNvSpPr/>
          <p:nvPr/>
        </p:nvSpPr>
        <p:spPr>
          <a:xfrm rot="10800000">
            <a:off x="9034918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"/>
          <p:cNvSpPr/>
          <p:nvPr/>
        </p:nvSpPr>
        <p:spPr>
          <a:xfrm rot="10800000">
            <a:off x="9034918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/>
          <p:nvPr/>
        </p:nvSpPr>
        <p:spPr>
          <a:xfrm rot="10800000">
            <a:off x="9034918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"/>
          <p:cNvSpPr/>
          <p:nvPr/>
        </p:nvSpPr>
        <p:spPr>
          <a:xfrm rot="10800000">
            <a:off x="9034918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"/>
          <p:cNvSpPr/>
          <p:nvPr/>
        </p:nvSpPr>
        <p:spPr>
          <a:xfrm rot="10800000">
            <a:off x="9034918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"/>
          <p:cNvSpPr/>
          <p:nvPr/>
        </p:nvSpPr>
        <p:spPr>
          <a:xfrm rot="10800000">
            <a:off x="9034918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"/>
          <p:cNvSpPr/>
          <p:nvPr/>
        </p:nvSpPr>
        <p:spPr>
          <a:xfrm rot="10800000">
            <a:off x="9034918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"/>
          <p:cNvSpPr/>
          <p:nvPr/>
        </p:nvSpPr>
        <p:spPr>
          <a:xfrm rot="10800000">
            <a:off x="9034918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"/>
          <p:cNvSpPr/>
          <p:nvPr/>
        </p:nvSpPr>
        <p:spPr>
          <a:xfrm rot="10800000">
            <a:off x="9034918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"/>
          <p:cNvSpPr/>
          <p:nvPr/>
        </p:nvSpPr>
        <p:spPr>
          <a:xfrm rot="10800000">
            <a:off x="9034918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"/>
          <p:cNvSpPr/>
          <p:nvPr/>
        </p:nvSpPr>
        <p:spPr>
          <a:xfrm rot="10800000">
            <a:off x="9034918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"/>
          <p:cNvSpPr/>
          <p:nvPr/>
        </p:nvSpPr>
        <p:spPr>
          <a:xfrm rot="10800000">
            <a:off x="9034918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"/>
          <p:cNvSpPr/>
          <p:nvPr/>
        </p:nvSpPr>
        <p:spPr>
          <a:xfrm rot="10800000">
            <a:off x="9034918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"/>
          <p:cNvSpPr/>
          <p:nvPr/>
        </p:nvSpPr>
        <p:spPr>
          <a:xfrm rot="10800000">
            <a:off x="9034918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"/>
          <p:cNvSpPr/>
          <p:nvPr/>
        </p:nvSpPr>
        <p:spPr>
          <a:xfrm rot="10800000">
            <a:off x="9034918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"/>
          <p:cNvSpPr/>
          <p:nvPr/>
        </p:nvSpPr>
        <p:spPr>
          <a:xfrm rot="10800000">
            <a:off x="9034918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"/>
          <p:cNvSpPr/>
          <p:nvPr/>
        </p:nvSpPr>
        <p:spPr>
          <a:xfrm rot="10800000">
            <a:off x="9034918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"/>
          <p:cNvSpPr/>
          <p:nvPr/>
        </p:nvSpPr>
        <p:spPr>
          <a:xfrm rot="10800000">
            <a:off x="9034918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"/>
          <p:cNvSpPr/>
          <p:nvPr/>
        </p:nvSpPr>
        <p:spPr>
          <a:xfrm rot="10800000">
            <a:off x="9034918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"/>
          <p:cNvSpPr/>
          <p:nvPr/>
        </p:nvSpPr>
        <p:spPr>
          <a:xfrm rot="10800000">
            <a:off x="9034918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"/>
          <p:cNvSpPr/>
          <p:nvPr/>
        </p:nvSpPr>
        <p:spPr>
          <a:xfrm rot="10800000">
            <a:off x="9034918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"/>
          <p:cNvSpPr/>
          <p:nvPr/>
        </p:nvSpPr>
        <p:spPr>
          <a:xfrm rot="10800000">
            <a:off x="9034918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"/>
          <p:cNvSpPr/>
          <p:nvPr/>
        </p:nvSpPr>
        <p:spPr>
          <a:xfrm rot="10800000">
            <a:off x="9034918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"/>
          <p:cNvSpPr/>
          <p:nvPr/>
        </p:nvSpPr>
        <p:spPr>
          <a:xfrm rot="10800000">
            <a:off x="9034918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"/>
          <p:cNvSpPr/>
          <p:nvPr/>
        </p:nvSpPr>
        <p:spPr>
          <a:xfrm rot="10800000">
            <a:off x="9034918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"/>
          <p:cNvSpPr/>
          <p:nvPr/>
        </p:nvSpPr>
        <p:spPr>
          <a:xfrm rot="10800000">
            <a:off x="9034918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 rot="10800000">
            <a:off x="888877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/>
          <p:nvPr/>
        </p:nvSpPr>
        <p:spPr>
          <a:xfrm rot="10800000">
            <a:off x="888877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"/>
          <p:cNvSpPr/>
          <p:nvPr/>
        </p:nvSpPr>
        <p:spPr>
          <a:xfrm rot="10800000">
            <a:off x="8888773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"/>
          <p:cNvSpPr/>
          <p:nvPr/>
        </p:nvSpPr>
        <p:spPr>
          <a:xfrm rot="10800000">
            <a:off x="8888773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"/>
          <p:cNvSpPr/>
          <p:nvPr/>
        </p:nvSpPr>
        <p:spPr>
          <a:xfrm rot="10800000">
            <a:off x="8888773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"/>
          <p:cNvSpPr/>
          <p:nvPr/>
        </p:nvSpPr>
        <p:spPr>
          <a:xfrm rot="10800000">
            <a:off x="8888773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"/>
          <p:cNvSpPr/>
          <p:nvPr/>
        </p:nvSpPr>
        <p:spPr>
          <a:xfrm rot="10800000">
            <a:off x="8888773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"/>
          <p:cNvSpPr/>
          <p:nvPr/>
        </p:nvSpPr>
        <p:spPr>
          <a:xfrm rot="10800000">
            <a:off x="8888773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"/>
          <p:cNvSpPr/>
          <p:nvPr/>
        </p:nvSpPr>
        <p:spPr>
          <a:xfrm rot="10800000">
            <a:off x="8888773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"/>
          <p:cNvSpPr/>
          <p:nvPr/>
        </p:nvSpPr>
        <p:spPr>
          <a:xfrm rot="10800000">
            <a:off x="8888773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"/>
          <p:cNvSpPr/>
          <p:nvPr/>
        </p:nvSpPr>
        <p:spPr>
          <a:xfrm rot="10800000">
            <a:off x="8888773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"/>
          <p:cNvSpPr/>
          <p:nvPr/>
        </p:nvSpPr>
        <p:spPr>
          <a:xfrm rot="10800000">
            <a:off x="888877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"/>
          <p:cNvSpPr/>
          <p:nvPr/>
        </p:nvSpPr>
        <p:spPr>
          <a:xfrm rot="10800000">
            <a:off x="8888773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"/>
          <p:cNvSpPr/>
          <p:nvPr/>
        </p:nvSpPr>
        <p:spPr>
          <a:xfrm rot="10800000">
            <a:off x="8888773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"/>
          <p:cNvSpPr/>
          <p:nvPr/>
        </p:nvSpPr>
        <p:spPr>
          <a:xfrm rot="10800000">
            <a:off x="8888773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"/>
          <p:cNvSpPr/>
          <p:nvPr/>
        </p:nvSpPr>
        <p:spPr>
          <a:xfrm rot="10800000">
            <a:off x="8888773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"/>
          <p:cNvSpPr/>
          <p:nvPr/>
        </p:nvSpPr>
        <p:spPr>
          <a:xfrm rot="10800000">
            <a:off x="8888773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"/>
          <p:cNvSpPr/>
          <p:nvPr/>
        </p:nvSpPr>
        <p:spPr>
          <a:xfrm rot="10800000">
            <a:off x="8888773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 rot="10800000">
            <a:off x="8888773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 rot="10800000">
            <a:off x="874265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 rot="10800000">
            <a:off x="874265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 rot="10800000">
            <a:off x="8742653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 rot="10800000">
            <a:off x="8742653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 rot="10800000">
            <a:off x="8742653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 rot="10800000">
            <a:off x="8742653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 rot="10800000">
            <a:off x="8742653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 rot="10800000">
            <a:off x="874265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 rot="10800000">
            <a:off x="8742653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 rot="10800000">
            <a:off x="8742653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 rot="10800000">
            <a:off x="8742653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 rot="10800000">
            <a:off x="8596508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 rot="10800000">
            <a:off x="8596508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 rot="10800000">
            <a:off x="8596508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 rot="10800000">
            <a:off x="8596508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 rot="10800000">
            <a:off x="8596508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 rot="10800000">
            <a:off x="8450388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 rot="10800000">
            <a:off x="8450388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/>
          <p:nvPr/>
        </p:nvSpPr>
        <p:spPr>
          <a:xfrm rot="10800000">
            <a:off x="8450388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 rot="10800000">
            <a:off x="8304243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 rot="10800000">
            <a:off x="815812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/>
          <p:nvPr/>
        </p:nvSpPr>
        <p:spPr>
          <a:xfrm rot="10800000">
            <a:off x="786585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"/>
          <p:cNvSpPr/>
          <p:nvPr/>
        </p:nvSpPr>
        <p:spPr>
          <a:xfrm rot="10800000">
            <a:off x="786585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"/>
          <p:cNvSpPr/>
          <p:nvPr/>
        </p:nvSpPr>
        <p:spPr>
          <a:xfrm rot="10800000">
            <a:off x="7281327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"/>
          <p:cNvSpPr/>
          <p:nvPr/>
        </p:nvSpPr>
        <p:spPr>
          <a:xfrm rot="10800000">
            <a:off x="8888773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"/>
          <p:cNvSpPr/>
          <p:nvPr/>
        </p:nvSpPr>
        <p:spPr>
          <a:xfrm rot="10800000">
            <a:off x="8888773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"/>
          <p:cNvSpPr/>
          <p:nvPr/>
        </p:nvSpPr>
        <p:spPr>
          <a:xfrm rot="10800000">
            <a:off x="8888773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"/>
          <p:cNvSpPr/>
          <p:nvPr/>
        </p:nvSpPr>
        <p:spPr>
          <a:xfrm rot="10800000">
            <a:off x="888877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"/>
          <p:cNvSpPr/>
          <p:nvPr/>
        </p:nvSpPr>
        <p:spPr>
          <a:xfrm rot="10800000">
            <a:off x="888877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"/>
          <p:cNvSpPr/>
          <p:nvPr/>
        </p:nvSpPr>
        <p:spPr>
          <a:xfrm rot="10800000">
            <a:off x="8888773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"/>
          <p:cNvSpPr/>
          <p:nvPr/>
        </p:nvSpPr>
        <p:spPr>
          <a:xfrm rot="10800000">
            <a:off x="8742652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"/>
          <p:cNvSpPr/>
          <p:nvPr/>
        </p:nvSpPr>
        <p:spPr>
          <a:xfrm rot="10800000">
            <a:off x="874265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"/>
          <p:cNvSpPr/>
          <p:nvPr/>
        </p:nvSpPr>
        <p:spPr>
          <a:xfrm rot="10800000">
            <a:off x="874265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"/>
          <p:cNvSpPr/>
          <p:nvPr/>
        </p:nvSpPr>
        <p:spPr>
          <a:xfrm rot="10800000">
            <a:off x="8742652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"/>
          <p:cNvSpPr/>
          <p:nvPr/>
        </p:nvSpPr>
        <p:spPr>
          <a:xfrm rot="10800000">
            <a:off x="874265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"/>
          <p:cNvSpPr/>
          <p:nvPr/>
        </p:nvSpPr>
        <p:spPr>
          <a:xfrm rot="10800000">
            <a:off x="874265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"/>
          <p:cNvSpPr/>
          <p:nvPr/>
        </p:nvSpPr>
        <p:spPr>
          <a:xfrm rot="10800000">
            <a:off x="8742652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"/>
          <p:cNvSpPr/>
          <p:nvPr/>
        </p:nvSpPr>
        <p:spPr>
          <a:xfrm rot="10800000">
            <a:off x="8596508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"/>
          <p:cNvSpPr/>
          <p:nvPr/>
        </p:nvSpPr>
        <p:spPr>
          <a:xfrm rot="10800000">
            <a:off x="8596508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"/>
          <p:cNvSpPr/>
          <p:nvPr/>
        </p:nvSpPr>
        <p:spPr>
          <a:xfrm rot="10800000">
            <a:off x="8596508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"/>
          <p:cNvSpPr/>
          <p:nvPr/>
        </p:nvSpPr>
        <p:spPr>
          <a:xfrm rot="10800000">
            <a:off x="8596508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"/>
          <p:cNvSpPr/>
          <p:nvPr/>
        </p:nvSpPr>
        <p:spPr>
          <a:xfrm rot="10800000">
            <a:off x="8596508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 rot="10800000">
            <a:off x="8596508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 rot="10800000">
            <a:off x="8596508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"/>
          <p:cNvSpPr/>
          <p:nvPr/>
        </p:nvSpPr>
        <p:spPr>
          <a:xfrm rot="10800000">
            <a:off x="8596508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"/>
          <p:cNvSpPr/>
          <p:nvPr/>
        </p:nvSpPr>
        <p:spPr>
          <a:xfrm rot="10800000">
            <a:off x="8596508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"/>
          <p:cNvSpPr/>
          <p:nvPr/>
        </p:nvSpPr>
        <p:spPr>
          <a:xfrm rot="10800000">
            <a:off x="8596508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"/>
          <p:cNvSpPr/>
          <p:nvPr/>
        </p:nvSpPr>
        <p:spPr>
          <a:xfrm rot="10800000">
            <a:off x="8596508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"/>
          <p:cNvSpPr/>
          <p:nvPr/>
        </p:nvSpPr>
        <p:spPr>
          <a:xfrm rot="10800000">
            <a:off x="8596508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"/>
          <p:cNvSpPr/>
          <p:nvPr/>
        </p:nvSpPr>
        <p:spPr>
          <a:xfrm rot="10800000">
            <a:off x="8596508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"/>
          <p:cNvSpPr/>
          <p:nvPr/>
        </p:nvSpPr>
        <p:spPr>
          <a:xfrm rot="10800000">
            <a:off x="8596508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"/>
          <p:cNvSpPr/>
          <p:nvPr/>
        </p:nvSpPr>
        <p:spPr>
          <a:xfrm rot="10800000">
            <a:off x="8596508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"/>
          <p:cNvSpPr/>
          <p:nvPr/>
        </p:nvSpPr>
        <p:spPr>
          <a:xfrm rot="10800000">
            <a:off x="8596508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"/>
          <p:cNvSpPr/>
          <p:nvPr/>
        </p:nvSpPr>
        <p:spPr>
          <a:xfrm rot="10800000">
            <a:off x="8596508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"/>
          <p:cNvSpPr/>
          <p:nvPr/>
        </p:nvSpPr>
        <p:spPr>
          <a:xfrm rot="10800000">
            <a:off x="8596508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"/>
          <p:cNvSpPr/>
          <p:nvPr/>
        </p:nvSpPr>
        <p:spPr>
          <a:xfrm rot="10800000">
            <a:off x="8596508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"/>
          <p:cNvSpPr/>
          <p:nvPr/>
        </p:nvSpPr>
        <p:spPr>
          <a:xfrm rot="10800000">
            <a:off x="8450387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"/>
          <p:cNvSpPr/>
          <p:nvPr/>
        </p:nvSpPr>
        <p:spPr>
          <a:xfrm rot="10800000">
            <a:off x="845038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"/>
          <p:cNvSpPr/>
          <p:nvPr/>
        </p:nvSpPr>
        <p:spPr>
          <a:xfrm rot="10800000">
            <a:off x="845038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"/>
          <p:cNvSpPr/>
          <p:nvPr/>
        </p:nvSpPr>
        <p:spPr>
          <a:xfrm rot="10800000">
            <a:off x="845038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"/>
          <p:cNvSpPr/>
          <p:nvPr/>
        </p:nvSpPr>
        <p:spPr>
          <a:xfrm rot="10800000">
            <a:off x="8450387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"/>
          <p:cNvSpPr/>
          <p:nvPr/>
        </p:nvSpPr>
        <p:spPr>
          <a:xfrm rot="10800000">
            <a:off x="845038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"/>
          <p:cNvSpPr/>
          <p:nvPr/>
        </p:nvSpPr>
        <p:spPr>
          <a:xfrm rot="10800000">
            <a:off x="845038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"/>
          <p:cNvSpPr/>
          <p:nvPr/>
        </p:nvSpPr>
        <p:spPr>
          <a:xfrm rot="10800000">
            <a:off x="845038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"/>
          <p:cNvSpPr/>
          <p:nvPr/>
        </p:nvSpPr>
        <p:spPr>
          <a:xfrm rot="10800000">
            <a:off x="845038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"/>
          <p:cNvSpPr/>
          <p:nvPr/>
        </p:nvSpPr>
        <p:spPr>
          <a:xfrm rot="10800000">
            <a:off x="845038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"/>
          <p:cNvSpPr/>
          <p:nvPr/>
        </p:nvSpPr>
        <p:spPr>
          <a:xfrm rot="10800000">
            <a:off x="845038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"/>
          <p:cNvSpPr/>
          <p:nvPr/>
        </p:nvSpPr>
        <p:spPr>
          <a:xfrm rot="10800000">
            <a:off x="845038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"/>
          <p:cNvSpPr/>
          <p:nvPr/>
        </p:nvSpPr>
        <p:spPr>
          <a:xfrm rot="10800000">
            <a:off x="845038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"/>
          <p:cNvSpPr/>
          <p:nvPr/>
        </p:nvSpPr>
        <p:spPr>
          <a:xfrm rot="10800000">
            <a:off x="845038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"/>
          <p:cNvSpPr/>
          <p:nvPr/>
        </p:nvSpPr>
        <p:spPr>
          <a:xfrm rot="10800000">
            <a:off x="845038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"/>
          <p:cNvSpPr/>
          <p:nvPr/>
        </p:nvSpPr>
        <p:spPr>
          <a:xfrm rot="10800000">
            <a:off x="845038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"/>
          <p:cNvSpPr/>
          <p:nvPr/>
        </p:nvSpPr>
        <p:spPr>
          <a:xfrm rot="10800000">
            <a:off x="845038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"/>
          <p:cNvSpPr/>
          <p:nvPr/>
        </p:nvSpPr>
        <p:spPr>
          <a:xfrm rot="10800000">
            <a:off x="845038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"/>
          <p:cNvSpPr/>
          <p:nvPr/>
        </p:nvSpPr>
        <p:spPr>
          <a:xfrm rot="10800000">
            <a:off x="845038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"/>
          <p:cNvSpPr/>
          <p:nvPr/>
        </p:nvSpPr>
        <p:spPr>
          <a:xfrm rot="10800000">
            <a:off x="8304243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"/>
          <p:cNvSpPr/>
          <p:nvPr/>
        </p:nvSpPr>
        <p:spPr>
          <a:xfrm rot="10800000">
            <a:off x="8304243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/>
          <p:nvPr/>
        </p:nvSpPr>
        <p:spPr>
          <a:xfrm rot="10800000">
            <a:off x="8304243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"/>
          <p:cNvSpPr/>
          <p:nvPr/>
        </p:nvSpPr>
        <p:spPr>
          <a:xfrm rot="10800000">
            <a:off x="8304243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"/>
          <p:cNvSpPr/>
          <p:nvPr/>
        </p:nvSpPr>
        <p:spPr>
          <a:xfrm rot="10800000">
            <a:off x="8304243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"/>
          <p:cNvSpPr/>
          <p:nvPr/>
        </p:nvSpPr>
        <p:spPr>
          <a:xfrm rot="10800000">
            <a:off x="8304243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"/>
          <p:cNvSpPr/>
          <p:nvPr/>
        </p:nvSpPr>
        <p:spPr>
          <a:xfrm rot="10800000">
            <a:off x="8304243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"/>
          <p:cNvSpPr/>
          <p:nvPr/>
        </p:nvSpPr>
        <p:spPr>
          <a:xfrm rot="10800000">
            <a:off x="8304243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"/>
          <p:cNvSpPr/>
          <p:nvPr/>
        </p:nvSpPr>
        <p:spPr>
          <a:xfrm rot="10800000">
            <a:off x="8304243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"/>
          <p:cNvSpPr/>
          <p:nvPr/>
        </p:nvSpPr>
        <p:spPr>
          <a:xfrm rot="10800000">
            <a:off x="8304243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"/>
          <p:cNvSpPr/>
          <p:nvPr/>
        </p:nvSpPr>
        <p:spPr>
          <a:xfrm rot="10800000">
            <a:off x="8304243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"/>
          <p:cNvSpPr/>
          <p:nvPr/>
        </p:nvSpPr>
        <p:spPr>
          <a:xfrm rot="10800000">
            <a:off x="8304243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"/>
          <p:cNvSpPr/>
          <p:nvPr/>
        </p:nvSpPr>
        <p:spPr>
          <a:xfrm rot="10800000">
            <a:off x="8304243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"/>
          <p:cNvSpPr/>
          <p:nvPr/>
        </p:nvSpPr>
        <p:spPr>
          <a:xfrm rot="10800000">
            <a:off x="8304243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"/>
          <p:cNvSpPr/>
          <p:nvPr/>
        </p:nvSpPr>
        <p:spPr>
          <a:xfrm rot="10800000">
            <a:off x="8304243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"/>
          <p:cNvSpPr/>
          <p:nvPr/>
        </p:nvSpPr>
        <p:spPr>
          <a:xfrm rot="10800000">
            <a:off x="8304243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"/>
          <p:cNvSpPr/>
          <p:nvPr/>
        </p:nvSpPr>
        <p:spPr>
          <a:xfrm rot="10800000">
            <a:off x="8304243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"/>
          <p:cNvSpPr/>
          <p:nvPr/>
        </p:nvSpPr>
        <p:spPr>
          <a:xfrm rot="10800000">
            <a:off x="8304243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"/>
          <p:cNvSpPr/>
          <p:nvPr/>
        </p:nvSpPr>
        <p:spPr>
          <a:xfrm rot="10800000">
            <a:off x="8304243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"/>
          <p:cNvSpPr/>
          <p:nvPr/>
        </p:nvSpPr>
        <p:spPr>
          <a:xfrm rot="10800000">
            <a:off x="8304243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"/>
          <p:cNvSpPr/>
          <p:nvPr/>
        </p:nvSpPr>
        <p:spPr>
          <a:xfrm rot="10800000">
            <a:off x="8304243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"/>
          <p:cNvSpPr/>
          <p:nvPr/>
        </p:nvSpPr>
        <p:spPr>
          <a:xfrm rot="10800000">
            <a:off x="8304243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"/>
          <p:cNvSpPr/>
          <p:nvPr/>
        </p:nvSpPr>
        <p:spPr>
          <a:xfrm rot="10800000">
            <a:off x="8304243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"/>
          <p:cNvSpPr/>
          <p:nvPr/>
        </p:nvSpPr>
        <p:spPr>
          <a:xfrm rot="10800000">
            <a:off x="8304243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"/>
          <p:cNvSpPr/>
          <p:nvPr/>
        </p:nvSpPr>
        <p:spPr>
          <a:xfrm rot="10800000">
            <a:off x="8304243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"/>
          <p:cNvSpPr/>
          <p:nvPr/>
        </p:nvSpPr>
        <p:spPr>
          <a:xfrm rot="10800000">
            <a:off x="8158122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"/>
          <p:cNvSpPr/>
          <p:nvPr/>
        </p:nvSpPr>
        <p:spPr>
          <a:xfrm rot="10800000">
            <a:off x="815812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"/>
          <p:cNvSpPr/>
          <p:nvPr/>
        </p:nvSpPr>
        <p:spPr>
          <a:xfrm rot="10800000">
            <a:off x="815812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"/>
          <p:cNvSpPr/>
          <p:nvPr/>
        </p:nvSpPr>
        <p:spPr>
          <a:xfrm rot="10800000">
            <a:off x="815812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"/>
          <p:cNvSpPr/>
          <p:nvPr/>
        </p:nvSpPr>
        <p:spPr>
          <a:xfrm rot="10800000">
            <a:off x="815812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"/>
          <p:cNvSpPr/>
          <p:nvPr/>
        </p:nvSpPr>
        <p:spPr>
          <a:xfrm rot="10800000">
            <a:off x="8158122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"/>
          <p:cNvSpPr/>
          <p:nvPr/>
        </p:nvSpPr>
        <p:spPr>
          <a:xfrm rot="10800000">
            <a:off x="815812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"/>
          <p:cNvSpPr/>
          <p:nvPr/>
        </p:nvSpPr>
        <p:spPr>
          <a:xfrm rot="10800000">
            <a:off x="815812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"/>
          <p:cNvSpPr/>
          <p:nvPr/>
        </p:nvSpPr>
        <p:spPr>
          <a:xfrm rot="10800000">
            <a:off x="815812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"/>
          <p:cNvSpPr/>
          <p:nvPr/>
        </p:nvSpPr>
        <p:spPr>
          <a:xfrm rot="10800000">
            <a:off x="815812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"/>
          <p:cNvSpPr/>
          <p:nvPr/>
        </p:nvSpPr>
        <p:spPr>
          <a:xfrm rot="10800000">
            <a:off x="815812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"/>
          <p:cNvSpPr/>
          <p:nvPr/>
        </p:nvSpPr>
        <p:spPr>
          <a:xfrm rot="10800000">
            <a:off x="815812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"/>
          <p:cNvSpPr/>
          <p:nvPr/>
        </p:nvSpPr>
        <p:spPr>
          <a:xfrm rot="10800000">
            <a:off x="815812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"/>
          <p:cNvSpPr/>
          <p:nvPr/>
        </p:nvSpPr>
        <p:spPr>
          <a:xfrm rot="10800000">
            <a:off x="815812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"/>
          <p:cNvSpPr/>
          <p:nvPr/>
        </p:nvSpPr>
        <p:spPr>
          <a:xfrm rot="10800000">
            <a:off x="815812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"/>
          <p:cNvSpPr/>
          <p:nvPr/>
        </p:nvSpPr>
        <p:spPr>
          <a:xfrm rot="10800000">
            <a:off x="8158122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"/>
          <p:cNvSpPr/>
          <p:nvPr/>
        </p:nvSpPr>
        <p:spPr>
          <a:xfrm rot="10800000">
            <a:off x="815812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"/>
          <p:cNvSpPr/>
          <p:nvPr/>
        </p:nvSpPr>
        <p:spPr>
          <a:xfrm rot="10800000">
            <a:off x="815812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"/>
          <p:cNvSpPr/>
          <p:nvPr/>
        </p:nvSpPr>
        <p:spPr>
          <a:xfrm rot="10800000">
            <a:off x="815812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"/>
          <p:cNvSpPr/>
          <p:nvPr/>
        </p:nvSpPr>
        <p:spPr>
          <a:xfrm rot="10800000">
            <a:off x="815812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"/>
          <p:cNvSpPr/>
          <p:nvPr/>
        </p:nvSpPr>
        <p:spPr>
          <a:xfrm rot="10800000">
            <a:off x="815812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"/>
          <p:cNvSpPr/>
          <p:nvPr/>
        </p:nvSpPr>
        <p:spPr>
          <a:xfrm rot="10800000">
            <a:off x="815812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"/>
          <p:cNvSpPr/>
          <p:nvPr/>
        </p:nvSpPr>
        <p:spPr>
          <a:xfrm rot="10800000">
            <a:off x="815812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"/>
          <p:cNvSpPr/>
          <p:nvPr/>
        </p:nvSpPr>
        <p:spPr>
          <a:xfrm rot="10800000">
            <a:off x="815812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"/>
          <p:cNvSpPr/>
          <p:nvPr/>
        </p:nvSpPr>
        <p:spPr>
          <a:xfrm rot="10800000">
            <a:off x="8158122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"/>
          <p:cNvSpPr/>
          <p:nvPr/>
        </p:nvSpPr>
        <p:spPr>
          <a:xfrm rot="10800000">
            <a:off x="815812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"/>
          <p:cNvSpPr/>
          <p:nvPr/>
        </p:nvSpPr>
        <p:spPr>
          <a:xfrm rot="10800000">
            <a:off x="8012002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"/>
          <p:cNvSpPr/>
          <p:nvPr/>
        </p:nvSpPr>
        <p:spPr>
          <a:xfrm rot="10800000">
            <a:off x="801200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"/>
          <p:cNvSpPr/>
          <p:nvPr/>
        </p:nvSpPr>
        <p:spPr>
          <a:xfrm rot="10800000">
            <a:off x="8012002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"/>
          <p:cNvSpPr/>
          <p:nvPr/>
        </p:nvSpPr>
        <p:spPr>
          <a:xfrm rot="10800000">
            <a:off x="801200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"/>
          <p:cNvSpPr/>
          <p:nvPr/>
        </p:nvSpPr>
        <p:spPr>
          <a:xfrm rot="10800000">
            <a:off x="801200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"/>
          <p:cNvSpPr/>
          <p:nvPr/>
        </p:nvSpPr>
        <p:spPr>
          <a:xfrm rot="10800000">
            <a:off x="801200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"/>
          <p:cNvSpPr/>
          <p:nvPr/>
        </p:nvSpPr>
        <p:spPr>
          <a:xfrm rot="10800000">
            <a:off x="801200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"/>
          <p:cNvSpPr/>
          <p:nvPr/>
        </p:nvSpPr>
        <p:spPr>
          <a:xfrm rot="10800000">
            <a:off x="8012002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"/>
          <p:cNvSpPr/>
          <p:nvPr/>
        </p:nvSpPr>
        <p:spPr>
          <a:xfrm rot="10800000">
            <a:off x="8012002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"/>
          <p:cNvSpPr/>
          <p:nvPr/>
        </p:nvSpPr>
        <p:spPr>
          <a:xfrm rot="10800000">
            <a:off x="801200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"/>
          <p:cNvSpPr/>
          <p:nvPr/>
        </p:nvSpPr>
        <p:spPr>
          <a:xfrm rot="10800000">
            <a:off x="801200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"/>
          <p:cNvSpPr/>
          <p:nvPr/>
        </p:nvSpPr>
        <p:spPr>
          <a:xfrm rot="10800000">
            <a:off x="801200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"/>
          <p:cNvSpPr/>
          <p:nvPr/>
        </p:nvSpPr>
        <p:spPr>
          <a:xfrm rot="10800000">
            <a:off x="801200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"/>
          <p:cNvSpPr/>
          <p:nvPr/>
        </p:nvSpPr>
        <p:spPr>
          <a:xfrm rot="10800000">
            <a:off x="801200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"/>
          <p:cNvSpPr/>
          <p:nvPr/>
        </p:nvSpPr>
        <p:spPr>
          <a:xfrm rot="10800000">
            <a:off x="801200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"/>
          <p:cNvSpPr/>
          <p:nvPr/>
        </p:nvSpPr>
        <p:spPr>
          <a:xfrm rot="10800000">
            <a:off x="801200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"/>
          <p:cNvSpPr/>
          <p:nvPr/>
        </p:nvSpPr>
        <p:spPr>
          <a:xfrm rot="10800000">
            <a:off x="801200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"/>
          <p:cNvSpPr/>
          <p:nvPr/>
        </p:nvSpPr>
        <p:spPr>
          <a:xfrm rot="10800000">
            <a:off x="801200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"/>
          <p:cNvSpPr/>
          <p:nvPr/>
        </p:nvSpPr>
        <p:spPr>
          <a:xfrm rot="10800000">
            <a:off x="8012002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"/>
          <p:cNvSpPr/>
          <p:nvPr/>
        </p:nvSpPr>
        <p:spPr>
          <a:xfrm rot="10800000">
            <a:off x="801200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"/>
          <p:cNvSpPr/>
          <p:nvPr/>
        </p:nvSpPr>
        <p:spPr>
          <a:xfrm rot="10800000">
            <a:off x="801200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"/>
          <p:cNvSpPr/>
          <p:nvPr/>
        </p:nvSpPr>
        <p:spPr>
          <a:xfrm rot="10800000">
            <a:off x="801200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"/>
          <p:cNvSpPr/>
          <p:nvPr/>
        </p:nvSpPr>
        <p:spPr>
          <a:xfrm rot="10800000">
            <a:off x="8012002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"/>
          <p:cNvSpPr/>
          <p:nvPr/>
        </p:nvSpPr>
        <p:spPr>
          <a:xfrm rot="10800000">
            <a:off x="801200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"/>
          <p:cNvSpPr/>
          <p:nvPr/>
        </p:nvSpPr>
        <p:spPr>
          <a:xfrm rot="10800000">
            <a:off x="801200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"/>
          <p:cNvSpPr/>
          <p:nvPr/>
        </p:nvSpPr>
        <p:spPr>
          <a:xfrm rot="10800000">
            <a:off x="7865857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"/>
          <p:cNvSpPr/>
          <p:nvPr/>
        </p:nvSpPr>
        <p:spPr>
          <a:xfrm rot="10800000">
            <a:off x="786585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"/>
          <p:cNvSpPr/>
          <p:nvPr/>
        </p:nvSpPr>
        <p:spPr>
          <a:xfrm rot="10800000">
            <a:off x="786585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"/>
          <p:cNvSpPr/>
          <p:nvPr/>
        </p:nvSpPr>
        <p:spPr>
          <a:xfrm rot="10800000">
            <a:off x="786585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"/>
          <p:cNvSpPr/>
          <p:nvPr/>
        </p:nvSpPr>
        <p:spPr>
          <a:xfrm rot="10800000">
            <a:off x="786585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"/>
          <p:cNvSpPr/>
          <p:nvPr/>
        </p:nvSpPr>
        <p:spPr>
          <a:xfrm rot="10800000">
            <a:off x="7865857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"/>
          <p:cNvSpPr/>
          <p:nvPr/>
        </p:nvSpPr>
        <p:spPr>
          <a:xfrm rot="10800000">
            <a:off x="786585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"/>
          <p:cNvSpPr/>
          <p:nvPr/>
        </p:nvSpPr>
        <p:spPr>
          <a:xfrm rot="10800000">
            <a:off x="786585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"/>
          <p:cNvSpPr/>
          <p:nvPr/>
        </p:nvSpPr>
        <p:spPr>
          <a:xfrm rot="10800000">
            <a:off x="7865857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"/>
          <p:cNvSpPr/>
          <p:nvPr/>
        </p:nvSpPr>
        <p:spPr>
          <a:xfrm rot="10800000">
            <a:off x="786585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"/>
          <p:cNvSpPr/>
          <p:nvPr/>
        </p:nvSpPr>
        <p:spPr>
          <a:xfrm rot="10800000">
            <a:off x="786585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"/>
          <p:cNvSpPr/>
          <p:nvPr/>
        </p:nvSpPr>
        <p:spPr>
          <a:xfrm rot="10800000">
            <a:off x="7865857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"/>
          <p:cNvSpPr/>
          <p:nvPr/>
        </p:nvSpPr>
        <p:spPr>
          <a:xfrm rot="10800000">
            <a:off x="786585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"/>
          <p:cNvSpPr/>
          <p:nvPr/>
        </p:nvSpPr>
        <p:spPr>
          <a:xfrm rot="10800000">
            <a:off x="786585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"/>
          <p:cNvSpPr/>
          <p:nvPr/>
        </p:nvSpPr>
        <p:spPr>
          <a:xfrm rot="10800000">
            <a:off x="786585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"/>
          <p:cNvSpPr/>
          <p:nvPr/>
        </p:nvSpPr>
        <p:spPr>
          <a:xfrm rot="10800000">
            <a:off x="786585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"/>
          <p:cNvSpPr/>
          <p:nvPr/>
        </p:nvSpPr>
        <p:spPr>
          <a:xfrm rot="10800000">
            <a:off x="786585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"/>
          <p:cNvSpPr/>
          <p:nvPr/>
        </p:nvSpPr>
        <p:spPr>
          <a:xfrm rot="10800000">
            <a:off x="7865857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"/>
          <p:cNvSpPr/>
          <p:nvPr/>
        </p:nvSpPr>
        <p:spPr>
          <a:xfrm rot="10800000">
            <a:off x="786585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"/>
          <p:cNvSpPr/>
          <p:nvPr/>
        </p:nvSpPr>
        <p:spPr>
          <a:xfrm rot="10800000">
            <a:off x="786585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"/>
          <p:cNvSpPr/>
          <p:nvPr/>
        </p:nvSpPr>
        <p:spPr>
          <a:xfrm rot="10800000">
            <a:off x="771973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"/>
          <p:cNvSpPr/>
          <p:nvPr/>
        </p:nvSpPr>
        <p:spPr>
          <a:xfrm rot="10800000">
            <a:off x="771973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"/>
          <p:cNvSpPr/>
          <p:nvPr/>
        </p:nvSpPr>
        <p:spPr>
          <a:xfrm rot="10800000">
            <a:off x="771973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"/>
          <p:cNvSpPr/>
          <p:nvPr/>
        </p:nvSpPr>
        <p:spPr>
          <a:xfrm rot="10800000">
            <a:off x="771973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"/>
          <p:cNvSpPr/>
          <p:nvPr/>
        </p:nvSpPr>
        <p:spPr>
          <a:xfrm rot="10800000">
            <a:off x="771973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"/>
          <p:cNvSpPr/>
          <p:nvPr/>
        </p:nvSpPr>
        <p:spPr>
          <a:xfrm rot="10800000">
            <a:off x="771973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"/>
          <p:cNvSpPr/>
          <p:nvPr/>
        </p:nvSpPr>
        <p:spPr>
          <a:xfrm rot="10800000">
            <a:off x="771973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"/>
          <p:cNvSpPr/>
          <p:nvPr/>
        </p:nvSpPr>
        <p:spPr>
          <a:xfrm rot="10800000">
            <a:off x="771973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"/>
          <p:cNvSpPr/>
          <p:nvPr/>
        </p:nvSpPr>
        <p:spPr>
          <a:xfrm rot="10800000">
            <a:off x="771973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"/>
          <p:cNvSpPr/>
          <p:nvPr/>
        </p:nvSpPr>
        <p:spPr>
          <a:xfrm rot="10800000">
            <a:off x="771973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"/>
          <p:cNvSpPr/>
          <p:nvPr/>
        </p:nvSpPr>
        <p:spPr>
          <a:xfrm rot="10800000">
            <a:off x="771973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"/>
          <p:cNvSpPr/>
          <p:nvPr/>
        </p:nvSpPr>
        <p:spPr>
          <a:xfrm rot="10800000">
            <a:off x="771973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"/>
          <p:cNvSpPr/>
          <p:nvPr/>
        </p:nvSpPr>
        <p:spPr>
          <a:xfrm rot="10800000">
            <a:off x="771973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"/>
          <p:cNvSpPr/>
          <p:nvPr/>
        </p:nvSpPr>
        <p:spPr>
          <a:xfrm rot="10800000">
            <a:off x="771973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"/>
          <p:cNvSpPr/>
          <p:nvPr/>
        </p:nvSpPr>
        <p:spPr>
          <a:xfrm rot="10800000">
            <a:off x="771973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"/>
          <p:cNvSpPr/>
          <p:nvPr/>
        </p:nvSpPr>
        <p:spPr>
          <a:xfrm rot="10800000">
            <a:off x="771973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"/>
          <p:cNvSpPr/>
          <p:nvPr/>
        </p:nvSpPr>
        <p:spPr>
          <a:xfrm rot="10800000">
            <a:off x="771973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"/>
          <p:cNvSpPr/>
          <p:nvPr/>
        </p:nvSpPr>
        <p:spPr>
          <a:xfrm rot="10800000">
            <a:off x="7719737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"/>
          <p:cNvSpPr/>
          <p:nvPr/>
        </p:nvSpPr>
        <p:spPr>
          <a:xfrm rot="10800000">
            <a:off x="7573592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"/>
          <p:cNvSpPr/>
          <p:nvPr/>
        </p:nvSpPr>
        <p:spPr>
          <a:xfrm rot="10800000">
            <a:off x="7573592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"/>
          <p:cNvSpPr/>
          <p:nvPr/>
        </p:nvSpPr>
        <p:spPr>
          <a:xfrm rot="10800000">
            <a:off x="7573592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"/>
          <p:cNvSpPr/>
          <p:nvPr/>
        </p:nvSpPr>
        <p:spPr>
          <a:xfrm rot="10800000">
            <a:off x="7573592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"/>
          <p:cNvSpPr/>
          <p:nvPr/>
        </p:nvSpPr>
        <p:spPr>
          <a:xfrm rot="10800000">
            <a:off x="7573592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"/>
          <p:cNvSpPr/>
          <p:nvPr/>
        </p:nvSpPr>
        <p:spPr>
          <a:xfrm rot="10800000">
            <a:off x="7573592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"/>
          <p:cNvSpPr/>
          <p:nvPr/>
        </p:nvSpPr>
        <p:spPr>
          <a:xfrm rot="10800000">
            <a:off x="7573592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"/>
          <p:cNvSpPr/>
          <p:nvPr/>
        </p:nvSpPr>
        <p:spPr>
          <a:xfrm rot="10800000">
            <a:off x="7573592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"/>
          <p:cNvSpPr/>
          <p:nvPr/>
        </p:nvSpPr>
        <p:spPr>
          <a:xfrm rot="10800000">
            <a:off x="7573592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"/>
          <p:cNvSpPr/>
          <p:nvPr/>
        </p:nvSpPr>
        <p:spPr>
          <a:xfrm rot="10800000">
            <a:off x="7573592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"/>
          <p:cNvSpPr/>
          <p:nvPr/>
        </p:nvSpPr>
        <p:spPr>
          <a:xfrm rot="10800000">
            <a:off x="7573592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"/>
          <p:cNvSpPr/>
          <p:nvPr/>
        </p:nvSpPr>
        <p:spPr>
          <a:xfrm rot="10800000">
            <a:off x="7573592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"/>
          <p:cNvSpPr/>
          <p:nvPr/>
        </p:nvSpPr>
        <p:spPr>
          <a:xfrm rot="10800000">
            <a:off x="7573592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"/>
          <p:cNvSpPr/>
          <p:nvPr/>
        </p:nvSpPr>
        <p:spPr>
          <a:xfrm rot="10800000">
            <a:off x="7573592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"/>
          <p:cNvSpPr/>
          <p:nvPr/>
        </p:nvSpPr>
        <p:spPr>
          <a:xfrm rot="10800000">
            <a:off x="7573592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"/>
          <p:cNvSpPr/>
          <p:nvPr/>
        </p:nvSpPr>
        <p:spPr>
          <a:xfrm rot="10800000">
            <a:off x="7573592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"/>
          <p:cNvSpPr/>
          <p:nvPr/>
        </p:nvSpPr>
        <p:spPr>
          <a:xfrm rot="10800000">
            <a:off x="7573592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"/>
          <p:cNvSpPr/>
          <p:nvPr/>
        </p:nvSpPr>
        <p:spPr>
          <a:xfrm rot="10800000">
            <a:off x="7573592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"/>
          <p:cNvSpPr/>
          <p:nvPr/>
        </p:nvSpPr>
        <p:spPr>
          <a:xfrm rot="10800000">
            <a:off x="742747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"/>
          <p:cNvSpPr/>
          <p:nvPr/>
        </p:nvSpPr>
        <p:spPr>
          <a:xfrm rot="10800000">
            <a:off x="742747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"/>
          <p:cNvSpPr/>
          <p:nvPr/>
        </p:nvSpPr>
        <p:spPr>
          <a:xfrm rot="10800000">
            <a:off x="742747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"/>
          <p:cNvSpPr/>
          <p:nvPr/>
        </p:nvSpPr>
        <p:spPr>
          <a:xfrm rot="10800000">
            <a:off x="742747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"/>
          <p:cNvSpPr/>
          <p:nvPr/>
        </p:nvSpPr>
        <p:spPr>
          <a:xfrm rot="10800000">
            <a:off x="742747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"/>
          <p:cNvSpPr/>
          <p:nvPr/>
        </p:nvSpPr>
        <p:spPr>
          <a:xfrm rot="10800000">
            <a:off x="742747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"/>
          <p:cNvSpPr/>
          <p:nvPr/>
        </p:nvSpPr>
        <p:spPr>
          <a:xfrm rot="10800000">
            <a:off x="742747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"/>
          <p:cNvSpPr/>
          <p:nvPr/>
        </p:nvSpPr>
        <p:spPr>
          <a:xfrm rot="10800000">
            <a:off x="742747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"/>
          <p:cNvSpPr/>
          <p:nvPr/>
        </p:nvSpPr>
        <p:spPr>
          <a:xfrm rot="10800000">
            <a:off x="742747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"/>
          <p:cNvSpPr/>
          <p:nvPr/>
        </p:nvSpPr>
        <p:spPr>
          <a:xfrm rot="10800000">
            <a:off x="7281327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"/>
          <p:cNvSpPr/>
          <p:nvPr/>
        </p:nvSpPr>
        <p:spPr>
          <a:xfrm rot="10800000">
            <a:off x="7281327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"/>
          <p:cNvSpPr/>
          <p:nvPr/>
        </p:nvSpPr>
        <p:spPr>
          <a:xfrm rot="10800000">
            <a:off x="7281327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"/>
          <p:cNvSpPr/>
          <p:nvPr/>
        </p:nvSpPr>
        <p:spPr>
          <a:xfrm rot="10800000">
            <a:off x="7281327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"/>
          <p:cNvSpPr/>
          <p:nvPr/>
        </p:nvSpPr>
        <p:spPr>
          <a:xfrm rot="10800000">
            <a:off x="7281327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"/>
          <p:cNvSpPr/>
          <p:nvPr/>
        </p:nvSpPr>
        <p:spPr>
          <a:xfrm rot="10800000">
            <a:off x="7281327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"/>
          <p:cNvSpPr/>
          <p:nvPr/>
        </p:nvSpPr>
        <p:spPr>
          <a:xfrm rot="10800000">
            <a:off x="7281327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"/>
          <p:cNvSpPr/>
          <p:nvPr/>
        </p:nvSpPr>
        <p:spPr>
          <a:xfrm rot="10800000">
            <a:off x="7281327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"/>
          <p:cNvSpPr/>
          <p:nvPr/>
        </p:nvSpPr>
        <p:spPr>
          <a:xfrm rot="10800000">
            <a:off x="7135206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"/>
          <p:cNvSpPr/>
          <p:nvPr/>
        </p:nvSpPr>
        <p:spPr>
          <a:xfrm rot="10800000">
            <a:off x="7135206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"/>
          <p:cNvSpPr/>
          <p:nvPr/>
        </p:nvSpPr>
        <p:spPr>
          <a:xfrm rot="10800000">
            <a:off x="7135206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"/>
          <p:cNvSpPr/>
          <p:nvPr/>
        </p:nvSpPr>
        <p:spPr>
          <a:xfrm rot="10800000">
            <a:off x="7135206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"/>
          <p:cNvSpPr/>
          <p:nvPr/>
        </p:nvSpPr>
        <p:spPr>
          <a:xfrm rot="10800000">
            <a:off x="7135206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"/>
          <p:cNvSpPr/>
          <p:nvPr/>
        </p:nvSpPr>
        <p:spPr>
          <a:xfrm rot="10800000">
            <a:off x="7135206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"/>
          <p:cNvSpPr/>
          <p:nvPr/>
        </p:nvSpPr>
        <p:spPr>
          <a:xfrm rot="10800000">
            <a:off x="6989086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"/>
          <p:cNvSpPr/>
          <p:nvPr/>
        </p:nvSpPr>
        <p:spPr>
          <a:xfrm rot="10800000">
            <a:off x="6989086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"/>
          <p:cNvSpPr/>
          <p:nvPr/>
        </p:nvSpPr>
        <p:spPr>
          <a:xfrm rot="10800000">
            <a:off x="6989086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"/>
          <p:cNvSpPr/>
          <p:nvPr/>
        </p:nvSpPr>
        <p:spPr>
          <a:xfrm rot="10800000">
            <a:off x="9034918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"/>
          <p:cNvSpPr/>
          <p:nvPr/>
        </p:nvSpPr>
        <p:spPr>
          <a:xfrm rot="10800000">
            <a:off x="9034918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"/>
          <p:cNvSpPr/>
          <p:nvPr/>
        </p:nvSpPr>
        <p:spPr>
          <a:xfrm rot="10800000">
            <a:off x="9034918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"/>
          <p:cNvSpPr/>
          <p:nvPr/>
        </p:nvSpPr>
        <p:spPr>
          <a:xfrm rot="10800000">
            <a:off x="9034918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"/>
          <p:cNvSpPr/>
          <p:nvPr/>
        </p:nvSpPr>
        <p:spPr>
          <a:xfrm rot="10800000">
            <a:off x="8888774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"/>
          <p:cNvSpPr/>
          <p:nvPr/>
        </p:nvSpPr>
        <p:spPr>
          <a:xfrm rot="10800000">
            <a:off x="8888774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"/>
          <p:cNvSpPr/>
          <p:nvPr/>
        </p:nvSpPr>
        <p:spPr>
          <a:xfrm rot="10800000">
            <a:off x="8888774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"/>
          <p:cNvSpPr/>
          <p:nvPr/>
        </p:nvSpPr>
        <p:spPr>
          <a:xfrm rot="10800000">
            <a:off x="8888774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"/>
          <p:cNvSpPr/>
          <p:nvPr/>
        </p:nvSpPr>
        <p:spPr>
          <a:xfrm rot="10800000">
            <a:off x="8888774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"/>
          <p:cNvSpPr/>
          <p:nvPr/>
        </p:nvSpPr>
        <p:spPr>
          <a:xfrm rot="10800000">
            <a:off x="8888774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"/>
          <p:cNvSpPr/>
          <p:nvPr/>
        </p:nvSpPr>
        <p:spPr>
          <a:xfrm rot="10800000">
            <a:off x="8888774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"/>
          <p:cNvSpPr/>
          <p:nvPr/>
        </p:nvSpPr>
        <p:spPr>
          <a:xfrm rot="10800000">
            <a:off x="8888774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"/>
          <p:cNvSpPr/>
          <p:nvPr/>
        </p:nvSpPr>
        <p:spPr>
          <a:xfrm rot="10800000">
            <a:off x="8888774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"/>
          <p:cNvSpPr/>
          <p:nvPr/>
        </p:nvSpPr>
        <p:spPr>
          <a:xfrm rot="10800000">
            <a:off x="8888774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"/>
          <p:cNvSpPr/>
          <p:nvPr/>
        </p:nvSpPr>
        <p:spPr>
          <a:xfrm rot="10800000">
            <a:off x="8742653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"/>
          <p:cNvSpPr/>
          <p:nvPr/>
        </p:nvSpPr>
        <p:spPr>
          <a:xfrm rot="10800000">
            <a:off x="8742653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"/>
          <p:cNvSpPr/>
          <p:nvPr/>
        </p:nvSpPr>
        <p:spPr>
          <a:xfrm rot="10800000">
            <a:off x="8742653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"/>
          <p:cNvSpPr/>
          <p:nvPr/>
        </p:nvSpPr>
        <p:spPr>
          <a:xfrm rot="10800000">
            <a:off x="8742653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"/>
          <p:cNvSpPr/>
          <p:nvPr/>
        </p:nvSpPr>
        <p:spPr>
          <a:xfrm rot="10800000">
            <a:off x="8742653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"/>
          <p:cNvSpPr/>
          <p:nvPr/>
        </p:nvSpPr>
        <p:spPr>
          <a:xfrm rot="10800000">
            <a:off x="8742653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"/>
          <p:cNvSpPr/>
          <p:nvPr/>
        </p:nvSpPr>
        <p:spPr>
          <a:xfrm rot="10800000">
            <a:off x="8742653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"/>
          <p:cNvSpPr/>
          <p:nvPr/>
        </p:nvSpPr>
        <p:spPr>
          <a:xfrm rot="10800000">
            <a:off x="8742653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"/>
          <p:cNvSpPr/>
          <p:nvPr/>
        </p:nvSpPr>
        <p:spPr>
          <a:xfrm rot="10800000">
            <a:off x="8742653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"/>
          <p:cNvSpPr/>
          <p:nvPr/>
        </p:nvSpPr>
        <p:spPr>
          <a:xfrm rot="10800000">
            <a:off x="8742653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"/>
          <p:cNvSpPr/>
          <p:nvPr/>
        </p:nvSpPr>
        <p:spPr>
          <a:xfrm rot="10800000">
            <a:off x="8742653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"/>
          <p:cNvSpPr/>
          <p:nvPr/>
        </p:nvSpPr>
        <p:spPr>
          <a:xfrm rot="10800000">
            <a:off x="8742653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"/>
          <p:cNvSpPr/>
          <p:nvPr/>
        </p:nvSpPr>
        <p:spPr>
          <a:xfrm rot="10800000">
            <a:off x="874265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"/>
          <p:cNvSpPr/>
          <p:nvPr/>
        </p:nvSpPr>
        <p:spPr>
          <a:xfrm rot="10800000">
            <a:off x="8742653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"/>
          <p:cNvSpPr/>
          <p:nvPr/>
        </p:nvSpPr>
        <p:spPr>
          <a:xfrm rot="10800000">
            <a:off x="8742653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"/>
          <p:cNvSpPr/>
          <p:nvPr/>
        </p:nvSpPr>
        <p:spPr>
          <a:xfrm rot="10800000">
            <a:off x="874265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"/>
          <p:cNvSpPr/>
          <p:nvPr/>
        </p:nvSpPr>
        <p:spPr>
          <a:xfrm rot="10800000">
            <a:off x="8742653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"/>
          <p:cNvSpPr/>
          <p:nvPr/>
        </p:nvSpPr>
        <p:spPr>
          <a:xfrm rot="10800000">
            <a:off x="8596508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"/>
          <p:cNvSpPr/>
          <p:nvPr/>
        </p:nvSpPr>
        <p:spPr>
          <a:xfrm rot="10800000">
            <a:off x="8596508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"/>
          <p:cNvSpPr/>
          <p:nvPr/>
        </p:nvSpPr>
        <p:spPr>
          <a:xfrm rot="10800000">
            <a:off x="8596508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"/>
          <p:cNvSpPr/>
          <p:nvPr/>
        </p:nvSpPr>
        <p:spPr>
          <a:xfrm rot="10800000">
            <a:off x="8596508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"/>
          <p:cNvSpPr/>
          <p:nvPr/>
        </p:nvSpPr>
        <p:spPr>
          <a:xfrm rot="10800000">
            <a:off x="8596508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"/>
          <p:cNvSpPr/>
          <p:nvPr/>
        </p:nvSpPr>
        <p:spPr>
          <a:xfrm rot="10800000">
            <a:off x="8596508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"/>
          <p:cNvSpPr/>
          <p:nvPr/>
        </p:nvSpPr>
        <p:spPr>
          <a:xfrm rot="10800000">
            <a:off x="8596508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"/>
          <p:cNvSpPr/>
          <p:nvPr/>
        </p:nvSpPr>
        <p:spPr>
          <a:xfrm rot="10800000">
            <a:off x="8596508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"/>
          <p:cNvSpPr/>
          <p:nvPr/>
        </p:nvSpPr>
        <p:spPr>
          <a:xfrm rot="10800000">
            <a:off x="8596508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"/>
          <p:cNvSpPr/>
          <p:nvPr/>
        </p:nvSpPr>
        <p:spPr>
          <a:xfrm rot="10800000">
            <a:off x="8596508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"/>
          <p:cNvSpPr/>
          <p:nvPr/>
        </p:nvSpPr>
        <p:spPr>
          <a:xfrm rot="10800000">
            <a:off x="8596508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"/>
          <p:cNvSpPr/>
          <p:nvPr/>
        </p:nvSpPr>
        <p:spPr>
          <a:xfrm rot="10800000">
            <a:off x="8450388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"/>
          <p:cNvSpPr/>
          <p:nvPr/>
        </p:nvSpPr>
        <p:spPr>
          <a:xfrm rot="10800000">
            <a:off x="8450388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"/>
          <p:cNvSpPr/>
          <p:nvPr/>
        </p:nvSpPr>
        <p:spPr>
          <a:xfrm rot="10800000">
            <a:off x="8450388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"/>
          <p:cNvSpPr/>
          <p:nvPr/>
        </p:nvSpPr>
        <p:spPr>
          <a:xfrm rot="10800000">
            <a:off x="8450388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"/>
          <p:cNvSpPr/>
          <p:nvPr/>
        </p:nvSpPr>
        <p:spPr>
          <a:xfrm rot="10800000">
            <a:off x="8450388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"/>
          <p:cNvSpPr/>
          <p:nvPr/>
        </p:nvSpPr>
        <p:spPr>
          <a:xfrm rot="10800000">
            <a:off x="8450388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"/>
          <p:cNvSpPr/>
          <p:nvPr/>
        </p:nvSpPr>
        <p:spPr>
          <a:xfrm rot="10800000">
            <a:off x="8450388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"/>
          <p:cNvSpPr/>
          <p:nvPr/>
        </p:nvSpPr>
        <p:spPr>
          <a:xfrm rot="10800000">
            <a:off x="8450388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"/>
          <p:cNvSpPr/>
          <p:nvPr/>
        </p:nvSpPr>
        <p:spPr>
          <a:xfrm rot="10800000">
            <a:off x="8450388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"/>
          <p:cNvSpPr/>
          <p:nvPr/>
        </p:nvSpPr>
        <p:spPr>
          <a:xfrm rot="10800000">
            <a:off x="8450388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"/>
          <p:cNvSpPr/>
          <p:nvPr/>
        </p:nvSpPr>
        <p:spPr>
          <a:xfrm rot="10800000">
            <a:off x="8450388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"/>
          <p:cNvSpPr/>
          <p:nvPr/>
        </p:nvSpPr>
        <p:spPr>
          <a:xfrm rot="10800000">
            <a:off x="8450388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"/>
          <p:cNvSpPr/>
          <p:nvPr/>
        </p:nvSpPr>
        <p:spPr>
          <a:xfrm rot="10800000">
            <a:off x="8450388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"/>
          <p:cNvSpPr/>
          <p:nvPr/>
        </p:nvSpPr>
        <p:spPr>
          <a:xfrm rot="10800000">
            <a:off x="8304243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"/>
          <p:cNvSpPr/>
          <p:nvPr/>
        </p:nvSpPr>
        <p:spPr>
          <a:xfrm rot="10800000">
            <a:off x="8304243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"/>
          <p:cNvSpPr/>
          <p:nvPr/>
        </p:nvSpPr>
        <p:spPr>
          <a:xfrm rot="10800000">
            <a:off x="8304243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"/>
          <p:cNvSpPr/>
          <p:nvPr/>
        </p:nvSpPr>
        <p:spPr>
          <a:xfrm rot="10800000">
            <a:off x="8304243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"/>
          <p:cNvSpPr/>
          <p:nvPr/>
        </p:nvSpPr>
        <p:spPr>
          <a:xfrm rot="10800000">
            <a:off x="8304243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"/>
          <p:cNvSpPr/>
          <p:nvPr/>
        </p:nvSpPr>
        <p:spPr>
          <a:xfrm rot="10800000">
            <a:off x="8304243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"/>
          <p:cNvSpPr/>
          <p:nvPr/>
        </p:nvSpPr>
        <p:spPr>
          <a:xfrm rot="10800000">
            <a:off x="8304243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"/>
          <p:cNvSpPr/>
          <p:nvPr/>
        </p:nvSpPr>
        <p:spPr>
          <a:xfrm rot="10800000">
            <a:off x="8304243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"/>
          <p:cNvSpPr/>
          <p:nvPr/>
        </p:nvSpPr>
        <p:spPr>
          <a:xfrm rot="10800000">
            <a:off x="8304243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"/>
          <p:cNvSpPr/>
          <p:nvPr/>
        </p:nvSpPr>
        <p:spPr>
          <a:xfrm rot="10800000">
            <a:off x="815812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"/>
          <p:cNvSpPr/>
          <p:nvPr/>
        </p:nvSpPr>
        <p:spPr>
          <a:xfrm rot="10800000">
            <a:off x="8158123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"/>
          <p:cNvSpPr/>
          <p:nvPr/>
        </p:nvSpPr>
        <p:spPr>
          <a:xfrm rot="10800000">
            <a:off x="815812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"/>
          <p:cNvSpPr/>
          <p:nvPr/>
        </p:nvSpPr>
        <p:spPr>
          <a:xfrm rot="10800000">
            <a:off x="8158123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"/>
          <p:cNvSpPr/>
          <p:nvPr/>
        </p:nvSpPr>
        <p:spPr>
          <a:xfrm rot="10800000">
            <a:off x="8158123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"/>
          <p:cNvSpPr/>
          <p:nvPr/>
        </p:nvSpPr>
        <p:spPr>
          <a:xfrm rot="10800000">
            <a:off x="8158123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"/>
          <p:cNvSpPr/>
          <p:nvPr/>
        </p:nvSpPr>
        <p:spPr>
          <a:xfrm rot="10800000">
            <a:off x="815812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"/>
          <p:cNvSpPr/>
          <p:nvPr/>
        </p:nvSpPr>
        <p:spPr>
          <a:xfrm rot="10800000">
            <a:off x="815812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"/>
          <p:cNvSpPr/>
          <p:nvPr/>
        </p:nvSpPr>
        <p:spPr>
          <a:xfrm rot="10800000">
            <a:off x="801200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"/>
          <p:cNvSpPr/>
          <p:nvPr/>
        </p:nvSpPr>
        <p:spPr>
          <a:xfrm rot="10800000">
            <a:off x="801200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"/>
          <p:cNvSpPr/>
          <p:nvPr/>
        </p:nvSpPr>
        <p:spPr>
          <a:xfrm rot="10800000">
            <a:off x="801200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"/>
          <p:cNvSpPr/>
          <p:nvPr/>
        </p:nvSpPr>
        <p:spPr>
          <a:xfrm rot="10800000">
            <a:off x="8012002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"/>
          <p:cNvSpPr/>
          <p:nvPr/>
        </p:nvSpPr>
        <p:spPr>
          <a:xfrm rot="10800000">
            <a:off x="801200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"/>
          <p:cNvSpPr/>
          <p:nvPr/>
        </p:nvSpPr>
        <p:spPr>
          <a:xfrm rot="10800000">
            <a:off x="786585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"/>
          <p:cNvSpPr/>
          <p:nvPr/>
        </p:nvSpPr>
        <p:spPr>
          <a:xfrm rot="10800000">
            <a:off x="786585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"/>
          <p:cNvSpPr/>
          <p:nvPr/>
        </p:nvSpPr>
        <p:spPr>
          <a:xfrm rot="10800000">
            <a:off x="786585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"/>
          <p:cNvSpPr/>
          <p:nvPr/>
        </p:nvSpPr>
        <p:spPr>
          <a:xfrm rot="10800000">
            <a:off x="786585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"/>
          <p:cNvSpPr/>
          <p:nvPr/>
        </p:nvSpPr>
        <p:spPr>
          <a:xfrm rot="10800000">
            <a:off x="786585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"/>
          <p:cNvSpPr/>
          <p:nvPr/>
        </p:nvSpPr>
        <p:spPr>
          <a:xfrm rot="10800000">
            <a:off x="771973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"/>
          <p:cNvSpPr/>
          <p:nvPr/>
        </p:nvSpPr>
        <p:spPr>
          <a:xfrm rot="10800000">
            <a:off x="7573592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"/>
          <p:cNvSpPr/>
          <p:nvPr/>
        </p:nvSpPr>
        <p:spPr>
          <a:xfrm rot="10800000">
            <a:off x="7573592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"/>
          <p:cNvSpPr/>
          <p:nvPr/>
        </p:nvSpPr>
        <p:spPr>
          <a:xfrm rot="10800000">
            <a:off x="742747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"/>
          <p:cNvSpPr/>
          <p:nvPr/>
        </p:nvSpPr>
        <p:spPr>
          <a:xfrm rot="10800000">
            <a:off x="7135206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"/>
          <p:cNvSpPr/>
          <p:nvPr/>
        </p:nvSpPr>
        <p:spPr>
          <a:xfrm rot="10800000">
            <a:off x="6989086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11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2" r:id="rId4"/>
    <p:sldLayoutId id="214748366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999743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C7C0792-5AD2-554C-AF1E-046D741F9215}"/>
              </a:ext>
            </a:extLst>
          </p:cNvPr>
          <p:cNvSpPr/>
          <p:nvPr/>
        </p:nvSpPr>
        <p:spPr>
          <a:xfrm>
            <a:off x="-164592" y="173128"/>
            <a:ext cx="9124096" cy="706476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C3CE1-3FE2-214F-901F-FB7C182C2722}"/>
              </a:ext>
            </a:extLst>
          </p:cNvPr>
          <p:cNvSpPr/>
          <p:nvPr/>
        </p:nvSpPr>
        <p:spPr>
          <a:xfrm>
            <a:off x="5951833" y="3253239"/>
            <a:ext cx="2775118" cy="1305594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2EE63-4DA8-9547-AC72-8EC5F8CDB5AF}"/>
              </a:ext>
            </a:extLst>
          </p:cNvPr>
          <p:cNvSpPr/>
          <p:nvPr/>
        </p:nvSpPr>
        <p:spPr>
          <a:xfrm>
            <a:off x="1315677" y="3228132"/>
            <a:ext cx="1776604" cy="784800"/>
          </a:xfrm>
          <a:prstGeom prst="rect">
            <a:avLst/>
          </a:prstGeom>
          <a:solidFill>
            <a:srgbClr val="FFFFFF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DE3B2-EB94-6743-9BE2-8860C0FA1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27" y="4446659"/>
            <a:ext cx="5268900" cy="784800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Register today!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7F0C0-D77D-6E4D-85A5-86A4A60A43C2}"/>
              </a:ext>
            </a:extLst>
          </p:cNvPr>
          <p:cNvSpPr/>
          <p:nvPr/>
        </p:nvSpPr>
        <p:spPr>
          <a:xfrm>
            <a:off x="3913999" y="4539451"/>
            <a:ext cx="5270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3200" b="1" spc="-150" dirty="0" err="1">
                <a:solidFill>
                  <a:schemeClr val="accent5"/>
                </a:solidFill>
              </a:rPr>
              <a:t>bit.ly</a:t>
            </a:r>
            <a:r>
              <a:rPr lang="en-US" sz="3200" b="1" spc="-150" dirty="0">
                <a:solidFill>
                  <a:schemeClr val="accent5"/>
                </a:solidFill>
              </a:rPr>
              <a:t> / Legacy </a:t>
            </a:r>
            <a:r>
              <a:rPr lang="en-US" sz="3200" b="1" spc="-150" dirty="0" err="1">
                <a:solidFill>
                  <a:schemeClr val="accent5"/>
                </a:solidFill>
              </a:rPr>
              <a:t>Cpp</a:t>
            </a:r>
            <a:r>
              <a:rPr lang="en-US" sz="3200" b="1" spc="-150" dirty="0">
                <a:solidFill>
                  <a:schemeClr val="accent5"/>
                </a:solidFill>
              </a:rPr>
              <a:t> Sept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3BF34-0C54-1543-9D9A-01006E93062D}"/>
              </a:ext>
            </a:extLst>
          </p:cNvPr>
          <p:cNvSpPr/>
          <p:nvPr/>
        </p:nvSpPr>
        <p:spPr>
          <a:xfrm>
            <a:off x="874265" y="3403389"/>
            <a:ext cx="29594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LlewellynFalco</a:t>
            </a:r>
            <a:endParaRPr lang="en-GB" sz="2400" dirty="0">
              <a:solidFill>
                <a:schemeClr val="accent5"/>
              </a:solidFill>
            </a:endParaRPr>
          </a:p>
          <a:p>
            <a:r>
              <a:rPr lang="en-GB" sz="2000" dirty="0">
                <a:solidFill>
                  <a:schemeClr val="accent5"/>
                </a:solidFill>
              </a:rPr>
              <a:t>Legacy code expert  </a:t>
            </a:r>
          </a:p>
          <a:p>
            <a:r>
              <a:rPr lang="en-GB" sz="2000" dirty="0">
                <a:solidFill>
                  <a:schemeClr val="accent5"/>
                </a:solidFill>
              </a:rPr>
              <a:t>Invertor of </a:t>
            </a:r>
            <a:r>
              <a:rPr lang="en-GB" sz="2000" dirty="0" err="1">
                <a:solidFill>
                  <a:schemeClr val="accent5"/>
                </a:solidFill>
              </a:rPr>
              <a:t>Approvaltests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F9E56D-1322-C847-977A-B25D52D24D4D}"/>
              </a:ext>
            </a:extLst>
          </p:cNvPr>
          <p:cNvSpPr/>
          <p:nvPr/>
        </p:nvSpPr>
        <p:spPr>
          <a:xfrm>
            <a:off x="5772702" y="3330237"/>
            <a:ext cx="2775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ClareMacraeUK</a:t>
            </a:r>
            <a:endParaRPr lang="en-GB" sz="2400" dirty="0">
              <a:solidFill>
                <a:schemeClr val="accent5"/>
              </a:solidFill>
            </a:endParaRPr>
          </a:p>
          <a:p>
            <a:pPr algn="r"/>
            <a:r>
              <a:rPr lang="en-GB" sz="2000" dirty="0">
                <a:solidFill>
                  <a:schemeClr val="accent5"/>
                </a:solidFill>
              </a:rPr>
              <a:t>Co-author </a:t>
            </a:r>
          </a:p>
          <a:p>
            <a:pPr algn="r"/>
            <a:r>
              <a:rPr lang="en-GB" sz="2000" dirty="0" err="1">
                <a:solidFill>
                  <a:schemeClr val="accent5"/>
                </a:solidFill>
              </a:rPr>
              <a:t>Approvaltests.cpp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AF9DBD-F219-E749-82CB-7B781BE6DF66}"/>
              </a:ext>
            </a:extLst>
          </p:cNvPr>
          <p:cNvSpPr/>
          <p:nvPr/>
        </p:nvSpPr>
        <p:spPr>
          <a:xfrm>
            <a:off x="184496" y="21234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F1AEFD-BABF-5646-9B82-F2466FF7A612}"/>
              </a:ext>
            </a:extLst>
          </p:cNvPr>
          <p:cNvGrpSpPr/>
          <p:nvPr/>
        </p:nvGrpSpPr>
        <p:grpSpPr>
          <a:xfrm>
            <a:off x="2653802" y="929111"/>
            <a:ext cx="4020892" cy="552981"/>
            <a:chOff x="165462" y="592182"/>
            <a:chExt cx="1761635" cy="24227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081D040-CDB4-3541-8866-611CC3C28B5F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03894A-C15F-5E42-A627-DA060841AEAD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5" name="Google Shape;4208;p39">
              <a:extLst>
                <a:ext uri="{FF2B5EF4-FFF2-40B4-BE49-F238E27FC236}">
                  <a16:creationId xmlns:a16="http://schemas.microsoft.com/office/drawing/2014/main" id="{0F189E36-5738-ED40-9482-C6F778148799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26" name="Google Shape;4209;p39">
                <a:extLst>
                  <a:ext uri="{FF2B5EF4-FFF2-40B4-BE49-F238E27FC236}">
                    <a16:creationId xmlns:a16="http://schemas.microsoft.com/office/drawing/2014/main" id="{1EADE342-3C56-6246-9425-1CF24B8CBE25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10;p39">
                <a:extLst>
                  <a:ext uri="{FF2B5EF4-FFF2-40B4-BE49-F238E27FC236}">
                    <a16:creationId xmlns:a16="http://schemas.microsoft.com/office/drawing/2014/main" id="{805206F9-2C5A-C540-82A1-A8475D6450B4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9755E2E-A3AB-2A48-BDD5-DC82D6D6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32" y="1423248"/>
            <a:ext cx="1894790" cy="1894790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7E932D-B8F5-B946-8FF4-AA3F343D5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281" y="1373735"/>
            <a:ext cx="1875036" cy="1875036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339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C7C0792-5AD2-554C-AF1E-046D741F9215}"/>
              </a:ext>
            </a:extLst>
          </p:cNvPr>
          <p:cNvSpPr/>
          <p:nvPr/>
        </p:nvSpPr>
        <p:spPr>
          <a:xfrm>
            <a:off x="-164592" y="173128"/>
            <a:ext cx="9124096" cy="706476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C3CE1-3FE2-214F-901F-FB7C182C2722}"/>
              </a:ext>
            </a:extLst>
          </p:cNvPr>
          <p:cNvSpPr/>
          <p:nvPr/>
        </p:nvSpPr>
        <p:spPr>
          <a:xfrm>
            <a:off x="5951833" y="3253239"/>
            <a:ext cx="2775118" cy="1305594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2EE63-4DA8-9547-AC72-8EC5F8CDB5AF}"/>
              </a:ext>
            </a:extLst>
          </p:cNvPr>
          <p:cNvSpPr/>
          <p:nvPr/>
        </p:nvSpPr>
        <p:spPr>
          <a:xfrm>
            <a:off x="1315677" y="3228132"/>
            <a:ext cx="1776604" cy="784800"/>
          </a:xfrm>
          <a:prstGeom prst="rect">
            <a:avLst/>
          </a:prstGeom>
          <a:solidFill>
            <a:srgbClr val="FFFFFF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DE3B2-EB94-6743-9BE2-8860C0FA1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27" y="4446659"/>
            <a:ext cx="5268900" cy="784800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Register today!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7F0C0-D77D-6E4D-85A5-86A4A60A43C2}"/>
              </a:ext>
            </a:extLst>
          </p:cNvPr>
          <p:cNvSpPr/>
          <p:nvPr/>
        </p:nvSpPr>
        <p:spPr>
          <a:xfrm>
            <a:off x="3913999" y="4539451"/>
            <a:ext cx="5270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3200" b="1" spc="-150" dirty="0" err="1">
                <a:solidFill>
                  <a:schemeClr val="accent5"/>
                </a:solidFill>
              </a:rPr>
              <a:t>bit.ly</a:t>
            </a:r>
            <a:r>
              <a:rPr lang="en-US" sz="3200" b="1" spc="-150" dirty="0">
                <a:solidFill>
                  <a:schemeClr val="accent5"/>
                </a:solidFill>
              </a:rPr>
              <a:t> / Legacy </a:t>
            </a:r>
            <a:r>
              <a:rPr lang="en-US" sz="3200" b="1" spc="-150" dirty="0" err="1">
                <a:solidFill>
                  <a:schemeClr val="accent5"/>
                </a:solidFill>
              </a:rPr>
              <a:t>Cpp</a:t>
            </a:r>
            <a:r>
              <a:rPr lang="en-US" sz="3200" b="1" spc="-150" dirty="0">
                <a:solidFill>
                  <a:schemeClr val="accent5"/>
                </a:solidFill>
              </a:rPr>
              <a:t> Sept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3BF34-0C54-1543-9D9A-01006E93062D}"/>
              </a:ext>
            </a:extLst>
          </p:cNvPr>
          <p:cNvSpPr/>
          <p:nvPr/>
        </p:nvSpPr>
        <p:spPr>
          <a:xfrm>
            <a:off x="874265" y="3403389"/>
            <a:ext cx="29594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LlewellynFalco</a:t>
            </a:r>
            <a:endParaRPr lang="en-GB" sz="2400" dirty="0">
              <a:solidFill>
                <a:schemeClr val="accent5"/>
              </a:solidFill>
            </a:endParaRPr>
          </a:p>
          <a:p>
            <a:r>
              <a:rPr lang="en-GB" sz="2000" dirty="0">
                <a:solidFill>
                  <a:schemeClr val="accent5"/>
                </a:solidFill>
              </a:rPr>
              <a:t>Legacy code expert  </a:t>
            </a:r>
          </a:p>
          <a:p>
            <a:r>
              <a:rPr lang="en-GB" sz="2000" dirty="0">
                <a:solidFill>
                  <a:schemeClr val="accent5"/>
                </a:solidFill>
              </a:rPr>
              <a:t>Invertor of </a:t>
            </a:r>
            <a:r>
              <a:rPr lang="en-GB" sz="2000" dirty="0" err="1">
                <a:solidFill>
                  <a:schemeClr val="accent5"/>
                </a:solidFill>
              </a:rPr>
              <a:t>Approvaltests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F9E56D-1322-C847-977A-B25D52D24D4D}"/>
              </a:ext>
            </a:extLst>
          </p:cNvPr>
          <p:cNvSpPr/>
          <p:nvPr/>
        </p:nvSpPr>
        <p:spPr>
          <a:xfrm>
            <a:off x="5772702" y="3330237"/>
            <a:ext cx="2775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ClareMacraeUK</a:t>
            </a:r>
            <a:endParaRPr lang="en-GB" sz="2400" dirty="0">
              <a:solidFill>
                <a:schemeClr val="accent5"/>
              </a:solidFill>
            </a:endParaRPr>
          </a:p>
          <a:p>
            <a:pPr algn="r"/>
            <a:r>
              <a:rPr lang="en-GB" sz="2000" dirty="0">
                <a:solidFill>
                  <a:schemeClr val="accent5"/>
                </a:solidFill>
              </a:rPr>
              <a:t>Co-author </a:t>
            </a:r>
          </a:p>
          <a:p>
            <a:pPr algn="r"/>
            <a:r>
              <a:rPr lang="en-GB" sz="2000" dirty="0" err="1">
                <a:solidFill>
                  <a:schemeClr val="accent5"/>
                </a:solidFill>
              </a:rPr>
              <a:t>Approvaltests.cpp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AF9DBD-F219-E749-82CB-7B781BE6DF66}"/>
              </a:ext>
            </a:extLst>
          </p:cNvPr>
          <p:cNvSpPr/>
          <p:nvPr/>
        </p:nvSpPr>
        <p:spPr>
          <a:xfrm>
            <a:off x="184496" y="21234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F1AEFD-BABF-5646-9B82-F2466FF7A612}"/>
              </a:ext>
            </a:extLst>
          </p:cNvPr>
          <p:cNvGrpSpPr/>
          <p:nvPr/>
        </p:nvGrpSpPr>
        <p:grpSpPr>
          <a:xfrm>
            <a:off x="2653802" y="929111"/>
            <a:ext cx="4020892" cy="552981"/>
            <a:chOff x="165462" y="592182"/>
            <a:chExt cx="1761635" cy="24227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081D040-CDB4-3541-8866-611CC3C28B5F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03894A-C15F-5E42-A627-DA060841AEAD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5" name="Google Shape;4208;p39">
              <a:extLst>
                <a:ext uri="{FF2B5EF4-FFF2-40B4-BE49-F238E27FC236}">
                  <a16:creationId xmlns:a16="http://schemas.microsoft.com/office/drawing/2014/main" id="{0F189E36-5738-ED40-9482-C6F778148799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26" name="Google Shape;4209;p39">
                <a:extLst>
                  <a:ext uri="{FF2B5EF4-FFF2-40B4-BE49-F238E27FC236}">
                    <a16:creationId xmlns:a16="http://schemas.microsoft.com/office/drawing/2014/main" id="{1EADE342-3C56-6246-9425-1CF24B8CBE25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10;p39">
                <a:extLst>
                  <a:ext uri="{FF2B5EF4-FFF2-40B4-BE49-F238E27FC236}">
                    <a16:creationId xmlns:a16="http://schemas.microsoft.com/office/drawing/2014/main" id="{805206F9-2C5A-C540-82A1-A8475D6450B4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9755E2E-A3AB-2A48-BDD5-DC82D6D6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32" y="1423248"/>
            <a:ext cx="1894790" cy="1894790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7E932D-B8F5-B946-8FF4-AA3F343D5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281" y="1373735"/>
            <a:ext cx="1875036" cy="1875036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257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37927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29699"/>
            <a:ext cx="6675000" cy="428965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Online instructor lead workshops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Hands on, small group, small batch learning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Practical skill building you can use immediately</a:t>
            </a:r>
          </a:p>
          <a:p>
            <a:pPr marL="38100" indent="0">
              <a:buNone/>
            </a:pPr>
            <a:endParaRPr lang="en-GB" sz="2000" dirty="0"/>
          </a:p>
          <a:p>
            <a:pPr marL="38100" indent="0">
              <a:buNone/>
            </a:pPr>
            <a:r>
              <a:rPr lang="en-GB" dirty="0"/>
              <a:t>75% workshop </a:t>
            </a:r>
            <a:r>
              <a:rPr lang="en-GB" sz="2000" dirty="0"/>
              <a:t>followed by </a:t>
            </a:r>
            <a:r>
              <a:rPr lang="en-GB" dirty="0"/>
              <a:t>25% theory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843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29699"/>
            <a:ext cx="6675000" cy="428965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Online instructor lead workshops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Hands on, small group, small batch learning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Practical skill building you can use immediately</a:t>
            </a:r>
          </a:p>
          <a:p>
            <a:pPr marL="38100" indent="0">
              <a:buNone/>
            </a:pPr>
            <a:endParaRPr lang="en-GB" sz="2000" dirty="0"/>
          </a:p>
          <a:p>
            <a:pPr marL="38100" indent="0">
              <a:buNone/>
            </a:pPr>
            <a:r>
              <a:rPr lang="en-GB" dirty="0"/>
              <a:t>75% workshop </a:t>
            </a:r>
            <a:r>
              <a:rPr lang="en-GB" sz="2000" dirty="0"/>
              <a:t>followed by </a:t>
            </a:r>
            <a:r>
              <a:rPr lang="en-GB" dirty="0"/>
              <a:t>25% theory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080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316992" y="970744"/>
            <a:ext cx="8510016" cy="387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Learn to quickly and easily get existing C++ code under unit tests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686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3889" y="4514328"/>
            <a:ext cx="8667299" cy="1023472"/>
          </a:xfrm>
        </p:spPr>
        <p:txBody>
          <a:bodyPr anchor="t"/>
          <a:lstStyle/>
          <a:p>
            <a:r>
              <a:rPr lang="en-US" sz="2800" dirty="0"/>
              <a:t>+ (optional)  </a:t>
            </a:r>
            <a:r>
              <a:rPr lang="en-US" sz="2800" b="1" dirty="0"/>
              <a:t>1</a:t>
            </a:r>
            <a:r>
              <a:rPr lang="en-US" sz="2800" dirty="0"/>
              <a:t>–on-</a:t>
            </a:r>
            <a:r>
              <a:rPr lang="en-US" sz="2800" b="1" dirty="0"/>
              <a:t>1</a:t>
            </a:r>
            <a:r>
              <a:rPr lang="en-US" sz="2800" dirty="0"/>
              <a:t> consults with the instructors on</a:t>
            </a:r>
            <a:r>
              <a:rPr lang="en-US" sz="2800" b="1" dirty="0"/>
              <a:t> your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2 Hours a week for 4 weeks: Tuesdays 8-10am </a:t>
            </a:r>
            <a:r>
              <a:rPr lang="en-GB" sz="3200" b="1" dirty="0" err="1">
                <a:solidFill>
                  <a:schemeClr val="accent4"/>
                </a:solidFill>
                <a:latin typeface="Dosis ExtraLight"/>
                <a:sym typeface="Dosis ExtraLight"/>
              </a:rPr>
              <a:t>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84D71-FF4E-AA41-9F83-0CB4F2F89C33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B438722-5DCD-B342-9FD4-192461E58DD4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E8E3C-E7DB-0A45-9598-03F6034B7710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10" name="Google Shape;4208;p39">
              <a:extLst>
                <a:ext uri="{FF2B5EF4-FFF2-40B4-BE49-F238E27FC236}">
                  <a16:creationId xmlns:a16="http://schemas.microsoft.com/office/drawing/2014/main" id="{9B8390A7-3DEB-5B4C-803B-EFB9E6C8BFF2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11" name="Google Shape;4209;p39">
                <a:extLst>
                  <a:ext uri="{FF2B5EF4-FFF2-40B4-BE49-F238E27FC236}">
                    <a16:creationId xmlns:a16="http://schemas.microsoft.com/office/drawing/2014/main" id="{C70B0D5A-8052-0B4A-B8C8-A076FB4C3C8A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210;p39">
                <a:extLst>
                  <a:ext uri="{FF2B5EF4-FFF2-40B4-BE49-F238E27FC236}">
                    <a16:creationId xmlns:a16="http://schemas.microsoft.com/office/drawing/2014/main" id="{0C210652-6812-634E-B819-7C95D58C3C8F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B5158-ED9E-7B4B-92EC-53950B44BDC9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9E2FA1-61DE-E347-B3E5-466ABCF6428D}"/>
              </a:ext>
            </a:extLst>
          </p:cNvPr>
          <p:cNvSpPr txBox="1">
            <a:spLocks/>
          </p:cNvSpPr>
          <p:nvPr/>
        </p:nvSpPr>
        <p:spPr>
          <a:xfrm>
            <a:off x="-739421" y="2599936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US" sz="2800" dirty="0"/>
              <a:t>Sept 08</a:t>
            </a:r>
            <a:br>
              <a:rPr lang="en-US" sz="2800" dirty="0"/>
            </a:br>
            <a:r>
              <a:rPr lang="en-US" sz="2800" dirty="0"/>
              <a:t>Sept 15</a:t>
            </a:r>
            <a:br>
              <a:rPr lang="en-US" sz="2800" dirty="0"/>
            </a:br>
            <a:r>
              <a:rPr lang="en-US" sz="2800" dirty="0"/>
              <a:t>Sept 22 </a:t>
            </a:r>
          </a:p>
          <a:p>
            <a:pPr algn="r"/>
            <a:r>
              <a:rPr lang="en-US" sz="2800" dirty="0"/>
              <a:t>Sept 29</a:t>
            </a:r>
            <a:endParaRPr lang="en-US" sz="28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 dirty="0"/>
              <a:t>Testing existing code</a:t>
            </a:r>
            <a:br>
              <a:rPr lang="en-US" sz="2800" dirty="0"/>
            </a:br>
            <a:r>
              <a:rPr lang="en-US" sz="2800" dirty="0"/>
              <a:t>Testing w/</a:t>
            </a:r>
            <a:r>
              <a:rPr lang="en-US" sz="2800" dirty="0" err="1"/>
              <a:t>ApprovalTests</a:t>
            </a:r>
            <a:br>
              <a:rPr lang="en-US" sz="2800" dirty="0"/>
            </a:br>
            <a:r>
              <a:rPr lang="en-US" sz="2800" dirty="0"/>
              <a:t>Testing </a:t>
            </a:r>
            <a:r>
              <a:rPr lang="en-US" sz="2800" dirty="0" err="1"/>
              <a:t>Globals</a:t>
            </a:r>
            <a:r>
              <a:rPr lang="en-US" sz="2800" dirty="0"/>
              <a:t> &amp; Services</a:t>
            </a:r>
            <a:br>
              <a:rPr lang="en-US" sz="2800" dirty="0"/>
            </a:br>
            <a:r>
              <a:rPr lang="en-US" sz="2800" dirty="0"/>
              <a:t>Testing inconsistent dates and hard to invoke code</a:t>
            </a:r>
            <a:br>
              <a:rPr lang="en-US" sz="2800" dirty="0"/>
            </a:br>
            <a:endParaRPr lang="en-US" sz="28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6167-6F94-DF45-9BCC-B2D8E7D653E8}"/>
              </a:ext>
            </a:extLst>
          </p:cNvPr>
          <p:cNvCxnSpPr>
            <a:cxnSpLocks/>
          </p:cNvCxnSpPr>
          <p:nvPr/>
        </p:nvCxnSpPr>
        <p:spPr>
          <a:xfrm>
            <a:off x="1543332" y="2432334"/>
            <a:ext cx="0" cy="20432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4935712-6BEC-F24A-852E-39D272AFE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10" y="13609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3889" y="4514328"/>
            <a:ext cx="8667299" cy="1023472"/>
          </a:xfrm>
        </p:spPr>
        <p:txBody>
          <a:bodyPr anchor="t"/>
          <a:lstStyle/>
          <a:p>
            <a:r>
              <a:rPr lang="en-US" sz="2800" dirty="0"/>
              <a:t>+ (optional)  </a:t>
            </a:r>
            <a:r>
              <a:rPr lang="en-US" sz="2800" b="1" dirty="0"/>
              <a:t>1</a:t>
            </a:r>
            <a:r>
              <a:rPr lang="en-US" sz="2800" dirty="0"/>
              <a:t>–on-</a:t>
            </a:r>
            <a:r>
              <a:rPr lang="en-US" sz="2800" b="1" dirty="0"/>
              <a:t>1</a:t>
            </a:r>
            <a:r>
              <a:rPr lang="en-US" sz="2800" dirty="0"/>
              <a:t> consults with the instructors on</a:t>
            </a:r>
            <a:r>
              <a:rPr lang="en-US" sz="2800" b="1" dirty="0"/>
              <a:t> your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2 Hours a week for 4 weeks: Tuesdays 8-10am </a:t>
            </a:r>
            <a:r>
              <a:rPr lang="en-GB" sz="3200" b="1" dirty="0" err="1">
                <a:solidFill>
                  <a:schemeClr val="accent4"/>
                </a:solidFill>
                <a:latin typeface="Dosis ExtraLight"/>
                <a:sym typeface="Dosis ExtraLight"/>
              </a:rPr>
              <a:t>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84D71-FF4E-AA41-9F83-0CB4F2F89C33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B438722-5DCD-B342-9FD4-192461E58DD4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E8E3C-E7DB-0A45-9598-03F6034B7710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10" name="Google Shape;4208;p39">
              <a:extLst>
                <a:ext uri="{FF2B5EF4-FFF2-40B4-BE49-F238E27FC236}">
                  <a16:creationId xmlns:a16="http://schemas.microsoft.com/office/drawing/2014/main" id="{9B8390A7-3DEB-5B4C-803B-EFB9E6C8BFF2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11" name="Google Shape;4209;p39">
                <a:extLst>
                  <a:ext uri="{FF2B5EF4-FFF2-40B4-BE49-F238E27FC236}">
                    <a16:creationId xmlns:a16="http://schemas.microsoft.com/office/drawing/2014/main" id="{C70B0D5A-8052-0B4A-B8C8-A076FB4C3C8A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210;p39">
                <a:extLst>
                  <a:ext uri="{FF2B5EF4-FFF2-40B4-BE49-F238E27FC236}">
                    <a16:creationId xmlns:a16="http://schemas.microsoft.com/office/drawing/2014/main" id="{0C210652-6812-634E-B819-7C95D58C3C8F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B5158-ED9E-7B4B-92EC-53950B44BDC9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9E2FA1-61DE-E347-B3E5-466ABCF6428D}"/>
              </a:ext>
            </a:extLst>
          </p:cNvPr>
          <p:cNvSpPr txBox="1">
            <a:spLocks/>
          </p:cNvSpPr>
          <p:nvPr/>
        </p:nvSpPr>
        <p:spPr>
          <a:xfrm>
            <a:off x="-739421" y="2599936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US" sz="2800" dirty="0"/>
              <a:t>Sept 08</a:t>
            </a:r>
            <a:br>
              <a:rPr lang="en-US" sz="2800" dirty="0"/>
            </a:br>
            <a:r>
              <a:rPr lang="en-US" sz="2800" dirty="0"/>
              <a:t>Sept 15</a:t>
            </a:r>
            <a:br>
              <a:rPr lang="en-US" sz="2800" dirty="0"/>
            </a:br>
            <a:r>
              <a:rPr lang="en-US" sz="2800" dirty="0"/>
              <a:t>Sept 22 </a:t>
            </a:r>
          </a:p>
          <a:p>
            <a:pPr algn="r"/>
            <a:r>
              <a:rPr lang="en-US" sz="2800" dirty="0"/>
              <a:t>Sept 29</a:t>
            </a:r>
            <a:endParaRPr lang="en-US" sz="28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 dirty="0"/>
              <a:t>Testing existing code</a:t>
            </a:r>
            <a:br>
              <a:rPr lang="en-US" sz="2800" dirty="0"/>
            </a:br>
            <a:r>
              <a:rPr lang="en-US" sz="2800" dirty="0"/>
              <a:t>Testing w/</a:t>
            </a:r>
            <a:r>
              <a:rPr lang="en-US" sz="2800" dirty="0" err="1"/>
              <a:t>ApprovalTests</a:t>
            </a:r>
            <a:br>
              <a:rPr lang="en-US" sz="2800" dirty="0"/>
            </a:br>
            <a:r>
              <a:rPr lang="en-US" sz="2800" dirty="0"/>
              <a:t>Testing </a:t>
            </a:r>
            <a:r>
              <a:rPr lang="en-US" sz="2800" dirty="0" err="1"/>
              <a:t>Globals</a:t>
            </a:r>
            <a:r>
              <a:rPr lang="en-US" sz="2800" dirty="0"/>
              <a:t> &amp; Services</a:t>
            </a:r>
            <a:br>
              <a:rPr lang="en-US" sz="2800" dirty="0"/>
            </a:br>
            <a:r>
              <a:rPr lang="en-US" sz="2800" dirty="0"/>
              <a:t>Testing inconsistent dates and hard to invoke code</a:t>
            </a:r>
            <a:br>
              <a:rPr lang="en-US" sz="2800" dirty="0"/>
            </a:br>
            <a:endParaRPr lang="en-US" sz="28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6167-6F94-DF45-9BCC-B2D8E7D653E8}"/>
              </a:ext>
            </a:extLst>
          </p:cNvPr>
          <p:cNvCxnSpPr>
            <a:cxnSpLocks/>
          </p:cNvCxnSpPr>
          <p:nvPr/>
        </p:nvCxnSpPr>
        <p:spPr>
          <a:xfrm>
            <a:off x="1543332" y="2432334"/>
            <a:ext cx="0" cy="20432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4935712-6BEC-F24A-852E-39D272AFE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10" y="13609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0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3889" y="4514328"/>
            <a:ext cx="8667299" cy="1023472"/>
          </a:xfrm>
        </p:spPr>
        <p:txBody>
          <a:bodyPr anchor="t"/>
          <a:lstStyle/>
          <a:p>
            <a:r>
              <a:rPr lang="en-US" sz="2800" dirty="0"/>
              <a:t>+ (optional)  </a:t>
            </a:r>
            <a:r>
              <a:rPr lang="en-US" sz="2800" b="1" dirty="0"/>
              <a:t>1</a:t>
            </a:r>
            <a:r>
              <a:rPr lang="en-US" sz="2800" dirty="0"/>
              <a:t>–on-</a:t>
            </a:r>
            <a:r>
              <a:rPr lang="en-US" sz="2800" b="1" dirty="0"/>
              <a:t>1</a:t>
            </a:r>
            <a:r>
              <a:rPr lang="en-US" sz="2800" dirty="0"/>
              <a:t> consults with the instructors on</a:t>
            </a:r>
            <a:r>
              <a:rPr lang="en-US" sz="2800" b="1" dirty="0"/>
              <a:t> your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2 Hours a week for 4 weeks: Tuesdays 8-10am </a:t>
            </a:r>
            <a:r>
              <a:rPr lang="en-GB" sz="3200" b="1" dirty="0" err="1">
                <a:solidFill>
                  <a:schemeClr val="accent4"/>
                </a:solidFill>
                <a:latin typeface="Dosis ExtraLight"/>
                <a:sym typeface="Dosis ExtraLight"/>
              </a:rPr>
              <a:t>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84D71-FF4E-AA41-9F83-0CB4F2F89C33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B438722-5DCD-B342-9FD4-192461E58DD4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E8E3C-E7DB-0A45-9598-03F6034B7710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10" name="Google Shape;4208;p39">
              <a:extLst>
                <a:ext uri="{FF2B5EF4-FFF2-40B4-BE49-F238E27FC236}">
                  <a16:creationId xmlns:a16="http://schemas.microsoft.com/office/drawing/2014/main" id="{9B8390A7-3DEB-5B4C-803B-EFB9E6C8BFF2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11" name="Google Shape;4209;p39">
                <a:extLst>
                  <a:ext uri="{FF2B5EF4-FFF2-40B4-BE49-F238E27FC236}">
                    <a16:creationId xmlns:a16="http://schemas.microsoft.com/office/drawing/2014/main" id="{C70B0D5A-8052-0B4A-B8C8-A076FB4C3C8A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210;p39">
                <a:extLst>
                  <a:ext uri="{FF2B5EF4-FFF2-40B4-BE49-F238E27FC236}">
                    <a16:creationId xmlns:a16="http://schemas.microsoft.com/office/drawing/2014/main" id="{0C210652-6812-634E-B819-7C95D58C3C8F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B5158-ED9E-7B4B-92EC-53950B44BDC9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9E2FA1-61DE-E347-B3E5-466ABCF6428D}"/>
              </a:ext>
            </a:extLst>
          </p:cNvPr>
          <p:cNvSpPr txBox="1">
            <a:spLocks/>
          </p:cNvSpPr>
          <p:nvPr/>
        </p:nvSpPr>
        <p:spPr>
          <a:xfrm>
            <a:off x="-739421" y="2599936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US" sz="2800" dirty="0"/>
              <a:t>Sept 08</a:t>
            </a:r>
            <a:br>
              <a:rPr lang="en-US" sz="2800" dirty="0"/>
            </a:br>
            <a:r>
              <a:rPr lang="en-US" sz="2800" dirty="0"/>
              <a:t>Sept 15</a:t>
            </a:r>
            <a:br>
              <a:rPr lang="en-US" sz="2800" dirty="0"/>
            </a:br>
            <a:r>
              <a:rPr lang="en-US" sz="2800" dirty="0"/>
              <a:t>Sept 22 </a:t>
            </a:r>
          </a:p>
          <a:p>
            <a:pPr algn="r"/>
            <a:r>
              <a:rPr lang="en-US" sz="2800" dirty="0"/>
              <a:t>Sept 29</a:t>
            </a:r>
            <a:endParaRPr lang="en-US" sz="28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 dirty="0"/>
              <a:t>Testing existing code</a:t>
            </a:r>
            <a:br>
              <a:rPr lang="en-US" sz="2800" dirty="0"/>
            </a:br>
            <a:r>
              <a:rPr lang="en-US" sz="2800" dirty="0"/>
              <a:t>Testing w/</a:t>
            </a:r>
            <a:r>
              <a:rPr lang="en-US" sz="2800" dirty="0" err="1"/>
              <a:t>ApprovalTests</a:t>
            </a:r>
            <a:br>
              <a:rPr lang="en-US" sz="2800" dirty="0"/>
            </a:br>
            <a:r>
              <a:rPr lang="en-US" sz="2800" dirty="0"/>
              <a:t>Testing </a:t>
            </a:r>
            <a:r>
              <a:rPr lang="en-US" sz="2800" dirty="0" err="1"/>
              <a:t>Globals</a:t>
            </a:r>
            <a:r>
              <a:rPr lang="en-US" sz="2800" dirty="0"/>
              <a:t> &amp; Services</a:t>
            </a:r>
            <a:br>
              <a:rPr lang="en-US" sz="2800" dirty="0"/>
            </a:br>
            <a:r>
              <a:rPr lang="en-US" sz="2800" dirty="0"/>
              <a:t>Testing inconsistent dates and hard to invoke code</a:t>
            </a:r>
            <a:br>
              <a:rPr lang="en-US" sz="2800" dirty="0"/>
            </a:br>
            <a:endParaRPr lang="en-US" sz="28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6167-6F94-DF45-9BCC-B2D8E7D653E8}"/>
              </a:ext>
            </a:extLst>
          </p:cNvPr>
          <p:cNvCxnSpPr>
            <a:cxnSpLocks/>
          </p:cNvCxnSpPr>
          <p:nvPr/>
        </p:nvCxnSpPr>
        <p:spPr>
          <a:xfrm>
            <a:off x="1543332" y="2432334"/>
            <a:ext cx="0" cy="20432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4935712-6BEC-F24A-852E-39D272AFE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10" y="13609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9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298704" y="633962"/>
            <a:ext cx="9741408" cy="387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Interested in </a:t>
            </a:r>
            <a:br>
              <a:rPr lang="en-US" dirty="0"/>
            </a:br>
            <a:r>
              <a:rPr lang="en-US" dirty="0"/>
              <a:t>learning the skills </a:t>
            </a:r>
            <a:br>
              <a:rPr lang="en-US" dirty="0"/>
            </a:br>
            <a:r>
              <a:rPr lang="en-US" dirty="0"/>
              <a:t>necessary </a:t>
            </a:r>
            <a:br>
              <a:rPr lang="en-US" dirty="0"/>
            </a:br>
            <a:r>
              <a:rPr lang="en-US" dirty="0"/>
              <a:t>to </a:t>
            </a:r>
            <a:r>
              <a:rPr lang="en-US" sz="6600" b="1" dirty="0"/>
              <a:t>master</a:t>
            </a:r>
            <a:r>
              <a:rPr lang="en-US" b="1" dirty="0"/>
              <a:t> </a:t>
            </a:r>
            <a:r>
              <a:rPr lang="en-US" dirty="0"/>
              <a:t>legacy code?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6205728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431</Words>
  <Application>Microsoft Macintosh PowerPoint</Application>
  <PresentationFormat>On-screen Show (16:9)</PresentationFormat>
  <Paragraphs>72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Dosis</vt:lpstr>
      <vt:lpstr>Dosis ExtraLight</vt:lpstr>
      <vt:lpstr>Titillium Web Light</vt:lpstr>
      <vt:lpstr>Mowbray template</vt:lpstr>
      <vt:lpstr>PowerPoint Presentation</vt:lpstr>
      <vt:lpstr>PowerPoint Presentation</vt:lpstr>
      <vt:lpstr>PowerPoint Presentation</vt:lpstr>
      <vt:lpstr>PowerPoint Presentation</vt:lpstr>
      <vt:lpstr>Learn to quickly and easily get existing C++ code under unit tests </vt:lpstr>
      <vt:lpstr>+ (optional)  1–on-1 consults with the instructors on your code</vt:lpstr>
      <vt:lpstr>+ (optional)  1–on-1 consults with the instructors on your code</vt:lpstr>
      <vt:lpstr>+ (optional)  1–on-1 consults with the instructors on your code</vt:lpstr>
      <vt:lpstr>Interested in  learning the skills  necessary  to master legacy code?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Llewellyn Falco</cp:lastModifiedBy>
  <cp:revision>66</cp:revision>
  <dcterms:modified xsi:type="dcterms:W3CDTF">2020-07-26T06:57:04Z</dcterms:modified>
</cp:coreProperties>
</file>