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87" r:id="rId2"/>
    <p:sldId id="932" r:id="rId3"/>
    <p:sldId id="388" r:id="rId4"/>
    <p:sldId id="389" r:id="rId5"/>
    <p:sldId id="934" r:id="rId6"/>
    <p:sldId id="935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BD5"/>
    <a:srgbClr val="399EB3"/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/>
    <p:restoredTop sz="86395"/>
  </p:normalViewPr>
  <p:slideViewPr>
    <p:cSldViewPr snapToGrid="0" snapToObjects="1" showGuides="1">
      <p:cViewPr varScale="1">
        <p:scale>
          <a:sx n="140" d="100"/>
          <a:sy n="140" d="100"/>
        </p:scale>
        <p:origin x="1504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5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089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834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93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630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15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9/13/20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084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62" r:id="rId3"/>
    <p:sldLayoutId id="214748366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Approval</a:t>
            </a:r>
            <a:br>
              <a:rPr lang="en" dirty="0"/>
            </a:br>
            <a:r>
              <a:rPr lang="en" dirty="0"/>
              <a:t>Testing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Check-in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Homework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718300" y="1902758"/>
            <a:ext cx="696561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Redo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the exercise, solo</a:t>
            </a:r>
          </a:p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Take </a:t>
            </a:r>
            <a:r>
              <a:rPr lang="en-US" sz="3600" b="1">
                <a:solidFill>
                  <a:schemeClr val="tx1"/>
                </a:solidFill>
                <a:latin typeface="Calibri" charset="0"/>
              </a:rPr>
              <a:t>notes </a:t>
            </a:r>
            <a:r>
              <a:rPr lang="en-US" sz="3000">
                <a:solidFill>
                  <a:schemeClr val="tx1"/>
                </a:solidFill>
                <a:latin typeface="Calibri" charset="0"/>
              </a:rPr>
              <a:t>around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printing</a:t>
            </a:r>
          </a:p>
        </p:txBody>
      </p:sp>
      <p:grpSp>
        <p:nvGrpSpPr>
          <p:cNvPr id="5" name="Google Shape;4144;p39">
            <a:extLst>
              <a:ext uri="{FF2B5EF4-FFF2-40B4-BE49-F238E27FC236}">
                <a16:creationId xmlns:a16="http://schemas.microsoft.com/office/drawing/2014/main" id="{0C3DFA75-C435-7C4F-8CC3-5446D677F976}"/>
              </a:ext>
            </a:extLst>
          </p:cNvPr>
          <p:cNvGrpSpPr/>
          <p:nvPr/>
        </p:nvGrpSpPr>
        <p:grpSpPr>
          <a:xfrm>
            <a:off x="6618090" y="3074333"/>
            <a:ext cx="798725" cy="798725"/>
            <a:chOff x="1922075" y="1629000"/>
            <a:chExt cx="437200" cy="437200"/>
          </a:xfrm>
        </p:grpSpPr>
        <p:sp>
          <p:nvSpPr>
            <p:cNvPr id="6" name="Google Shape;4145;p39">
              <a:extLst>
                <a:ext uri="{FF2B5EF4-FFF2-40B4-BE49-F238E27FC236}">
                  <a16:creationId xmlns:a16="http://schemas.microsoft.com/office/drawing/2014/main" id="{C4FDF5D7-CEDC-7245-B7FF-24B3409EB0BF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146;p39">
              <a:extLst>
                <a:ext uri="{FF2B5EF4-FFF2-40B4-BE49-F238E27FC236}">
                  <a16:creationId xmlns:a16="http://schemas.microsoft.com/office/drawing/2014/main" id="{E00F6C41-F849-B440-98DF-39F81FB95240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4062;p39">
            <a:extLst>
              <a:ext uri="{FF2B5EF4-FFF2-40B4-BE49-F238E27FC236}">
                <a16:creationId xmlns:a16="http://schemas.microsoft.com/office/drawing/2014/main" id="{9FDD00AD-D1B1-6844-B7F1-C2C7C09C79A9}"/>
              </a:ext>
            </a:extLst>
          </p:cNvPr>
          <p:cNvSpPr/>
          <p:nvPr/>
        </p:nvSpPr>
        <p:spPr>
          <a:xfrm>
            <a:off x="4818062" y="3304884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14166" y="0"/>
                </a:moveTo>
                <a:lnTo>
                  <a:pt x="14166" y="16755"/>
                </a:lnTo>
                <a:lnTo>
                  <a:pt x="14141" y="16926"/>
                </a:lnTo>
                <a:lnTo>
                  <a:pt x="14093" y="17072"/>
                </a:lnTo>
                <a:lnTo>
                  <a:pt x="14044" y="17194"/>
                </a:lnTo>
                <a:lnTo>
                  <a:pt x="13946" y="17341"/>
                </a:lnTo>
                <a:lnTo>
                  <a:pt x="13824" y="17438"/>
                </a:lnTo>
                <a:lnTo>
                  <a:pt x="13677" y="17512"/>
                </a:lnTo>
                <a:lnTo>
                  <a:pt x="13531" y="17561"/>
                </a:lnTo>
                <a:lnTo>
                  <a:pt x="13384" y="17585"/>
                </a:lnTo>
                <a:lnTo>
                  <a:pt x="0" y="17585"/>
                </a:lnTo>
                <a:lnTo>
                  <a:pt x="0" y="17731"/>
                </a:lnTo>
                <a:lnTo>
                  <a:pt x="25" y="17902"/>
                </a:lnTo>
                <a:lnTo>
                  <a:pt x="74" y="18049"/>
                </a:lnTo>
                <a:lnTo>
                  <a:pt x="123" y="18171"/>
                </a:lnTo>
                <a:lnTo>
                  <a:pt x="220" y="18318"/>
                </a:lnTo>
                <a:lnTo>
                  <a:pt x="342" y="18415"/>
                </a:lnTo>
                <a:lnTo>
                  <a:pt x="489" y="18489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8" y="18537"/>
                </a:lnTo>
                <a:lnTo>
                  <a:pt x="14654" y="18489"/>
                </a:lnTo>
                <a:lnTo>
                  <a:pt x="14801" y="18415"/>
                </a:lnTo>
                <a:lnTo>
                  <a:pt x="14923" y="18318"/>
                </a:lnTo>
                <a:lnTo>
                  <a:pt x="15021" y="18171"/>
                </a:lnTo>
                <a:lnTo>
                  <a:pt x="15069" y="18049"/>
                </a:lnTo>
                <a:lnTo>
                  <a:pt x="15118" y="17902"/>
                </a:lnTo>
                <a:lnTo>
                  <a:pt x="15143" y="17731"/>
                </a:lnTo>
                <a:lnTo>
                  <a:pt x="15143" y="733"/>
                </a:lnTo>
                <a:lnTo>
                  <a:pt x="15118" y="586"/>
                </a:lnTo>
                <a:lnTo>
                  <a:pt x="15069" y="440"/>
                </a:lnTo>
                <a:lnTo>
                  <a:pt x="15021" y="318"/>
                </a:lnTo>
                <a:lnTo>
                  <a:pt x="14923" y="196"/>
                </a:lnTo>
                <a:lnTo>
                  <a:pt x="14801" y="122"/>
                </a:lnTo>
                <a:lnTo>
                  <a:pt x="14654" y="49"/>
                </a:lnTo>
                <a:lnTo>
                  <a:pt x="14508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063;p39">
            <a:extLst>
              <a:ext uri="{FF2B5EF4-FFF2-40B4-BE49-F238E27FC236}">
                <a16:creationId xmlns:a16="http://schemas.microsoft.com/office/drawing/2014/main" id="{9DFF2F21-1E31-0047-A327-7C9F0C0C0F25}"/>
              </a:ext>
            </a:extLst>
          </p:cNvPr>
          <p:cNvSpPr/>
          <p:nvPr/>
        </p:nvSpPr>
        <p:spPr>
          <a:xfrm>
            <a:off x="4865619" y="3066905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7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064;p39">
            <a:extLst>
              <a:ext uri="{FF2B5EF4-FFF2-40B4-BE49-F238E27FC236}">
                <a16:creationId xmlns:a16="http://schemas.microsoft.com/office/drawing/2014/main" id="{B2406EEB-7196-644D-A4B1-ECF293AAECEC}"/>
              </a:ext>
            </a:extLst>
          </p:cNvPr>
          <p:cNvSpPr/>
          <p:nvPr/>
        </p:nvSpPr>
        <p:spPr>
          <a:xfrm>
            <a:off x="5189357" y="3066905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0" y="391"/>
                </a:lnTo>
                <a:lnTo>
                  <a:pt x="0" y="488"/>
                </a:lnTo>
                <a:lnTo>
                  <a:pt x="0" y="2052"/>
                </a:lnTo>
                <a:lnTo>
                  <a:pt x="0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099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099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065;p39">
            <a:extLst>
              <a:ext uri="{FF2B5EF4-FFF2-40B4-BE49-F238E27FC236}">
                <a16:creationId xmlns:a16="http://schemas.microsoft.com/office/drawing/2014/main" id="{286F158A-FD98-874B-B2CB-C13DFE7BF843}"/>
              </a:ext>
            </a:extLst>
          </p:cNvPr>
          <p:cNvSpPr/>
          <p:nvPr/>
        </p:nvSpPr>
        <p:spPr>
          <a:xfrm>
            <a:off x="5512998" y="3066905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8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8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3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066;p39">
            <a:extLst>
              <a:ext uri="{FF2B5EF4-FFF2-40B4-BE49-F238E27FC236}">
                <a16:creationId xmlns:a16="http://schemas.microsoft.com/office/drawing/2014/main" id="{D0FA0A2E-C2C8-594F-8F95-2DD2CDD5028D}"/>
              </a:ext>
            </a:extLst>
          </p:cNvPr>
          <p:cNvSpPr/>
          <p:nvPr/>
        </p:nvSpPr>
        <p:spPr>
          <a:xfrm>
            <a:off x="5836736" y="3066905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067;p39">
            <a:extLst>
              <a:ext uri="{FF2B5EF4-FFF2-40B4-BE49-F238E27FC236}">
                <a16:creationId xmlns:a16="http://schemas.microsoft.com/office/drawing/2014/main" id="{E315DE9B-FD86-5244-9A37-895E1E8D9A04}"/>
              </a:ext>
            </a:extLst>
          </p:cNvPr>
          <p:cNvSpPr/>
          <p:nvPr/>
        </p:nvSpPr>
        <p:spPr>
          <a:xfrm>
            <a:off x="4675294" y="3157341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2540" y="171"/>
                </a:moveTo>
                <a:lnTo>
                  <a:pt x="2711" y="195"/>
                </a:lnTo>
                <a:lnTo>
                  <a:pt x="2882" y="244"/>
                </a:lnTo>
                <a:lnTo>
                  <a:pt x="3053" y="318"/>
                </a:lnTo>
                <a:lnTo>
                  <a:pt x="3175" y="440"/>
                </a:lnTo>
                <a:lnTo>
                  <a:pt x="3297" y="562"/>
                </a:lnTo>
                <a:lnTo>
                  <a:pt x="3370" y="733"/>
                </a:lnTo>
                <a:lnTo>
                  <a:pt x="3419" y="904"/>
                </a:lnTo>
                <a:lnTo>
                  <a:pt x="3444" y="1075"/>
                </a:lnTo>
                <a:lnTo>
                  <a:pt x="3419" y="1246"/>
                </a:lnTo>
                <a:lnTo>
                  <a:pt x="3370" y="1417"/>
                </a:lnTo>
                <a:lnTo>
                  <a:pt x="3297" y="1588"/>
                </a:lnTo>
                <a:lnTo>
                  <a:pt x="3175" y="1710"/>
                </a:lnTo>
                <a:lnTo>
                  <a:pt x="3053" y="1832"/>
                </a:lnTo>
                <a:lnTo>
                  <a:pt x="2882" y="1905"/>
                </a:lnTo>
                <a:lnTo>
                  <a:pt x="2711" y="1954"/>
                </a:lnTo>
                <a:lnTo>
                  <a:pt x="2540" y="1978"/>
                </a:lnTo>
                <a:lnTo>
                  <a:pt x="2369" y="1954"/>
                </a:lnTo>
                <a:lnTo>
                  <a:pt x="2198" y="1905"/>
                </a:lnTo>
                <a:lnTo>
                  <a:pt x="2027" y="1832"/>
                </a:lnTo>
                <a:lnTo>
                  <a:pt x="1905" y="1710"/>
                </a:lnTo>
                <a:lnTo>
                  <a:pt x="1783" y="1588"/>
                </a:lnTo>
                <a:lnTo>
                  <a:pt x="1710" y="1417"/>
                </a:lnTo>
                <a:lnTo>
                  <a:pt x="1661" y="1246"/>
                </a:lnTo>
                <a:lnTo>
                  <a:pt x="1636" y="1075"/>
                </a:lnTo>
                <a:lnTo>
                  <a:pt x="1661" y="904"/>
                </a:lnTo>
                <a:lnTo>
                  <a:pt x="1710" y="733"/>
                </a:lnTo>
                <a:lnTo>
                  <a:pt x="1783" y="562"/>
                </a:lnTo>
                <a:lnTo>
                  <a:pt x="1905" y="440"/>
                </a:lnTo>
                <a:lnTo>
                  <a:pt x="2027" y="318"/>
                </a:lnTo>
                <a:lnTo>
                  <a:pt x="2198" y="244"/>
                </a:lnTo>
                <a:lnTo>
                  <a:pt x="2369" y="195"/>
                </a:lnTo>
                <a:lnTo>
                  <a:pt x="2540" y="171"/>
                </a:lnTo>
                <a:close/>
                <a:moveTo>
                  <a:pt x="5862" y="171"/>
                </a:moveTo>
                <a:lnTo>
                  <a:pt x="6033" y="195"/>
                </a:lnTo>
                <a:lnTo>
                  <a:pt x="6204" y="244"/>
                </a:lnTo>
                <a:lnTo>
                  <a:pt x="6374" y="318"/>
                </a:lnTo>
                <a:lnTo>
                  <a:pt x="6497" y="440"/>
                </a:lnTo>
                <a:lnTo>
                  <a:pt x="6619" y="562"/>
                </a:lnTo>
                <a:lnTo>
                  <a:pt x="6692" y="733"/>
                </a:lnTo>
                <a:lnTo>
                  <a:pt x="6741" y="904"/>
                </a:lnTo>
                <a:lnTo>
                  <a:pt x="6765" y="1075"/>
                </a:lnTo>
                <a:lnTo>
                  <a:pt x="6741" y="1246"/>
                </a:lnTo>
                <a:lnTo>
                  <a:pt x="6692" y="1417"/>
                </a:lnTo>
                <a:lnTo>
                  <a:pt x="6619" y="1588"/>
                </a:lnTo>
                <a:lnTo>
                  <a:pt x="6497" y="1710"/>
                </a:lnTo>
                <a:lnTo>
                  <a:pt x="6374" y="1832"/>
                </a:lnTo>
                <a:lnTo>
                  <a:pt x="6204" y="1905"/>
                </a:lnTo>
                <a:lnTo>
                  <a:pt x="6033" y="1954"/>
                </a:lnTo>
                <a:lnTo>
                  <a:pt x="5862" y="1978"/>
                </a:lnTo>
                <a:lnTo>
                  <a:pt x="5691" y="1954"/>
                </a:lnTo>
                <a:lnTo>
                  <a:pt x="5520" y="1905"/>
                </a:lnTo>
                <a:lnTo>
                  <a:pt x="5349" y="1832"/>
                </a:lnTo>
                <a:lnTo>
                  <a:pt x="5227" y="1710"/>
                </a:lnTo>
                <a:lnTo>
                  <a:pt x="5104" y="1588"/>
                </a:lnTo>
                <a:lnTo>
                  <a:pt x="5031" y="1417"/>
                </a:lnTo>
                <a:lnTo>
                  <a:pt x="4982" y="1246"/>
                </a:lnTo>
                <a:lnTo>
                  <a:pt x="4958" y="1075"/>
                </a:lnTo>
                <a:lnTo>
                  <a:pt x="4982" y="904"/>
                </a:lnTo>
                <a:lnTo>
                  <a:pt x="5031" y="733"/>
                </a:lnTo>
                <a:lnTo>
                  <a:pt x="5104" y="562"/>
                </a:lnTo>
                <a:lnTo>
                  <a:pt x="5227" y="440"/>
                </a:lnTo>
                <a:lnTo>
                  <a:pt x="5349" y="318"/>
                </a:lnTo>
                <a:lnTo>
                  <a:pt x="5520" y="244"/>
                </a:lnTo>
                <a:lnTo>
                  <a:pt x="5691" y="195"/>
                </a:lnTo>
                <a:lnTo>
                  <a:pt x="5862" y="171"/>
                </a:lnTo>
                <a:close/>
                <a:moveTo>
                  <a:pt x="9183" y="171"/>
                </a:moveTo>
                <a:lnTo>
                  <a:pt x="9354" y="195"/>
                </a:lnTo>
                <a:lnTo>
                  <a:pt x="9525" y="244"/>
                </a:lnTo>
                <a:lnTo>
                  <a:pt x="9696" y="318"/>
                </a:lnTo>
                <a:lnTo>
                  <a:pt x="9818" y="440"/>
                </a:lnTo>
                <a:lnTo>
                  <a:pt x="9940" y="562"/>
                </a:lnTo>
                <a:lnTo>
                  <a:pt x="10014" y="733"/>
                </a:lnTo>
                <a:lnTo>
                  <a:pt x="10062" y="904"/>
                </a:lnTo>
                <a:lnTo>
                  <a:pt x="10087" y="1075"/>
                </a:lnTo>
                <a:lnTo>
                  <a:pt x="10062" y="1246"/>
                </a:lnTo>
                <a:lnTo>
                  <a:pt x="10014" y="1417"/>
                </a:lnTo>
                <a:lnTo>
                  <a:pt x="9940" y="1588"/>
                </a:lnTo>
                <a:lnTo>
                  <a:pt x="9818" y="1710"/>
                </a:lnTo>
                <a:lnTo>
                  <a:pt x="9696" y="1832"/>
                </a:lnTo>
                <a:lnTo>
                  <a:pt x="9525" y="1905"/>
                </a:lnTo>
                <a:lnTo>
                  <a:pt x="9354" y="1954"/>
                </a:lnTo>
                <a:lnTo>
                  <a:pt x="9183" y="1978"/>
                </a:lnTo>
                <a:lnTo>
                  <a:pt x="9012" y="1954"/>
                </a:lnTo>
                <a:lnTo>
                  <a:pt x="8841" y="1905"/>
                </a:lnTo>
                <a:lnTo>
                  <a:pt x="8670" y="1832"/>
                </a:lnTo>
                <a:lnTo>
                  <a:pt x="8548" y="1710"/>
                </a:lnTo>
                <a:lnTo>
                  <a:pt x="8426" y="1588"/>
                </a:lnTo>
                <a:lnTo>
                  <a:pt x="8353" y="1417"/>
                </a:lnTo>
                <a:lnTo>
                  <a:pt x="8304" y="1246"/>
                </a:lnTo>
                <a:lnTo>
                  <a:pt x="8279" y="1075"/>
                </a:lnTo>
                <a:lnTo>
                  <a:pt x="8304" y="904"/>
                </a:lnTo>
                <a:lnTo>
                  <a:pt x="8353" y="733"/>
                </a:lnTo>
                <a:lnTo>
                  <a:pt x="8426" y="562"/>
                </a:lnTo>
                <a:lnTo>
                  <a:pt x="8548" y="440"/>
                </a:lnTo>
                <a:lnTo>
                  <a:pt x="8670" y="318"/>
                </a:lnTo>
                <a:lnTo>
                  <a:pt x="8841" y="244"/>
                </a:lnTo>
                <a:lnTo>
                  <a:pt x="9012" y="195"/>
                </a:lnTo>
                <a:lnTo>
                  <a:pt x="9183" y="171"/>
                </a:lnTo>
                <a:close/>
                <a:moveTo>
                  <a:pt x="12505" y="171"/>
                </a:moveTo>
                <a:lnTo>
                  <a:pt x="12676" y="195"/>
                </a:lnTo>
                <a:lnTo>
                  <a:pt x="12847" y="244"/>
                </a:lnTo>
                <a:lnTo>
                  <a:pt x="13018" y="318"/>
                </a:lnTo>
                <a:lnTo>
                  <a:pt x="13140" y="440"/>
                </a:lnTo>
                <a:lnTo>
                  <a:pt x="13262" y="562"/>
                </a:lnTo>
                <a:lnTo>
                  <a:pt x="13335" y="733"/>
                </a:lnTo>
                <a:lnTo>
                  <a:pt x="13384" y="904"/>
                </a:lnTo>
                <a:lnTo>
                  <a:pt x="13408" y="1075"/>
                </a:lnTo>
                <a:lnTo>
                  <a:pt x="13384" y="1246"/>
                </a:lnTo>
                <a:lnTo>
                  <a:pt x="13335" y="1417"/>
                </a:lnTo>
                <a:lnTo>
                  <a:pt x="13262" y="1588"/>
                </a:lnTo>
                <a:lnTo>
                  <a:pt x="13140" y="1710"/>
                </a:lnTo>
                <a:lnTo>
                  <a:pt x="13018" y="1832"/>
                </a:lnTo>
                <a:lnTo>
                  <a:pt x="12847" y="1905"/>
                </a:lnTo>
                <a:lnTo>
                  <a:pt x="12676" y="1954"/>
                </a:lnTo>
                <a:lnTo>
                  <a:pt x="12505" y="1978"/>
                </a:lnTo>
                <a:lnTo>
                  <a:pt x="12334" y="1954"/>
                </a:lnTo>
                <a:lnTo>
                  <a:pt x="12163" y="1905"/>
                </a:lnTo>
                <a:lnTo>
                  <a:pt x="11992" y="1832"/>
                </a:lnTo>
                <a:lnTo>
                  <a:pt x="11870" y="1710"/>
                </a:lnTo>
                <a:lnTo>
                  <a:pt x="11748" y="1588"/>
                </a:lnTo>
                <a:lnTo>
                  <a:pt x="11674" y="1417"/>
                </a:lnTo>
                <a:lnTo>
                  <a:pt x="11625" y="1246"/>
                </a:lnTo>
                <a:lnTo>
                  <a:pt x="11601" y="1075"/>
                </a:lnTo>
                <a:lnTo>
                  <a:pt x="11625" y="904"/>
                </a:lnTo>
                <a:lnTo>
                  <a:pt x="11674" y="733"/>
                </a:lnTo>
                <a:lnTo>
                  <a:pt x="11748" y="562"/>
                </a:lnTo>
                <a:lnTo>
                  <a:pt x="11870" y="440"/>
                </a:lnTo>
                <a:lnTo>
                  <a:pt x="11992" y="318"/>
                </a:lnTo>
                <a:lnTo>
                  <a:pt x="12163" y="244"/>
                </a:lnTo>
                <a:lnTo>
                  <a:pt x="12334" y="195"/>
                </a:lnTo>
                <a:lnTo>
                  <a:pt x="12505" y="171"/>
                </a:lnTo>
                <a:close/>
                <a:moveTo>
                  <a:pt x="13091" y="5520"/>
                </a:moveTo>
                <a:lnTo>
                  <a:pt x="13189" y="5544"/>
                </a:lnTo>
                <a:lnTo>
                  <a:pt x="13262" y="5593"/>
                </a:lnTo>
                <a:lnTo>
                  <a:pt x="13311" y="5666"/>
                </a:lnTo>
                <a:lnTo>
                  <a:pt x="13335" y="5764"/>
                </a:lnTo>
                <a:lnTo>
                  <a:pt x="13311" y="5862"/>
                </a:lnTo>
                <a:lnTo>
                  <a:pt x="13262" y="5935"/>
                </a:lnTo>
                <a:lnTo>
                  <a:pt x="13189" y="5984"/>
                </a:lnTo>
                <a:lnTo>
                  <a:pt x="13091" y="6008"/>
                </a:lnTo>
                <a:lnTo>
                  <a:pt x="1954" y="6008"/>
                </a:lnTo>
                <a:lnTo>
                  <a:pt x="1856" y="5984"/>
                </a:lnTo>
                <a:lnTo>
                  <a:pt x="1783" y="5935"/>
                </a:lnTo>
                <a:lnTo>
                  <a:pt x="1734" y="5862"/>
                </a:lnTo>
                <a:lnTo>
                  <a:pt x="1710" y="5764"/>
                </a:lnTo>
                <a:lnTo>
                  <a:pt x="1734" y="5666"/>
                </a:lnTo>
                <a:lnTo>
                  <a:pt x="1783" y="5593"/>
                </a:lnTo>
                <a:lnTo>
                  <a:pt x="1856" y="5544"/>
                </a:lnTo>
                <a:lnTo>
                  <a:pt x="1954" y="5520"/>
                </a:lnTo>
                <a:close/>
                <a:moveTo>
                  <a:pt x="13189" y="7840"/>
                </a:moveTo>
                <a:lnTo>
                  <a:pt x="13262" y="7913"/>
                </a:lnTo>
                <a:lnTo>
                  <a:pt x="13311" y="7986"/>
                </a:lnTo>
                <a:lnTo>
                  <a:pt x="13335" y="8084"/>
                </a:lnTo>
                <a:lnTo>
                  <a:pt x="13311" y="8182"/>
                </a:lnTo>
                <a:lnTo>
                  <a:pt x="13262" y="8255"/>
                </a:lnTo>
                <a:lnTo>
                  <a:pt x="13189" y="8304"/>
                </a:lnTo>
                <a:lnTo>
                  <a:pt x="13091" y="8328"/>
                </a:lnTo>
                <a:lnTo>
                  <a:pt x="1954" y="8328"/>
                </a:lnTo>
                <a:lnTo>
                  <a:pt x="1856" y="8304"/>
                </a:lnTo>
                <a:lnTo>
                  <a:pt x="1783" y="8255"/>
                </a:lnTo>
                <a:lnTo>
                  <a:pt x="1734" y="8182"/>
                </a:lnTo>
                <a:lnTo>
                  <a:pt x="1710" y="8084"/>
                </a:lnTo>
                <a:lnTo>
                  <a:pt x="1734" y="7986"/>
                </a:lnTo>
                <a:lnTo>
                  <a:pt x="1783" y="7913"/>
                </a:lnTo>
                <a:lnTo>
                  <a:pt x="1856" y="7840"/>
                </a:lnTo>
                <a:close/>
                <a:moveTo>
                  <a:pt x="13091" y="10136"/>
                </a:moveTo>
                <a:lnTo>
                  <a:pt x="13189" y="10160"/>
                </a:lnTo>
                <a:lnTo>
                  <a:pt x="13262" y="10209"/>
                </a:lnTo>
                <a:lnTo>
                  <a:pt x="13311" y="10282"/>
                </a:lnTo>
                <a:lnTo>
                  <a:pt x="13335" y="10380"/>
                </a:lnTo>
                <a:lnTo>
                  <a:pt x="13311" y="10478"/>
                </a:lnTo>
                <a:lnTo>
                  <a:pt x="13262" y="10551"/>
                </a:lnTo>
                <a:lnTo>
                  <a:pt x="13189" y="10600"/>
                </a:lnTo>
                <a:lnTo>
                  <a:pt x="13091" y="10624"/>
                </a:lnTo>
                <a:lnTo>
                  <a:pt x="1954" y="10624"/>
                </a:lnTo>
                <a:lnTo>
                  <a:pt x="1856" y="10600"/>
                </a:lnTo>
                <a:lnTo>
                  <a:pt x="1783" y="10551"/>
                </a:lnTo>
                <a:lnTo>
                  <a:pt x="1734" y="10478"/>
                </a:lnTo>
                <a:lnTo>
                  <a:pt x="1710" y="10380"/>
                </a:lnTo>
                <a:lnTo>
                  <a:pt x="1734" y="10282"/>
                </a:lnTo>
                <a:lnTo>
                  <a:pt x="1783" y="10209"/>
                </a:lnTo>
                <a:lnTo>
                  <a:pt x="1856" y="10160"/>
                </a:lnTo>
                <a:lnTo>
                  <a:pt x="1954" y="10136"/>
                </a:lnTo>
                <a:close/>
                <a:moveTo>
                  <a:pt x="8206" y="12456"/>
                </a:moveTo>
                <a:lnTo>
                  <a:pt x="8304" y="12480"/>
                </a:lnTo>
                <a:lnTo>
                  <a:pt x="8377" y="12529"/>
                </a:lnTo>
                <a:lnTo>
                  <a:pt x="8426" y="12602"/>
                </a:lnTo>
                <a:lnTo>
                  <a:pt x="8450" y="12700"/>
                </a:lnTo>
                <a:lnTo>
                  <a:pt x="8426" y="12798"/>
                </a:lnTo>
                <a:lnTo>
                  <a:pt x="8377" y="12871"/>
                </a:lnTo>
                <a:lnTo>
                  <a:pt x="8304" y="12920"/>
                </a:lnTo>
                <a:lnTo>
                  <a:pt x="8206" y="12944"/>
                </a:lnTo>
                <a:lnTo>
                  <a:pt x="1954" y="12944"/>
                </a:lnTo>
                <a:lnTo>
                  <a:pt x="1856" y="12920"/>
                </a:lnTo>
                <a:lnTo>
                  <a:pt x="1783" y="12871"/>
                </a:lnTo>
                <a:lnTo>
                  <a:pt x="1734" y="12798"/>
                </a:lnTo>
                <a:lnTo>
                  <a:pt x="1710" y="12700"/>
                </a:lnTo>
                <a:lnTo>
                  <a:pt x="1734" y="12602"/>
                </a:lnTo>
                <a:lnTo>
                  <a:pt x="1783" y="12529"/>
                </a:lnTo>
                <a:lnTo>
                  <a:pt x="1856" y="12480"/>
                </a:lnTo>
                <a:lnTo>
                  <a:pt x="1954" y="12456"/>
                </a:lnTo>
                <a:close/>
                <a:moveTo>
                  <a:pt x="782" y="0"/>
                </a:moveTo>
                <a:lnTo>
                  <a:pt x="635" y="25"/>
                </a:lnTo>
                <a:lnTo>
                  <a:pt x="489" y="73"/>
                </a:lnTo>
                <a:lnTo>
                  <a:pt x="342" y="122"/>
                </a:lnTo>
                <a:lnTo>
                  <a:pt x="220" y="220"/>
                </a:lnTo>
                <a:lnTo>
                  <a:pt x="122" y="342"/>
                </a:lnTo>
                <a:lnTo>
                  <a:pt x="73" y="489"/>
                </a:lnTo>
                <a:lnTo>
                  <a:pt x="24" y="635"/>
                </a:lnTo>
                <a:lnTo>
                  <a:pt x="0" y="782"/>
                </a:lnTo>
                <a:lnTo>
                  <a:pt x="0" y="17780"/>
                </a:lnTo>
                <a:lnTo>
                  <a:pt x="24" y="17927"/>
                </a:lnTo>
                <a:lnTo>
                  <a:pt x="73" y="18073"/>
                </a:lnTo>
                <a:lnTo>
                  <a:pt x="122" y="18220"/>
                </a:lnTo>
                <a:lnTo>
                  <a:pt x="220" y="18342"/>
                </a:lnTo>
                <a:lnTo>
                  <a:pt x="342" y="18440"/>
                </a:lnTo>
                <a:lnTo>
                  <a:pt x="489" y="18488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7" y="18537"/>
                </a:lnTo>
                <a:lnTo>
                  <a:pt x="14654" y="18488"/>
                </a:lnTo>
                <a:lnTo>
                  <a:pt x="14800" y="18440"/>
                </a:lnTo>
                <a:lnTo>
                  <a:pt x="14923" y="18342"/>
                </a:lnTo>
                <a:lnTo>
                  <a:pt x="15020" y="18220"/>
                </a:lnTo>
                <a:lnTo>
                  <a:pt x="15069" y="18073"/>
                </a:lnTo>
                <a:lnTo>
                  <a:pt x="15118" y="17927"/>
                </a:lnTo>
                <a:lnTo>
                  <a:pt x="15142" y="17780"/>
                </a:lnTo>
                <a:lnTo>
                  <a:pt x="15142" y="782"/>
                </a:lnTo>
                <a:lnTo>
                  <a:pt x="15118" y="635"/>
                </a:lnTo>
                <a:lnTo>
                  <a:pt x="15069" y="489"/>
                </a:lnTo>
                <a:lnTo>
                  <a:pt x="15020" y="342"/>
                </a:lnTo>
                <a:lnTo>
                  <a:pt x="14923" y="220"/>
                </a:lnTo>
                <a:lnTo>
                  <a:pt x="14800" y="122"/>
                </a:lnTo>
                <a:lnTo>
                  <a:pt x="14654" y="73"/>
                </a:lnTo>
                <a:lnTo>
                  <a:pt x="14507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86B273-1344-C346-8401-BC394F4F7259}"/>
              </a:ext>
            </a:extLst>
          </p:cNvPr>
          <p:cNvSpPr/>
          <p:nvPr/>
        </p:nvSpPr>
        <p:spPr>
          <a:xfrm>
            <a:off x="4733365" y="3588444"/>
            <a:ext cx="1290917" cy="937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1568C-726F-9B41-80B8-0DAADD8DE862}"/>
              </a:ext>
            </a:extLst>
          </p:cNvPr>
          <p:cNvSpPr txBox="1"/>
          <p:nvPr/>
        </p:nvSpPr>
        <p:spPr>
          <a:xfrm>
            <a:off x="4814503" y="3461978"/>
            <a:ext cx="10096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Existing: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Classes: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Ideas:</a:t>
            </a:r>
          </a:p>
        </p:txBody>
      </p:sp>
    </p:spTree>
    <p:extLst>
      <p:ext uri="{BB962C8B-B14F-4D97-AF65-F5344CB8AC3E}">
        <p14:creationId xmlns:p14="http://schemas.microsoft.com/office/powerpoint/2010/main" val="408149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DA4ACE-E39D-9D44-8935-27C775525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566" y="1265423"/>
            <a:ext cx="4279900" cy="850900"/>
          </a:xfrm>
          <a:prstGeom prst="rect">
            <a:avLst/>
          </a:prstGeom>
        </p:spPr>
      </p:pic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Solo Exercise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3878;p19">
            <a:extLst>
              <a:ext uri="{FF2B5EF4-FFF2-40B4-BE49-F238E27FC236}">
                <a16:creationId xmlns:a16="http://schemas.microsoft.com/office/drawing/2014/main" id="{3C541D87-90C1-9B40-A10F-0F5F4C61129C}"/>
              </a:ext>
            </a:extLst>
          </p:cNvPr>
          <p:cNvSpPr txBox="1">
            <a:spLocks/>
          </p:cNvSpPr>
          <p:nvPr/>
        </p:nvSpPr>
        <p:spPr>
          <a:xfrm>
            <a:off x="5304917" y="1708423"/>
            <a:ext cx="699141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Didn’t do</a:t>
            </a:r>
          </a:p>
        </p:txBody>
      </p:sp>
      <p:sp>
        <p:nvSpPr>
          <p:cNvPr id="9" name="Google Shape;3878;p19">
            <a:extLst>
              <a:ext uri="{FF2B5EF4-FFF2-40B4-BE49-F238E27FC236}">
                <a16:creationId xmlns:a16="http://schemas.microsoft.com/office/drawing/2014/main" id="{83ECEC4E-F607-EA41-914F-E97EC17E94D7}"/>
              </a:ext>
            </a:extLst>
          </p:cNvPr>
          <p:cNvSpPr txBox="1">
            <a:spLocks/>
          </p:cNvSpPr>
          <p:nvPr/>
        </p:nvSpPr>
        <p:spPr>
          <a:xfrm>
            <a:off x="1957566" y="1708423"/>
            <a:ext cx="839373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Went well</a:t>
            </a:r>
          </a:p>
        </p:txBody>
      </p:sp>
      <p:sp>
        <p:nvSpPr>
          <p:cNvPr id="11" name="Google Shape;3878;p19">
            <a:extLst>
              <a:ext uri="{FF2B5EF4-FFF2-40B4-BE49-F238E27FC236}">
                <a16:creationId xmlns:a16="http://schemas.microsoft.com/office/drawing/2014/main" id="{9AD463AF-A315-2242-8765-B6DCC9B1DC1C}"/>
              </a:ext>
            </a:extLst>
          </p:cNvPr>
          <p:cNvSpPr txBox="1">
            <a:spLocks/>
          </p:cNvSpPr>
          <p:nvPr/>
        </p:nvSpPr>
        <p:spPr>
          <a:xfrm>
            <a:off x="3960102" y="1708423"/>
            <a:ext cx="839373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Didn’t </a:t>
            </a:r>
            <a:br>
              <a:rPr lang="en-GB" sz="1000" dirty="0">
                <a:solidFill>
                  <a:schemeClr val="tx2"/>
                </a:solidFill>
              </a:rPr>
            </a:br>
            <a:r>
              <a:rPr lang="en-GB" sz="1000" dirty="0">
                <a:solidFill>
                  <a:schemeClr val="tx2"/>
                </a:solidFill>
              </a:rPr>
              <a:t>go well</a:t>
            </a:r>
          </a:p>
        </p:txBody>
      </p:sp>
    </p:spTree>
    <p:extLst>
      <p:ext uri="{BB962C8B-B14F-4D97-AF65-F5344CB8AC3E}">
        <p14:creationId xmlns:p14="http://schemas.microsoft.com/office/powerpoint/2010/main" val="96295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Existing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2800" dirty="0">
                <a:solidFill>
                  <a:srgbClr val="D3EBD5"/>
                </a:solidFill>
              </a:rPr>
              <a:t>What did you find to display data as text?</a:t>
            </a:r>
            <a:endParaRPr lang="en-GB" sz="7200" dirty="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0" name="Google Shape;4144;p39">
            <a:extLst>
              <a:ext uri="{FF2B5EF4-FFF2-40B4-BE49-F238E27FC236}">
                <a16:creationId xmlns:a16="http://schemas.microsoft.com/office/drawing/2014/main" id="{1CAC4F7F-7A0B-A440-881E-2B8DDF446E57}"/>
              </a:ext>
            </a:extLst>
          </p:cNvPr>
          <p:cNvGrpSpPr/>
          <p:nvPr/>
        </p:nvGrpSpPr>
        <p:grpSpPr>
          <a:xfrm>
            <a:off x="6398634" y="610681"/>
            <a:ext cx="798725" cy="798725"/>
            <a:chOff x="1922075" y="1629000"/>
            <a:chExt cx="437200" cy="437200"/>
          </a:xfrm>
          <a:solidFill>
            <a:schemeClr val="accent2"/>
          </a:solidFill>
        </p:grpSpPr>
        <p:sp>
          <p:nvSpPr>
            <p:cNvPr id="11" name="Google Shape;4145;p39">
              <a:extLst>
                <a:ext uri="{FF2B5EF4-FFF2-40B4-BE49-F238E27FC236}">
                  <a16:creationId xmlns:a16="http://schemas.microsoft.com/office/drawing/2014/main" id="{D0FADDE3-7E20-B044-8DF7-6DE901856E94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46;p39">
              <a:extLst>
                <a:ext uri="{FF2B5EF4-FFF2-40B4-BE49-F238E27FC236}">
                  <a16:creationId xmlns:a16="http://schemas.microsoft.com/office/drawing/2014/main" id="{20AB2862-8363-884D-A97B-B42A7DDBBDE7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4062;p39">
            <a:extLst>
              <a:ext uri="{FF2B5EF4-FFF2-40B4-BE49-F238E27FC236}">
                <a16:creationId xmlns:a16="http://schemas.microsoft.com/office/drawing/2014/main" id="{FE76C9B1-543B-A145-B64F-8AE80FA24341}"/>
              </a:ext>
            </a:extLst>
          </p:cNvPr>
          <p:cNvSpPr/>
          <p:nvPr/>
        </p:nvSpPr>
        <p:spPr>
          <a:xfrm>
            <a:off x="4598606" y="841232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14166" y="0"/>
                </a:moveTo>
                <a:lnTo>
                  <a:pt x="14166" y="16755"/>
                </a:lnTo>
                <a:lnTo>
                  <a:pt x="14141" y="16926"/>
                </a:lnTo>
                <a:lnTo>
                  <a:pt x="14093" y="17072"/>
                </a:lnTo>
                <a:lnTo>
                  <a:pt x="14044" y="17194"/>
                </a:lnTo>
                <a:lnTo>
                  <a:pt x="13946" y="17341"/>
                </a:lnTo>
                <a:lnTo>
                  <a:pt x="13824" y="17438"/>
                </a:lnTo>
                <a:lnTo>
                  <a:pt x="13677" y="17512"/>
                </a:lnTo>
                <a:lnTo>
                  <a:pt x="13531" y="17561"/>
                </a:lnTo>
                <a:lnTo>
                  <a:pt x="13384" y="17585"/>
                </a:lnTo>
                <a:lnTo>
                  <a:pt x="0" y="17585"/>
                </a:lnTo>
                <a:lnTo>
                  <a:pt x="0" y="17731"/>
                </a:lnTo>
                <a:lnTo>
                  <a:pt x="25" y="17902"/>
                </a:lnTo>
                <a:lnTo>
                  <a:pt x="74" y="18049"/>
                </a:lnTo>
                <a:lnTo>
                  <a:pt x="123" y="18171"/>
                </a:lnTo>
                <a:lnTo>
                  <a:pt x="220" y="18318"/>
                </a:lnTo>
                <a:lnTo>
                  <a:pt x="342" y="18415"/>
                </a:lnTo>
                <a:lnTo>
                  <a:pt x="489" y="18489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8" y="18537"/>
                </a:lnTo>
                <a:lnTo>
                  <a:pt x="14654" y="18489"/>
                </a:lnTo>
                <a:lnTo>
                  <a:pt x="14801" y="18415"/>
                </a:lnTo>
                <a:lnTo>
                  <a:pt x="14923" y="18318"/>
                </a:lnTo>
                <a:lnTo>
                  <a:pt x="15021" y="18171"/>
                </a:lnTo>
                <a:lnTo>
                  <a:pt x="15069" y="18049"/>
                </a:lnTo>
                <a:lnTo>
                  <a:pt x="15118" y="17902"/>
                </a:lnTo>
                <a:lnTo>
                  <a:pt x="15143" y="17731"/>
                </a:lnTo>
                <a:lnTo>
                  <a:pt x="15143" y="733"/>
                </a:lnTo>
                <a:lnTo>
                  <a:pt x="15118" y="586"/>
                </a:lnTo>
                <a:lnTo>
                  <a:pt x="15069" y="440"/>
                </a:lnTo>
                <a:lnTo>
                  <a:pt x="15021" y="318"/>
                </a:lnTo>
                <a:lnTo>
                  <a:pt x="14923" y="196"/>
                </a:lnTo>
                <a:lnTo>
                  <a:pt x="14801" y="122"/>
                </a:lnTo>
                <a:lnTo>
                  <a:pt x="14654" y="49"/>
                </a:lnTo>
                <a:lnTo>
                  <a:pt x="14508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063;p39">
            <a:extLst>
              <a:ext uri="{FF2B5EF4-FFF2-40B4-BE49-F238E27FC236}">
                <a16:creationId xmlns:a16="http://schemas.microsoft.com/office/drawing/2014/main" id="{5597E680-8626-C741-9922-CC11599BCD83}"/>
              </a:ext>
            </a:extLst>
          </p:cNvPr>
          <p:cNvSpPr/>
          <p:nvPr/>
        </p:nvSpPr>
        <p:spPr>
          <a:xfrm>
            <a:off x="4646163" y="603253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7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064;p39">
            <a:extLst>
              <a:ext uri="{FF2B5EF4-FFF2-40B4-BE49-F238E27FC236}">
                <a16:creationId xmlns:a16="http://schemas.microsoft.com/office/drawing/2014/main" id="{251A7D5D-56C6-8946-8261-0BCA72047C3B}"/>
              </a:ext>
            </a:extLst>
          </p:cNvPr>
          <p:cNvSpPr/>
          <p:nvPr/>
        </p:nvSpPr>
        <p:spPr>
          <a:xfrm>
            <a:off x="4969901" y="603253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0" y="391"/>
                </a:lnTo>
                <a:lnTo>
                  <a:pt x="0" y="488"/>
                </a:lnTo>
                <a:lnTo>
                  <a:pt x="0" y="2052"/>
                </a:lnTo>
                <a:lnTo>
                  <a:pt x="0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099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099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065;p39">
            <a:extLst>
              <a:ext uri="{FF2B5EF4-FFF2-40B4-BE49-F238E27FC236}">
                <a16:creationId xmlns:a16="http://schemas.microsoft.com/office/drawing/2014/main" id="{D0CA41DD-6BA3-2B44-8537-4F37C2936E56}"/>
              </a:ext>
            </a:extLst>
          </p:cNvPr>
          <p:cNvSpPr/>
          <p:nvPr/>
        </p:nvSpPr>
        <p:spPr>
          <a:xfrm>
            <a:off x="5293542" y="603253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8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8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3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066;p39">
            <a:extLst>
              <a:ext uri="{FF2B5EF4-FFF2-40B4-BE49-F238E27FC236}">
                <a16:creationId xmlns:a16="http://schemas.microsoft.com/office/drawing/2014/main" id="{7067A444-8552-AD4B-A1DD-90E2E63630C3}"/>
              </a:ext>
            </a:extLst>
          </p:cNvPr>
          <p:cNvSpPr/>
          <p:nvPr/>
        </p:nvSpPr>
        <p:spPr>
          <a:xfrm>
            <a:off x="5617280" y="603253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067;p39">
            <a:extLst>
              <a:ext uri="{FF2B5EF4-FFF2-40B4-BE49-F238E27FC236}">
                <a16:creationId xmlns:a16="http://schemas.microsoft.com/office/drawing/2014/main" id="{F2663E34-F87D-5E4A-87B1-8127E51D90CD}"/>
              </a:ext>
            </a:extLst>
          </p:cNvPr>
          <p:cNvSpPr/>
          <p:nvPr/>
        </p:nvSpPr>
        <p:spPr>
          <a:xfrm>
            <a:off x="4455838" y="693689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2540" y="171"/>
                </a:moveTo>
                <a:lnTo>
                  <a:pt x="2711" y="195"/>
                </a:lnTo>
                <a:lnTo>
                  <a:pt x="2882" y="244"/>
                </a:lnTo>
                <a:lnTo>
                  <a:pt x="3053" y="318"/>
                </a:lnTo>
                <a:lnTo>
                  <a:pt x="3175" y="440"/>
                </a:lnTo>
                <a:lnTo>
                  <a:pt x="3297" y="562"/>
                </a:lnTo>
                <a:lnTo>
                  <a:pt x="3370" y="733"/>
                </a:lnTo>
                <a:lnTo>
                  <a:pt x="3419" y="904"/>
                </a:lnTo>
                <a:lnTo>
                  <a:pt x="3444" y="1075"/>
                </a:lnTo>
                <a:lnTo>
                  <a:pt x="3419" y="1246"/>
                </a:lnTo>
                <a:lnTo>
                  <a:pt x="3370" y="1417"/>
                </a:lnTo>
                <a:lnTo>
                  <a:pt x="3297" y="1588"/>
                </a:lnTo>
                <a:lnTo>
                  <a:pt x="3175" y="1710"/>
                </a:lnTo>
                <a:lnTo>
                  <a:pt x="3053" y="1832"/>
                </a:lnTo>
                <a:lnTo>
                  <a:pt x="2882" y="1905"/>
                </a:lnTo>
                <a:lnTo>
                  <a:pt x="2711" y="1954"/>
                </a:lnTo>
                <a:lnTo>
                  <a:pt x="2540" y="1978"/>
                </a:lnTo>
                <a:lnTo>
                  <a:pt x="2369" y="1954"/>
                </a:lnTo>
                <a:lnTo>
                  <a:pt x="2198" y="1905"/>
                </a:lnTo>
                <a:lnTo>
                  <a:pt x="2027" y="1832"/>
                </a:lnTo>
                <a:lnTo>
                  <a:pt x="1905" y="1710"/>
                </a:lnTo>
                <a:lnTo>
                  <a:pt x="1783" y="1588"/>
                </a:lnTo>
                <a:lnTo>
                  <a:pt x="1710" y="1417"/>
                </a:lnTo>
                <a:lnTo>
                  <a:pt x="1661" y="1246"/>
                </a:lnTo>
                <a:lnTo>
                  <a:pt x="1636" y="1075"/>
                </a:lnTo>
                <a:lnTo>
                  <a:pt x="1661" y="904"/>
                </a:lnTo>
                <a:lnTo>
                  <a:pt x="1710" y="733"/>
                </a:lnTo>
                <a:lnTo>
                  <a:pt x="1783" y="562"/>
                </a:lnTo>
                <a:lnTo>
                  <a:pt x="1905" y="440"/>
                </a:lnTo>
                <a:lnTo>
                  <a:pt x="2027" y="318"/>
                </a:lnTo>
                <a:lnTo>
                  <a:pt x="2198" y="244"/>
                </a:lnTo>
                <a:lnTo>
                  <a:pt x="2369" y="195"/>
                </a:lnTo>
                <a:lnTo>
                  <a:pt x="2540" y="171"/>
                </a:lnTo>
                <a:close/>
                <a:moveTo>
                  <a:pt x="5862" y="171"/>
                </a:moveTo>
                <a:lnTo>
                  <a:pt x="6033" y="195"/>
                </a:lnTo>
                <a:lnTo>
                  <a:pt x="6204" y="244"/>
                </a:lnTo>
                <a:lnTo>
                  <a:pt x="6374" y="318"/>
                </a:lnTo>
                <a:lnTo>
                  <a:pt x="6497" y="440"/>
                </a:lnTo>
                <a:lnTo>
                  <a:pt x="6619" y="562"/>
                </a:lnTo>
                <a:lnTo>
                  <a:pt x="6692" y="733"/>
                </a:lnTo>
                <a:lnTo>
                  <a:pt x="6741" y="904"/>
                </a:lnTo>
                <a:lnTo>
                  <a:pt x="6765" y="1075"/>
                </a:lnTo>
                <a:lnTo>
                  <a:pt x="6741" y="1246"/>
                </a:lnTo>
                <a:lnTo>
                  <a:pt x="6692" y="1417"/>
                </a:lnTo>
                <a:lnTo>
                  <a:pt x="6619" y="1588"/>
                </a:lnTo>
                <a:lnTo>
                  <a:pt x="6497" y="1710"/>
                </a:lnTo>
                <a:lnTo>
                  <a:pt x="6374" y="1832"/>
                </a:lnTo>
                <a:lnTo>
                  <a:pt x="6204" y="1905"/>
                </a:lnTo>
                <a:lnTo>
                  <a:pt x="6033" y="1954"/>
                </a:lnTo>
                <a:lnTo>
                  <a:pt x="5862" y="1978"/>
                </a:lnTo>
                <a:lnTo>
                  <a:pt x="5691" y="1954"/>
                </a:lnTo>
                <a:lnTo>
                  <a:pt x="5520" y="1905"/>
                </a:lnTo>
                <a:lnTo>
                  <a:pt x="5349" y="1832"/>
                </a:lnTo>
                <a:lnTo>
                  <a:pt x="5227" y="1710"/>
                </a:lnTo>
                <a:lnTo>
                  <a:pt x="5104" y="1588"/>
                </a:lnTo>
                <a:lnTo>
                  <a:pt x="5031" y="1417"/>
                </a:lnTo>
                <a:lnTo>
                  <a:pt x="4982" y="1246"/>
                </a:lnTo>
                <a:lnTo>
                  <a:pt x="4958" y="1075"/>
                </a:lnTo>
                <a:lnTo>
                  <a:pt x="4982" y="904"/>
                </a:lnTo>
                <a:lnTo>
                  <a:pt x="5031" y="733"/>
                </a:lnTo>
                <a:lnTo>
                  <a:pt x="5104" y="562"/>
                </a:lnTo>
                <a:lnTo>
                  <a:pt x="5227" y="440"/>
                </a:lnTo>
                <a:lnTo>
                  <a:pt x="5349" y="318"/>
                </a:lnTo>
                <a:lnTo>
                  <a:pt x="5520" y="244"/>
                </a:lnTo>
                <a:lnTo>
                  <a:pt x="5691" y="195"/>
                </a:lnTo>
                <a:lnTo>
                  <a:pt x="5862" y="171"/>
                </a:lnTo>
                <a:close/>
                <a:moveTo>
                  <a:pt x="9183" y="171"/>
                </a:moveTo>
                <a:lnTo>
                  <a:pt x="9354" y="195"/>
                </a:lnTo>
                <a:lnTo>
                  <a:pt x="9525" y="244"/>
                </a:lnTo>
                <a:lnTo>
                  <a:pt x="9696" y="318"/>
                </a:lnTo>
                <a:lnTo>
                  <a:pt x="9818" y="440"/>
                </a:lnTo>
                <a:lnTo>
                  <a:pt x="9940" y="562"/>
                </a:lnTo>
                <a:lnTo>
                  <a:pt x="10014" y="733"/>
                </a:lnTo>
                <a:lnTo>
                  <a:pt x="10062" y="904"/>
                </a:lnTo>
                <a:lnTo>
                  <a:pt x="10087" y="1075"/>
                </a:lnTo>
                <a:lnTo>
                  <a:pt x="10062" y="1246"/>
                </a:lnTo>
                <a:lnTo>
                  <a:pt x="10014" y="1417"/>
                </a:lnTo>
                <a:lnTo>
                  <a:pt x="9940" y="1588"/>
                </a:lnTo>
                <a:lnTo>
                  <a:pt x="9818" y="1710"/>
                </a:lnTo>
                <a:lnTo>
                  <a:pt x="9696" y="1832"/>
                </a:lnTo>
                <a:lnTo>
                  <a:pt x="9525" y="1905"/>
                </a:lnTo>
                <a:lnTo>
                  <a:pt x="9354" y="1954"/>
                </a:lnTo>
                <a:lnTo>
                  <a:pt x="9183" y="1978"/>
                </a:lnTo>
                <a:lnTo>
                  <a:pt x="9012" y="1954"/>
                </a:lnTo>
                <a:lnTo>
                  <a:pt x="8841" y="1905"/>
                </a:lnTo>
                <a:lnTo>
                  <a:pt x="8670" y="1832"/>
                </a:lnTo>
                <a:lnTo>
                  <a:pt x="8548" y="1710"/>
                </a:lnTo>
                <a:lnTo>
                  <a:pt x="8426" y="1588"/>
                </a:lnTo>
                <a:lnTo>
                  <a:pt x="8353" y="1417"/>
                </a:lnTo>
                <a:lnTo>
                  <a:pt x="8304" y="1246"/>
                </a:lnTo>
                <a:lnTo>
                  <a:pt x="8279" y="1075"/>
                </a:lnTo>
                <a:lnTo>
                  <a:pt x="8304" y="904"/>
                </a:lnTo>
                <a:lnTo>
                  <a:pt x="8353" y="733"/>
                </a:lnTo>
                <a:lnTo>
                  <a:pt x="8426" y="562"/>
                </a:lnTo>
                <a:lnTo>
                  <a:pt x="8548" y="440"/>
                </a:lnTo>
                <a:lnTo>
                  <a:pt x="8670" y="318"/>
                </a:lnTo>
                <a:lnTo>
                  <a:pt x="8841" y="244"/>
                </a:lnTo>
                <a:lnTo>
                  <a:pt x="9012" y="195"/>
                </a:lnTo>
                <a:lnTo>
                  <a:pt x="9183" y="171"/>
                </a:lnTo>
                <a:close/>
                <a:moveTo>
                  <a:pt x="12505" y="171"/>
                </a:moveTo>
                <a:lnTo>
                  <a:pt x="12676" y="195"/>
                </a:lnTo>
                <a:lnTo>
                  <a:pt x="12847" y="244"/>
                </a:lnTo>
                <a:lnTo>
                  <a:pt x="13018" y="318"/>
                </a:lnTo>
                <a:lnTo>
                  <a:pt x="13140" y="440"/>
                </a:lnTo>
                <a:lnTo>
                  <a:pt x="13262" y="562"/>
                </a:lnTo>
                <a:lnTo>
                  <a:pt x="13335" y="733"/>
                </a:lnTo>
                <a:lnTo>
                  <a:pt x="13384" y="904"/>
                </a:lnTo>
                <a:lnTo>
                  <a:pt x="13408" y="1075"/>
                </a:lnTo>
                <a:lnTo>
                  <a:pt x="13384" y="1246"/>
                </a:lnTo>
                <a:lnTo>
                  <a:pt x="13335" y="1417"/>
                </a:lnTo>
                <a:lnTo>
                  <a:pt x="13262" y="1588"/>
                </a:lnTo>
                <a:lnTo>
                  <a:pt x="13140" y="1710"/>
                </a:lnTo>
                <a:lnTo>
                  <a:pt x="13018" y="1832"/>
                </a:lnTo>
                <a:lnTo>
                  <a:pt x="12847" y="1905"/>
                </a:lnTo>
                <a:lnTo>
                  <a:pt x="12676" y="1954"/>
                </a:lnTo>
                <a:lnTo>
                  <a:pt x="12505" y="1978"/>
                </a:lnTo>
                <a:lnTo>
                  <a:pt x="12334" y="1954"/>
                </a:lnTo>
                <a:lnTo>
                  <a:pt x="12163" y="1905"/>
                </a:lnTo>
                <a:lnTo>
                  <a:pt x="11992" y="1832"/>
                </a:lnTo>
                <a:lnTo>
                  <a:pt x="11870" y="1710"/>
                </a:lnTo>
                <a:lnTo>
                  <a:pt x="11748" y="1588"/>
                </a:lnTo>
                <a:lnTo>
                  <a:pt x="11674" y="1417"/>
                </a:lnTo>
                <a:lnTo>
                  <a:pt x="11625" y="1246"/>
                </a:lnTo>
                <a:lnTo>
                  <a:pt x="11601" y="1075"/>
                </a:lnTo>
                <a:lnTo>
                  <a:pt x="11625" y="904"/>
                </a:lnTo>
                <a:lnTo>
                  <a:pt x="11674" y="733"/>
                </a:lnTo>
                <a:lnTo>
                  <a:pt x="11748" y="562"/>
                </a:lnTo>
                <a:lnTo>
                  <a:pt x="11870" y="440"/>
                </a:lnTo>
                <a:lnTo>
                  <a:pt x="11992" y="318"/>
                </a:lnTo>
                <a:lnTo>
                  <a:pt x="12163" y="244"/>
                </a:lnTo>
                <a:lnTo>
                  <a:pt x="12334" y="195"/>
                </a:lnTo>
                <a:lnTo>
                  <a:pt x="12505" y="171"/>
                </a:lnTo>
                <a:close/>
                <a:moveTo>
                  <a:pt x="13091" y="5520"/>
                </a:moveTo>
                <a:lnTo>
                  <a:pt x="13189" y="5544"/>
                </a:lnTo>
                <a:lnTo>
                  <a:pt x="13262" y="5593"/>
                </a:lnTo>
                <a:lnTo>
                  <a:pt x="13311" y="5666"/>
                </a:lnTo>
                <a:lnTo>
                  <a:pt x="13335" y="5764"/>
                </a:lnTo>
                <a:lnTo>
                  <a:pt x="13311" y="5862"/>
                </a:lnTo>
                <a:lnTo>
                  <a:pt x="13262" y="5935"/>
                </a:lnTo>
                <a:lnTo>
                  <a:pt x="13189" y="5984"/>
                </a:lnTo>
                <a:lnTo>
                  <a:pt x="13091" y="6008"/>
                </a:lnTo>
                <a:lnTo>
                  <a:pt x="1954" y="6008"/>
                </a:lnTo>
                <a:lnTo>
                  <a:pt x="1856" y="5984"/>
                </a:lnTo>
                <a:lnTo>
                  <a:pt x="1783" y="5935"/>
                </a:lnTo>
                <a:lnTo>
                  <a:pt x="1734" y="5862"/>
                </a:lnTo>
                <a:lnTo>
                  <a:pt x="1710" y="5764"/>
                </a:lnTo>
                <a:lnTo>
                  <a:pt x="1734" y="5666"/>
                </a:lnTo>
                <a:lnTo>
                  <a:pt x="1783" y="5593"/>
                </a:lnTo>
                <a:lnTo>
                  <a:pt x="1856" y="5544"/>
                </a:lnTo>
                <a:lnTo>
                  <a:pt x="1954" y="5520"/>
                </a:lnTo>
                <a:close/>
                <a:moveTo>
                  <a:pt x="13189" y="7840"/>
                </a:moveTo>
                <a:lnTo>
                  <a:pt x="13262" y="7913"/>
                </a:lnTo>
                <a:lnTo>
                  <a:pt x="13311" y="7986"/>
                </a:lnTo>
                <a:lnTo>
                  <a:pt x="13335" y="8084"/>
                </a:lnTo>
                <a:lnTo>
                  <a:pt x="13311" y="8182"/>
                </a:lnTo>
                <a:lnTo>
                  <a:pt x="13262" y="8255"/>
                </a:lnTo>
                <a:lnTo>
                  <a:pt x="13189" y="8304"/>
                </a:lnTo>
                <a:lnTo>
                  <a:pt x="13091" y="8328"/>
                </a:lnTo>
                <a:lnTo>
                  <a:pt x="1954" y="8328"/>
                </a:lnTo>
                <a:lnTo>
                  <a:pt x="1856" y="8304"/>
                </a:lnTo>
                <a:lnTo>
                  <a:pt x="1783" y="8255"/>
                </a:lnTo>
                <a:lnTo>
                  <a:pt x="1734" y="8182"/>
                </a:lnTo>
                <a:lnTo>
                  <a:pt x="1710" y="8084"/>
                </a:lnTo>
                <a:lnTo>
                  <a:pt x="1734" y="7986"/>
                </a:lnTo>
                <a:lnTo>
                  <a:pt x="1783" y="7913"/>
                </a:lnTo>
                <a:lnTo>
                  <a:pt x="1856" y="7840"/>
                </a:lnTo>
                <a:close/>
                <a:moveTo>
                  <a:pt x="13091" y="10136"/>
                </a:moveTo>
                <a:lnTo>
                  <a:pt x="13189" y="10160"/>
                </a:lnTo>
                <a:lnTo>
                  <a:pt x="13262" y="10209"/>
                </a:lnTo>
                <a:lnTo>
                  <a:pt x="13311" y="10282"/>
                </a:lnTo>
                <a:lnTo>
                  <a:pt x="13335" y="10380"/>
                </a:lnTo>
                <a:lnTo>
                  <a:pt x="13311" y="10478"/>
                </a:lnTo>
                <a:lnTo>
                  <a:pt x="13262" y="10551"/>
                </a:lnTo>
                <a:lnTo>
                  <a:pt x="13189" y="10600"/>
                </a:lnTo>
                <a:lnTo>
                  <a:pt x="13091" y="10624"/>
                </a:lnTo>
                <a:lnTo>
                  <a:pt x="1954" y="10624"/>
                </a:lnTo>
                <a:lnTo>
                  <a:pt x="1856" y="10600"/>
                </a:lnTo>
                <a:lnTo>
                  <a:pt x="1783" y="10551"/>
                </a:lnTo>
                <a:lnTo>
                  <a:pt x="1734" y="10478"/>
                </a:lnTo>
                <a:lnTo>
                  <a:pt x="1710" y="10380"/>
                </a:lnTo>
                <a:lnTo>
                  <a:pt x="1734" y="10282"/>
                </a:lnTo>
                <a:lnTo>
                  <a:pt x="1783" y="10209"/>
                </a:lnTo>
                <a:lnTo>
                  <a:pt x="1856" y="10160"/>
                </a:lnTo>
                <a:lnTo>
                  <a:pt x="1954" y="10136"/>
                </a:lnTo>
                <a:close/>
                <a:moveTo>
                  <a:pt x="8206" y="12456"/>
                </a:moveTo>
                <a:lnTo>
                  <a:pt x="8304" y="12480"/>
                </a:lnTo>
                <a:lnTo>
                  <a:pt x="8377" y="12529"/>
                </a:lnTo>
                <a:lnTo>
                  <a:pt x="8426" y="12602"/>
                </a:lnTo>
                <a:lnTo>
                  <a:pt x="8450" y="12700"/>
                </a:lnTo>
                <a:lnTo>
                  <a:pt x="8426" y="12798"/>
                </a:lnTo>
                <a:lnTo>
                  <a:pt x="8377" y="12871"/>
                </a:lnTo>
                <a:lnTo>
                  <a:pt x="8304" y="12920"/>
                </a:lnTo>
                <a:lnTo>
                  <a:pt x="8206" y="12944"/>
                </a:lnTo>
                <a:lnTo>
                  <a:pt x="1954" y="12944"/>
                </a:lnTo>
                <a:lnTo>
                  <a:pt x="1856" y="12920"/>
                </a:lnTo>
                <a:lnTo>
                  <a:pt x="1783" y="12871"/>
                </a:lnTo>
                <a:lnTo>
                  <a:pt x="1734" y="12798"/>
                </a:lnTo>
                <a:lnTo>
                  <a:pt x="1710" y="12700"/>
                </a:lnTo>
                <a:lnTo>
                  <a:pt x="1734" y="12602"/>
                </a:lnTo>
                <a:lnTo>
                  <a:pt x="1783" y="12529"/>
                </a:lnTo>
                <a:lnTo>
                  <a:pt x="1856" y="12480"/>
                </a:lnTo>
                <a:lnTo>
                  <a:pt x="1954" y="12456"/>
                </a:lnTo>
                <a:close/>
                <a:moveTo>
                  <a:pt x="782" y="0"/>
                </a:moveTo>
                <a:lnTo>
                  <a:pt x="635" y="25"/>
                </a:lnTo>
                <a:lnTo>
                  <a:pt x="489" y="73"/>
                </a:lnTo>
                <a:lnTo>
                  <a:pt x="342" y="122"/>
                </a:lnTo>
                <a:lnTo>
                  <a:pt x="220" y="220"/>
                </a:lnTo>
                <a:lnTo>
                  <a:pt x="122" y="342"/>
                </a:lnTo>
                <a:lnTo>
                  <a:pt x="73" y="489"/>
                </a:lnTo>
                <a:lnTo>
                  <a:pt x="24" y="635"/>
                </a:lnTo>
                <a:lnTo>
                  <a:pt x="0" y="782"/>
                </a:lnTo>
                <a:lnTo>
                  <a:pt x="0" y="17780"/>
                </a:lnTo>
                <a:lnTo>
                  <a:pt x="24" y="17927"/>
                </a:lnTo>
                <a:lnTo>
                  <a:pt x="73" y="18073"/>
                </a:lnTo>
                <a:lnTo>
                  <a:pt x="122" y="18220"/>
                </a:lnTo>
                <a:lnTo>
                  <a:pt x="220" y="18342"/>
                </a:lnTo>
                <a:lnTo>
                  <a:pt x="342" y="18440"/>
                </a:lnTo>
                <a:lnTo>
                  <a:pt x="489" y="18488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7" y="18537"/>
                </a:lnTo>
                <a:lnTo>
                  <a:pt x="14654" y="18488"/>
                </a:lnTo>
                <a:lnTo>
                  <a:pt x="14800" y="18440"/>
                </a:lnTo>
                <a:lnTo>
                  <a:pt x="14923" y="18342"/>
                </a:lnTo>
                <a:lnTo>
                  <a:pt x="15020" y="18220"/>
                </a:lnTo>
                <a:lnTo>
                  <a:pt x="15069" y="18073"/>
                </a:lnTo>
                <a:lnTo>
                  <a:pt x="15118" y="17927"/>
                </a:lnTo>
                <a:lnTo>
                  <a:pt x="15142" y="17780"/>
                </a:lnTo>
                <a:lnTo>
                  <a:pt x="15142" y="782"/>
                </a:lnTo>
                <a:lnTo>
                  <a:pt x="15118" y="635"/>
                </a:lnTo>
                <a:lnTo>
                  <a:pt x="15069" y="489"/>
                </a:lnTo>
                <a:lnTo>
                  <a:pt x="15020" y="342"/>
                </a:lnTo>
                <a:lnTo>
                  <a:pt x="14923" y="220"/>
                </a:lnTo>
                <a:lnTo>
                  <a:pt x="14800" y="122"/>
                </a:lnTo>
                <a:lnTo>
                  <a:pt x="14654" y="73"/>
                </a:lnTo>
                <a:lnTo>
                  <a:pt x="14507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0B65DC-3506-DE43-B15B-952563583950}"/>
              </a:ext>
            </a:extLst>
          </p:cNvPr>
          <p:cNvSpPr/>
          <p:nvPr/>
        </p:nvSpPr>
        <p:spPr>
          <a:xfrm>
            <a:off x="4513909" y="1124792"/>
            <a:ext cx="1290917" cy="937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600259-C0DB-5043-A695-08BF758D5667}"/>
              </a:ext>
            </a:extLst>
          </p:cNvPr>
          <p:cNvSpPr txBox="1"/>
          <p:nvPr/>
        </p:nvSpPr>
        <p:spPr>
          <a:xfrm>
            <a:off x="4595047" y="998326"/>
            <a:ext cx="1009638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Existing: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Classes:</a:t>
            </a:r>
          </a:p>
          <a:p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Ideas:</a:t>
            </a:r>
          </a:p>
        </p:txBody>
      </p:sp>
    </p:spTree>
    <p:extLst>
      <p:ext uri="{BB962C8B-B14F-4D97-AF65-F5344CB8AC3E}">
        <p14:creationId xmlns:p14="http://schemas.microsoft.com/office/powerpoint/2010/main" val="281101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7200" dirty="0">
                <a:solidFill>
                  <a:srgbClr val="D3EBD5"/>
                </a:solidFill>
              </a:rPr>
              <a:t>Classes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2800" dirty="0">
                <a:solidFill>
                  <a:srgbClr val="D3EBD5"/>
                </a:solidFill>
              </a:rPr>
              <a:t>Which objects would benefit from a printer?</a:t>
            </a:r>
            <a:endParaRPr lang="en-GB" sz="7200" dirty="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0" name="Google Shape;4144;p39">
            <a:extLst>
              <a:ext uri="{FF2B5EF4-FFF2-40B4-BE49-F238E27FC236}">
                <a16:creationId xmlns:a16="http://schemas.microsoft.com/office/drawing/2014/main" id="{1CAC4F7F-7A0B-A440-881E-2B8DDF446E57}"/>
              </a:ext>
            </a:extLst>
          </p:cNvPr>
          <p:cNvGrpSpPr/>
          <p:nvPr/>
        </p:nvGrpSpPr>
        <p:grpSpPr>
          <a:xfrm>
            <a:off x="6398634" y="610681"/>
            <a:ext cx="798725" cy="798725"/>
            <a:chOff x="1922075" y="1629000"/>
            <a:chExt cx="437200" cy="437200"/>
          </a:xfrm>
          <a:solidFill>
            <a:schemeClr val="accent2"/>
          </a:solidFill>
        </p:grpSpPr>
        <p:sp>
          <p:nvSpPr>
            <p:cNvPr id="11" name="Google Shape;4145;p39">
              <a:extLst>
                <a:ext uri="{FF2B5EF4-FFF2-40B4-BE49-F238E27FC236}">
                  <a16:creationId xmlns:a16="http://schemas.microsoft.com/office/drawing/2014/main" id="{D0FADDE3-7E20-B044-8DF7-6DE901856E94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46;p39">
              <a:extLst>
                <a:ext uri="{FF2B5EF4-FFF2-40B4-BE49-F238E27FC236}">
                  <a16:creationId xmlns:a16="http://schemas.microsoft.com/office/drawing/2014/main" id="{20AB2862-8363-884D-A97B-B42A7DDBBDE7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4062;p39">
            <a:extLst>
              <a:ext uri="{FF2B5EF4-FFF2-40B4-BE49-F238E27FC236}">
                <a16:creationId xmlns:a16="http://schemas.microsoft.com/office/drawing/2014/main" id="{FE76C9B1-543B-A145-B64F-8AE80FA24341}"/>
              </a:ext>
            </a:extLst>
          </p:cNvPr>
          <p:cNvSpPr/>
          <p:nvPr/>
        </p:nvSpPr>
        <p:spPr>
          <a:xfrm>
            <a:off x="4598606" y="841232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14166" y="0"/>
                </a:moveTo>
                <a:lnTo>
                  <a:pt x="14166" y="16755"/>
                </a:lnTo>
                <a:lnTo>
                  <a:pt x="14141" y="16926"/>
                </a:lnTo>
                <a:lnTo>
                  <a:pt x="14093" y="17072"/>
                </a:lnTo>
                <a:lnTo>
                  <a:pt x="14044" y="17194"/>
                </a:lnTo>
                <a:lnTo>
                  <a:pt x="13946" y="17341"/>
                </a:lnTo>
                <a:lnTo>
                  <a:pt x="13824" y="17438"/>
                </a:lnTo>
                <a:lnTo>
                  <a:pt x="13677" y="17512"/>
                </a:lnTo>
                <a:lnTo>
                  <a:pt x="13531" y="17561"/>
                </a:lnTo>
                <a:lnTo>
                  <a:pt x="13384" y="17585"/>
                </a:lnTo>
                <a:lnTo>
                  <a:pt x="0" y="17585"/>
                </a:lnTo>
                <a:lnTo>
                  <a:pt x="0" y="17731"/>
                </a:lnTo>
                <a:lnTo>
                  <a:pt x="25" y="17902"/>
                </a:lnTo>
                <a:lnTo>
                  <a:pt x="74" y="18049"/>
                </a:lnTo>
                <a:lnTo>
                  <a:pt x="123" y="18171"/>
                </a:lnTo>
                <a:lnTo>
                  <a:pt x="220" y="18318"/>
                </a:lnTo>
                <a:lnTo>
                  <a:pt x="342" y="18415"/>
                </a:lnTo>
                <a:lnTo>
                  <a:pt x="489" y="18489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8" y="18537"/>
                </a:lnTo>
                <a:lnTo>
                  <a:pt x="14654" y="18489"/>
                </a:lnTo>
                <a:lnTo>
                  <a:pt x="14801" y="18415"/>
                </a:lnTo>
                <a:lnTo>
                  <a:pt x="14923" y="18318"/>
                </a:lnTo>
                <a:lnTo>
                  <a:pt x="15021" y="18171"/>
                </a:lnTo>
                <a:lnTo>
                  <a:pt x="15069" y="18049"/>
                </a:lnTo>
                <a:lnTo>
                  <a:pt x="15118" y="17902"/>
                </a:lnTo>
                <a:lnTo>
                  <a:pt x="15143" y="17731"/>
                </a:lnTo>
                <a:lnTo>
                  <a:pt x="15143" y="733"/>
                </a:lnTo>
                <a:lnTo>
                  <a:pt x="15118" y="586"/>
                </a:lnTo>
                <a:lnTo>
                  <a:pt x="15069" y="440"/>
                </a:lnTo>
                <a:lnTo>
                  <a:pt x="15021" y="318"/>
                </a:lnTo>
                <a:lnTo>
                  <a:pt x="14923" y="196"/>
                </a:lnTo>
                <a:lnTo>
                  <a:pt x="14801" y="122"/>
                </a:lnTo>
                <a:lnTo>
                  <a:pt x="14654" y="49"/>
                </a:lnTo>
                <a:lnTo>
                  <a:pt x="14508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063;p39">
            <a:extLst>
              <a:ext uri="{FF2B5EF4-FFF2-40B4-BE49-F238E27FC236}">
                <a16:creationId xmlns:a16="http://schemas.microsoft.com/office/drawing/2014/main" id="{5597E680-8626-C741-9922-CC11599BCD83}"/>
              </a:ext>
            </a:extLst>
          </p:cNvPr>
          <p:cNvSpPr/>
          <p:nvPr/>
        </p:nvSpPr>
        <p:spPr>
          <a:xfrm>
            <a:off x="4646163" y="603253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7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064;p39">
            <a:extLst>
              <a:ext uri="{FF2B5EF4-FFF2-40B4-BE49-F238E27FC236}">
                <a16:creationId xmlns:a16="http://schemas.microsoft.com/office/drawing/2014/main" id="{251A7D5D-56C6-8946-8261-0BCA72047C3B}"/>
              </a:ext>
            </a:extLst>
          </p:cNvPr>
          <p:cNvSpPr/>
          <p:nvPr/>
        </p:nvSpPr>
        <p:spPr>
          <a:xfrm>
            <a:off x="4969901" y="603253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0" y="391"/>
                </a:lnTo>
                <a:lnTo>
                  <a:pt x="0" y="488"/>
                </a:lnTo>
                <a:lnTo>
                  <a:pt x="0" y="2052"/>
                </a:lnTo>
                <a:lnTo>
                  <a:pt x="0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099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099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065;p39">
            <a:extLst>
              <a:ext uri="{FF2B5EF4-FFF2-40B4-BE49-F238E27FC236}">
                <a16:creationId xmlns:a16="http://schemas.microsoft.com/office/drawing/2014/main" id="{D0CA41DD-6BA3-2B44-8537-4F37C2936E56}"/>
              </a:ext>
            </a:extLst>
          </p:cNvPr>
          <p:cNvSpPr/>
          <p:nvPr/>
        </p:nvSpPr>
        <p:spPr>
          <a:xfrm>
            <a:off x="5293542" y="603253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8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8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3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066;p39">
            <a:extLst>
              <a:ext uri="{FF2B5EF4-FFF2-40B4-BE49-F238E27FC236}">
                <a16:creationId xmlns:a16="http://schemas.microsoft.com/office/drawing/2014/main" id="{7067A444-8552-AD4B-A1DD-90E2E63630C3}"/>
              </a:ext>
            </a:extLst>
          </p:cNvPr>
          <p:cNvSpPr/>
          <p:nvPr/>
        </p:nvSpPr>
        <p:spPr>
          <a:xfrm>
            <a:off x="5617280" y="603253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067;p39">
            <a:extLst>
              <a:ext uri="{FF2B5EF4-FFF2-40B4-BE49-F238E27FC236}">
                <a16:creationId xmlns:a16="http://schemas.microsoft.com/office/drawing/2014/main" id="{F2663E34-F87D-5E4A-87B1-8127E51D90CD}"/>
              </a:ext>
            </a:extLst>
          </p:cNvPr>
          <p:cNvSpPr/>
          <p:nvPr/>
        </p:nvSpPr>
        <p:spPr>
          <a:xfrm>
            <a:off x="4455838" y="693689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2540" y="171"/>
                </a:moveTo>
                <a:lnTo>
                  <a:pt x="2711" y="195"/>
                </a:lnTo>
                <a:lnTo>
                  <a:pt x="2882" y="244"/>
                </a:lnTo>
                <a:lnTo>
                  <a:pt x="3053" y="318"/>
                </a:lnTo>
                <a:lnTo>
                  <a:pt x="3175" y="440"/>
                </a:lnTo>
                <a:lnTo>
                  <a:pt x="3297" y="562"/>
                </a:lnTo>
                <a:lnTo>
                  <a:pt x="3370" y="733"/>
                </a:lnTo>
                <a:lnTo>
                  <a:pt x="3419" y="904"/>
                </a:lnTo>
                <a:lnTo>
                  <a:pt x="3444" y="1075"/>
                </a:lnTo>
                <a:lnTo>
                  <a:pt x="3419" y="1246"/>
                </a:lnTo>
                <a:lnTo>
                  <a:pt x="3370" y="1417"/>
                </a:lnTo>
                <a:lnTo>
                  <a:pt x="3297" y="1588"/>
                </a:lnTo>
                <a:lnTo>
                  <a:pt x="3175" y="1710"/>
                </a:lnTo>
                <a:lnTo>
                  <a:pt x="3053" y="1832"/>
                </a:lnTo>
                <a:lnTo>
                  <a:pt x="2882" y="1905"/>
                </a:lnTo>
                <a:lnTo>
                  <a:pt x="2711" y="1954"/>
                </a:lnTo>
                <a:lnTo>
                  <a:pt x="2540" y="1978"/>
                </a:lnTo>
                <a:lnTo>
                  <a:pt x="2369" y="1954"/>
                </a:lnTo>
                <a:lnTo>
                  <a:pt x="2198" y="1905"/>
                </a:lnTo>
                <a:lnTo>
                  <a:pt x="2027" y="1832"/>
                </a:lnTo>
                <a:lnTo>
                  <a:pt x="1905" y="1710"/>
                </a:lnTo>
                <a:lnTo>
                  <a:pt x="1783" y="1588"/>
                </a:lnTo>
                <a:lnTo>
                  <a:pt x="1710" y="1417"/>
                </a:lnTo>
                <a:lnTo>
                  <a:pt x="1661" y="1246"/>
                </a:lnTo>
                <a:lnTo>
                  <a:pt x="1636" y="1075"/>
                </a:lnTo>
                <a:lnTo>
                  <a:pt x="1661" y="904"/>
                </a:lnTo>
                <a:lnTo>
                  <a:pt x="1710" y="733"/>
                </a:lnTo>
                <a:lnTo>
                  <a:pt x="1783" y="562"/>
                </a:lnTo>
                <a:lnTo>
                  <a:pt x="1905" y="440"/>
                </a:lnTo>
                <a:lnTo>
                  <a:pt x="2027" y="318"/>
                </a:lnTo>
                <a:lnTo>
                  <a:pt x="2198" y="244"/>
                </a:lnTo>
                <a:lnTo>
                  <a:pt x="2369" y="195"/>
                </a:lnTo>
                <a:lnTo>
                  <a:pt x="2540" y="171"/>
                </a:lnTo>
                <a:close/>
                <a:moveTo>
                  <a:pt x="5862" y="171"/>
                </a:moveTo>
                <a:lnTo>
                  <a:pt x="6033" y="195"/>
                </a:lnTo>
                <a:lnTo>
                  <a:pt x="6204" y="244"/>
                </a:lnTo>
                <a:lnTo>
                  <a:pt x="6374" y="318"/>
                </a:lnTo>
                <a:lnTo>
                  <a:pt x="6497" y="440"/>
                </a:lnTo>
                <a:lnTo>
                  <a:pt x="6619" y="562"/>
                </a:lnTo>
                <a:lnTo>
                  <a:pt x="6692" y="733"/>
                </a:lnTo>
                <a:lnTo>
                  <a:pt x="6741" y="904"/>
                </a:lnTo>
                <a:lnTo>
                  <a:pt x="6765" y="1075"/>
                </a:lnTo>
                <a:lnTo>
                  <a:pt x="6741" y="1246"/>
                </a:lnTo>
                <a:lnTo>
                  <a:pt x="6692" y="1417"/>
                </a:lnTo>
                <a:lnTo>
                  <a:pt x="6619" y="1588"/>
                </a:lnTo>
                <a:lnTo>
                  <a:pt x="6497" y="1710"/>
                </a:lnTo>
                <a:lnTo>
                  <a:pt x="6374" y="1832"/>
                </a:lnTo>
                <a:lnTo>
                  <a:pt x="6204" y="1905"/>
                </a:lnTo>
                <a:lnTo>
                  <a:pt x="6033" y="1954"/>
                </a:lnTo>
                <a:lnTo>
                  <a:pt x="5862" y="1978"/>
                </a:lnTo>
                <a:lnTo>
                  <a:pt x="5691" y="1954"/>
                </a:lnTo>
                <a:lnTo>
                  <a:pt x="5520" y="1905"/>
                </a:lnTo>
                <a:lnTo>
                  <a:pt x="5349" y="1832"/>
                </a:lnTo>
                <a:lnTo>
                  <a:pt x="5227" y="1710"/>
                </a:lnTo>
                <a:lnTo>
                  <a:pt x="5104" y="1588"/>
                </a:lnTo>
                <a:lnTo>
                  <a:pt x="5031" y="1417"/>
                </a:lnTo>
                <a:lnTo>
                  <a:pt x="4982" y="1246"/>
                </a:lnTo>
                <a:lnTo>
                  <a:pt x="4958" y="1075"/>
                </a:lnTo>
                <a:lnTo>
                  <a:pt x="4982" y="904"/>
                </a:lnTo>
                <a:lnTo>
                  <a:pt x="5031" y="733"/>
                </a:lnTo>
                <a:lnTo>
                  <a:pt x="5104" y="562"/>
                </a:lnTo>
                <a:lnTo>
                  <a:pt x="5227" y="440"/>
                </a:lnTo>
                <a:lnTo>
                  <a:pt x="5349" y="318"/>
                </a:lnTo>
                <a:lnTo>
                  <a:pt x="5520" y="244"/>
                </a:lnTo>
                <a:lnTo>
                  <a:pt x="5691" y="195"/>
                </a:lnTo>
                <a:lnTo>
                  <a:pt x="5862" y="171"/>
                </a:lnTo>
                <a:close/>
                <a:moveTo>
                  <a:pt x="9183" y="171"/>
                </a:moveTo>
                <a:lnTo>
                  <a:pt x="9354" y="195"/>
                </a:lnTo>
                <a:lnTo>
                  <a:pt x="9525" y="244"/>
                </a:lnTo>
                <a:lnTo>
                  <a:pt x="9696" y="318"/>
                </a:lnTo>
                <a:lnTo>
                  <a:pt x="9818" y="440"/>
                </a:lnTo>
                <a:lnTo>
                  <a:pt x="9940" y="562"/>
                </a:lnTo>
                <a:lnTo>
                  <a:pt x="10014" y="733"/>
                </a:lnTo>
                <a:lnTo>
                  <a:pt x="10062" y="904"/>
                </a:lnTo>
                <a:lnTo>
                  <a:pt x="10087" y="1075"/>
                </a:lnTo>
                <a:lnTo>
                  <a:pt x="10062" y="1246"/>
                </a:lnTo>
                <a:lnTo>
                  <a:pt x="10014" y="1417"/>
                </a:lnTo>
                <a:lnTo>
                  <a:pt x="9940" y="1588"/>
                </a:lnTo>
                <a:lnTo>
                  <a:pt x="9818" y="1710"/>
                </a:lnTo>
                <a:lnTo>
                  <a:pt x="9696" y="1832"/>
                </a:lnTo>
                <a:lnTo>
                  <a:pt x="9525" y="1905"/>
                </a:lnTo>
                <a:lnTo>
                  <a:pt x="9354" y="1954"/>
                </a:lnTo>
                <a:lnTo>
                  <a:pt x="9183" y="1978"/>
                </a:lnTo>
                <a:lnTo>
                  <a:pt x="9012" y="1954"/>
                </a:lnTo>
                <a:lnTo>
                  <a:pt x="8841" y="1905"/>
                </a:lnTo>
                <a:lnTo>
                  <a:pt x="8670" y="1832"/>
                </a:lnTo>
                <a:lnTo>
                  <a:pt x="8548" y="1710"/>
                </a:lnTo>
                <a:lnTo>
                  <a:pt x="8426" y="1588"/>
                </a:lnTo>
                <a:lnTo>
                  <a:pt x="8353" y="1417"/>
                </a:lnTo>
                <a:lnTo>
                  <a:pt x="8304" y="1246"/>
                </a:lnTo>
                <a:lnTo>
                  <a:pt x="8279" y="1075"/>
                </a:lnTo>
                <a:lnTo>
                  <a:pt x="8304" y="904"/>
                </a:lnTo>
                <a:lnTo>
                  <a:pt x="8353" y="733"/>
                </a:lnTo>
                <a:lnTo>
                  <a:pt x="8426" y="562"/>
                </a:lnTo>
                <a:lnTo>
                  <a:pt x="8548" y="440"/>
                </a:lnTo>
                <a:lnTo>
                  <a:pt x="8670" y="318"/>
                </a:lnTo>
                <a:lnTo>
                  <a:pt x="8841" y="244"/>
                </a:lnTo>
                <a:lnTo>
                  <a:pt x="9012" y="195"/>
                </a:lnTo>
                <a:lnTo>
                  <a:pt x="9183" y="171"/>
                </a:lnTo>
                <a:close/>
                <a:moveTo>
                  <a:pt x="12505" y="171"/>
                </a:moveTo>
                <a:lnTo>
                  <a:pt x="12676" y="195"/>
                </a:lnTo>
                <a:lnTo>
                  <a:pt x="12847" y="244"/>
                </a:lnTo>
                <a:lnTo>
                  <a:pt x="13018" y="318"/>
                </a:lnTo>
                <a:lnTo>
                  <a:pt x="13140" y="440"/>
                </a:lnTo>
                <a:lnTo>
                  <a:pt x="13262" y="562"/>
                </a:lnTo>
                <a:lnTo>
                  <a:pt x="13335" y="733"/>
                </a:lnTo>
                <a:lnTo>
                  <a:pt x="13384" y="904"/>
                </a:lnTo>
                <a:lnTo>
                  <a:pt x="13408" y="1075"/>
                </a:lnTo>
                <a:lnTo>
                  <a:pt x="13384" y="1246"/>
                </a:lnTo>
                <a:lnTo>
                  <a:pt x="13335" y="1417"/>
                </a:lnTo>
                <a:lnTo>
                  <a:pt x="13262" y="1588"/>
                </a:lnTo>
                <a:lnTo>
                  <a:pt x="13140" y="1710"/>
                </a:lnTo>
                <a:lnTo>
                  <a:pt x="13018" y="1832"/>
                </a:lnTo>
                <a:lnTo>
                  <a:pt x="12847" y="1905"/>
                </a:lnTo>
                <a:lnTo>
                  <a:pt x="12676" y="1954"/>
                </a:lnTo>
                <a:lnTo>
                  <a:pt x="12505" y="1978"/>
                </a:lnTo>
                <a:lnTo>
                  <a:pt x="12334" y="1954"/>
                </a:lnTo>
                <a:lnTo>
                  <a:pt x="12163" y="1905"/>
                </a:lnTo>
                <a:lnTo>
                  <a:pt x="11992" y="1832"/>
                </a:lnTo>
                <a:lnTo>
                  <a:pt x="11870" y="1710"/>
                </a:lnTo>
                <a:lnTo>
                  <a:pt x="11748" y="1588"/>
                </a:lnTo>
                <a:lnTo>
                  <a:pt x="11674" y="1417"/>
                </a:lnTo>
                <a:lnTo>
                  <a:pt x="11625" y="1246"/>
                </a:lnTo>
                <a:lnTo>
                  <a:pt x="11601" y="1075"/>
                </a:lnTo>
                <a:lnTo>
                  <a:pt x="11625" y="904"/>
                </a:lnTo>
                <a:lnTo>
                  <a:pt x="11674" y="733"/>
                </a:lnTo>
                <a:lnTo>
                  <a:pt x="11748" y="562"/>
                </a:lnTo>
                <a:lnTo>
                  <a:pt x="11870" y="440"/>
                </a:lnTo>
                <a:lnTo>
                  <a:pt x="11992" y="318"/>
                </a:lnTo>
                <a:lnTo>
                  <a:pt x="12163" y="244"/>
                </a:lnTo>
                <a:lnTo>
                  <a:pt x="12334" y="195"/>
                </a:lnTo>
                <a:lnTo>
                  <a:pt x="12505" y="171"/>
                </a:lnTo>
                <a:close/>
                <a:moveTo>
                  <a:pt x="13091" y="5520"/>
                </a:moveTo>
                <a:lnTo>
                  <a:pt x="13189" y="5544"/>
                </a:lnTo>
                <a:lnTo>
                  <a:pt x="13262" y="5593"/>
                </a:lnTo>
                <a:lnTo>
                  <a:pt x="13311" y="5666"/>
                </a:lnTo>
                <a:lnTo>
                  <a:pt x="13335" y="5764"/>
                </a:lnTo>
                <a:lnTo>
                  <a:pt x="13311" y="5862"/>
                </a:lnTo>
                <a:lnTo>
                  <a:pt x="13262" y="5935"/>
                </a:lnTo>
                <a:lnTo>
                  <a:pt x="13189" y="5984"/>
                </a:lnTo>
                <a:lnTo>
                  <a:pt x="13091" y="6008"/>
                </a:lnTo>
                <a:lnTo>
                  <a:pt x="1954" y="6008"/>
                </a:lnTo>
                <a:lnTo>
                  <a:pt x="1856" y="5984"/>
                </a:lnTo>
                <a:lnTo>
                  <a:pt x="1783" y="5935"/>
                </a:lnTo>
                <a:lnTo>
                  <a:pt x="1734" y="5862"/>
                </a:lnTo>
                <a:lnTo>
                  <a:pt x="1710" y="5764"/>
                </a:lnTo>
                <a:lnTo>
                  <a:pt x="1734" y="5666"/>
                </a:lnTo>
                <a:lnTo>
                  <a:pt x="1783" y="5593"/>
                </a:lnTo>
                <a:lnTo>
                  <a:pt x="1856" y="5544"/>
                </a:lnTo>
                <a:lnTo>
                  <a:pt x="1954" y="5520"/>
                </a:lnTo>
                <a:close/>
                <a:moveTo>
                  <a:pt x="13189" y="7840"/>
                </a:moveTo>
                <a:lnTo>
                  <a:pt x="13262" y="7913"/>
                </a:lnTo>
                <a:lnTo>
                  <a:pt x="13311" y="7986"/>
                </a:lnTo>
                <a:lnTo>
                  <a:pt x="13335" y="8084"/>
                </a:lnTo>
                <a:lnTo>
                  <a:pt x="13311" y="8182"/>
                </a:lnTo>
                <a:lnTo>
                  <a:pt x="13262" y="8255"/>
                </a:lnTo>
                <a:lnTo>
                  <a:pt x="13189" y="8304"/>
                </a:lnTo>
                <a:lnTo>
                  <a:pt x="13091" y="8328"/>
                </a:lnTo>
                <a:lnTo>
                  <a:pt x="1954" y="8328"/>
                </a:lnTo>
                <a:lnTo>
                  <a:pt x="1856" y="8304"/>
                </a:lnTo>
                <a:lnTo>
                  <a:pt x="1783" y="8255"/>
                </a:lnTo>
                <a:lnTo>
                  <a:pt x="1734" y="8182"/>
                </a:lnTo>
                <a:lnTo>
                  <a:pt x="1710" y="8084"/>
                </a:lnTo>
                <a:lnTo>
                  <a:pt x="1734" y="7986"/>
                </a:lnTo>
                <a:lnTo>
                  <a:pt x="1783" y="7913"/>
                </a:lnTo>
                <a:lnTo>
                  <a:pt x="1856" y="7840"/>
                </a:lnTo>
                <a:close/>
                <a:moveTo>
                  <a:pt x="13091" y="10136"/>
                </a:moveTo>
                <a:lnTo>
                  <a:pt x="13189" y="10160"/>
                </a:lnTo>
                <a:lnTo>
                  <a:pt x="13262" y="10209"/>
                </a:lnTo>
                <a:lnTo>
                  <a:pt x="13311" y="10282"/>
                </a:lnTo>
                <a:lnTo>
                  <a:pt x="13335" y="10380"/>
                </a:lnTo>
                <a:lnTo>
                  <a:pt x="13311" y="10478"/>
                </a:lnTo>
                <a:lnTo>
                  <a:pt x="13262" y="10551"/>
                </a:lnTo>
                <a:lnTo>
                  <a:pt x="13189" y="10600"/>
                </a:lnTo>
                <a:lnTo>
                  <a:pt x="13091" y="10624"/>
                </a:lnTo>
                <a:lnTo>
                  <a:pt x="1954" y="10624"/>
                </a:lnTo>
                <a:lnTo>
                  <a:pt x="1856" y="10600"/>
                </a:lnTo>
                <a:lnTo>
                  <a:pt x="1783" y="10551"/>
                </a:lnTo>
                <a:lnTo>
                  <a:pt x="1734" y="10478"/>
                </a:lnTo>
                <a:lnTo>
                  <a:pt x="1710" y="10380"/>
                </a:lnTo>
                <a:lnTo>
                  <a:pt x="1734" y="10282"/>
                </a:lnTo>
                <a:lnTo>
                  <a:pt x="1783" y="10209"/>
                </a:lnTo>
                <a:lnTo>
                  <a:pt x="1856" y="10160"/>
                </a:lnTo>
                <a:lnTo>
                  <a:pt x="1954" y="10136"/>
                </a:lnTo>
                <a:close/>
                <a:moveTo>
                  <a:pt x="8206" y="12456"/>
                </a:moveTo>
                <a:lnTo>
                  <a:pt x="8304" y="12480"/>
                </a:lnTo>
                <a:lnTo>
                  <a:pt x="8377" y="12529"/>
                </a:lnTo>
                <a:lnTo>
                  <a:pt x="8426" y="12602"/>
                </a:lnTo>
                <a:lnTo>
                  <a:pt x="8450" y="12700"/>
                </a:lnTo>
                <a:lnTo>
                  <a:pt x="8426" y="12798"/>
                </a:lnTo>
                <a:lnTo>
                  <a:pt x="8377" y="12871"/>
                </a:lnTo>
                <a:lnTo>
                  <a:pt x="8304" y="12920"/>
                </a:lnTo>
                <a:lnTo>
                  <a:pt x="8206" y="12944"/>
                </a:lnTo>
                <a:lnTo>
                  <a:pt x="1954" y="12944"/>
                </a:lnTo>
                <a:lnTo>
                  <a:pt x="1856" y="12920"/>
                </a:lnTo>
                <a:lnTo>
                  <a:pt x="1783" y="12871"/>
                </a:lnTo>
                <a:lnTo>
                  <a:pt x="1734" y="12798"/>
                </a:lnTo>
                <a:lnTo>
                  <a:pt x="1710" y="12700"/>
                </a:lnTo>
                <a:lnTo>
                  <a:pt x="1734" y="12602"/>
                </a:lnTo>
                <a:lnTo>
                  <a:pt x="1783" y="12529"/>
                </a:lnTo>
                <a:lnTo>
                  <a:pt x="1856" y="12480"/>
                </a:lnTo>
                <a:lnTo>
                  <a:pt x="1954" y="12456"/>
                </a:lnTo>
                <a:close/>
                <a:moveTo>
                  <a:pt x="782" y="0"/>
                </a:moveTo>
                <a:lnTo>
                  <a:pt x="635" y="25"/>
                </a:lnTo>
                <a:lnTo>
                  <a:pt x="489" y="73"/>
                </a:lnTo>
                <a:lnTo>
                  <a:pt x="342" y="122"/>
                </a:lnTo>
                <a:lnTo>
                  <a:pt x="220" y="220"/>
                </a:lnTo>
                <a:lnTo>
                  <a:pt x="122" y="342"/>
                </a:lnTo>
                <a:lnTo>
                  <a:pt x="73" y="489"/>
                </a:lnTo>
                <a:lnTo>
                  <a:pt x="24" y="635"/>
                </a:lnTo>
                <a:lnTo>
                  <a:pt x="0" y="782"/>
                </a:lnTo>
                <a:lnTo>
                  <a:pt x="0" y="17780"/>
                </a:lnTo>
                <a:lnTo>
                  <a:pt x="24" y="17927"/>
                </a:lnTo>
                <a:lnTo>
                  <a:pt x="73" y="18073"/>
                </a:lnTo>
                <a:lnTo>
                  <a:pt x="122" y="18220"/>
                </a:lnTo>
                <a:lnTo>
                  <a:pt x="220" y="18342"/>
                </a:lnTo>
                <a:lnTo>
                  <a:pt x="342" y="18440"/>
                </a:lnTo>
                <a:lnTo>
                  <a:pt x="489" y="18488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7" y="18537"/>
                </a:lnTo>
                <a:lnTo>
                  <a:pt x="14654" y="18488"/>
                </a:lnTo>
                <a:lnTo>
                  <a:pt x="14800" y="18440"/>
                </a:lnTo>
                <a:lnTo>
                  <a:pt x="14923" y="18342"/>
                </a:lnTo>
                <a:lnTo>
                  <a:pt x="15020" y="18220"/>
                </a:lnTo>
                <a:lnTo>
                  <a:pt x="15069" y="18073"/>
                </a:lnTo>
                <a:lnTo>
                  <a:pt x="15118" y="17927"/>
                </a:lnTo>
                <a:lnTo>
                  <a:pt x="15142" y="17780"/>
                </a:lnTo>
                <a:lnTo>
                  <a:pt x="15142" y="782"/>
                </a:lnTo>
                <a:lnTo>
                  <a:pt x="15118" y="635"/>
                </a:lnTo>
                <a:lnTo>
                  <a:pt x="15069" y="489"/>
                </a:lnTo>
                <a:lnTo>
                  <a:pt x="15020" y="342"/>
                </a:lnTo>
                <a:lnTo>
                  <a:pt x="14923" y="220"/>
                </a:lnTo>
                <a:lnTo>
                  <a:pt x="14800" y="122"/>
                </a:lnTo>
                <a:lnTo>
                  <a:pt x="14654" y="73"/>
                </a:lnTo>
                <a:lnTo>
                  <a:pt x="14507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0B65DC-3506-DE43-B15B-952563583950}"/>
              </a:ext>
            </a:extLst>
          </p:cNvPr>
          <p:cNvSpPr/>
          <p:nvPr/>
        </p:nvSpPr>
        <p:spPr>
          <a:xfrm>
            <a:off x="4513909" y="1124792"/>
            <a:ext cx="1290917" cy="937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600259-C0DB-5043-A695-08BF758D5667}"/>
              </a:ext>
            </a:extLst>
          </p:cNvPr>
          <p:cNvSpPr txBox="1"/>
          <p:nvPr/>
        </p:nvSpPr>
        <p:spPr>
          <a:xfrm>
            <a:off x="4595047" y="998326"/>
            <a:ext cx="1009638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Existing: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Classes: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Ideas:</a:t>
            </a:r>
          </a:p>
        </p:txBody>
      </p:sp>
    </p:spTree>
    <p:extLst>
      <p:ext uri="{BB962C8B-B14F-4D97-AF65-F5344CB8AC3E}">
        <p14:creationId xmlns:p14="http://schemas.microsoft.com/office/powerpoint/2010/main" val="384760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7200" dirty="0">
                <a:solidFill>
                  <a:srgbClr val="D3EBD5"/>
                </a:solidFill>
              </a:rPr>
              <a:t>Ideas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2800" dirty="0">
                <a:solidFill>
                  <a:srgbClr val="D3EBD5"/>
                </a:solidFill>
              </a:rPr>
              <a:t>What would the printer output be like?</a:t>
            </a:r>
            <a:endParaRPr lang="en-GB" sz="7200" dirty="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0" name="Google Shape;4144;p39">
            <a:extLst>
              <a:ext uri="{FF2B5EF4-FFF2-40B4-BE49-F238E27FC236}">
                <a16:creationId xmlns:a16="http://schemas.microsoft.com/office/drawing/2014/main" id="{1CAC4F7F-7A0B-A440-881E-2B8DDF446E57}"/>
              </a:ext>
            </a:extLst>
          </p:cNvPr>
          <p:cNvGrpSpPr/>
          <p:nvPr/>
        </p:nvGrpSpPr>
        <p:grpSpPr>
          <a:xfrm>
            <a:off x="6398634" y="610681"/>
            <a:ext cx="798725" cy="798725"/>
            <a:chOff x="1922075" y="1629000"/>
            <a:chExt cx="437200" cy="437200"/>
          </a:xfrm>
          <a:solidFill>
            <a:schemeClr val="accent2"/>
          </a:solidFill>
        </p:grpSpPr>
        <p:sp>
          <p:nvSpPr>
            <p:cNvPr id="11" name="Google Shape;4145;p39">
              <a:extLst>
                <a:ext uri="{FF2B5EF4-FFF2-40B4-BE49-F238E27FC236}">
                  <a16:creationId xmlns:a16="http://schemas.microsoft.com/office/drawing/2014/main" id="{D0FADDE3-7E20-B044-8DF7-6DE901856E94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46;p39">
              <a:extLst>
                <a:ext uri="{FF2B5EF4-FFF2-40B4-BE49-F238E27FC236}">
                  <a16:creationId xmlns:a16="http://schemas.microsoft.com/office/drawing/2014/main" id="{20AB2862-8363-884D-A97B-B42A7DDBBDE7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4062;p39">
            <a:extLst>
              <a:ext uri="{FF2B5EF4-FFF2-40B4-BE49-F238E27FC236}">
                <a16:creationId xmlns:a16="http://schemas.microsoft.com/office/drawing/2014/main" id="{FE76C9B1-543B-A145-B64F-8AE80FA24341}"/>
              </a:ext>
            </a:extLst>
          </p:cNvPr>
          <p:cNvSpPr/>
          <p:nvPr/>
        </p:nvSpPr>
        <p:spPr>
          <a:xfrm>
            <a:off x="4598606" y="841232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14166" y="0"/>
                </a:moveTo>
                <a:lnTo>
                  <a:pt x="14166" y="16755"/>
                </a:lnTo>
                <a:lnTo>
                  <a:pt x="14141" y="16926"/>
                </a:lnTo>
                <a:lnTo>
                  <a:pt x="14093" y="17072"/>
                </a:lnTo>
                <a:lnTo>
                  <a:pt x="14044" y="17194"/>
                </a:lnTo>
                <a:lnTo>
                  <a:pt x="13946" y="17341"/>
                </a:lnTo>
                <a:lnTo>
                  <a:pt x="13824" y="17438"/>
                </a:lnTo>
                <a:lnTo>
                  <a:pt x="13677" y="17512"/>
                </a:lnTo>
                <a:lnTo>
                  <a:pt x="13531" y="17561"/>
                </a:lnTo>
                <a:lnTo>
                  <a:pt x="13384" y="17585"/>
                </a:lnTo>
                <a:lnTo>
                  <a:pt x="0" y="17585"/>
                </a:lnTo>
                <a:lnTo>
                  <a:pt x="0" y="17731"/>
                </a:lnTo>
                <a:lnTo>
                  <a:pt x="25" y="17902"/>
                </a:lnTo>
                <a:lnTo>
                  <a:pt x="74" y="18049"/>
                </a:lnTo>
                <a:lnTo>
                  <a:pt x="123" y="18171"/>
                </a:lnTo>
                <a:lnTo>
                  <a:pt x="220" y="18318"/>
                </a:lnTo>
                <a:lnTo>
                  <a:pt x="342" y="18415"/>
                </a:lnTo>
                <a:lnTo>
                  <a:pt x="489" y="18489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8" y="18537"/>
                </a:lnTo>
                <a:lnTo>
                  <a:pt x="14654" y="18489"/>
                </a:lnTo>
                <a:lnTo>
                  <a:pt x="14801" y="18415"/>
                </a:lnTo>
                <a:lnTo>
                  <a:pt x="14923" y="18318"/>
                </a:lnTo>
                <a:lnTo>
                  <a:pt x="15021" y="18171"/>
                </a:lnTo>
                <a:lnTo>
                  <a:pt x="15069" y="18049"/>
                </a:lnTo>
                <a:lnTo>
                  <a:pt x="15118" y="17902"/>
                </a:lnTo>
                <a:lnTo>
                  <a:pt x="15143" y="17731"/>
                </a:lnTo>
                <a:lnTo>
                  <a:pt x="15143" y="733"/>
                </a:lnTo>
                <a:lnTo>
                  <a:pt x="15118" y="586"/>
                </a:lnTo>
                <a:lnTo>
                  <a:pt x="15069" y="440"/>
                </a:lnTo>
                <a:lnTo>
                  <a:pt x="15021" y="318"/>
                </a:lnTo>
                <a:lnTo>
                  <a:pt x="14923" y="196"/>
                </a:lnTo>
                <a:lnTo>
                  <a:pt x="14801" y="122"/>
                </a:lnTo>
                <a:lnTo>
                  <a:pt x="14654" y="49"/>
                </a:lnTo>
                <a:lnTo>
                  <a:pt x="14508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063;p39">
            <a:extLst>
              <a:ext uri="{FF2B5EF4-FFF2-40B4-BE49-F238E27FC236}">
                <a16:creationId xmlns:a16="http://schemas.microsoft.com/office/drawing/2014/main" id="{5597E680-8626-C741-9922-CC11599BCD83}"/>
              </a:ext>
            </a:extLst>
          </p:cNvPr>
          <p:cNvSpPr/>
          <p:nvPr/>
        </p:nvSpPr>
        <p:spPr>
          <a:xfrm>
            <a:off x="4646163" y="603253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7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064;p39">
            <a:extLst>
              <a:ext uri="{FF2B5EF4-FFF2-40B4-BE49-F238E27FC236}">
                <a16:creationId xmlns:a16="http://schemas.microsoft.com/office/drawing/2014/main" id="{251A7D5D-56C6-8946-8261-0BCA72047C3B}"/>
              </a:ext>
            </a:extLst>
          </p:cNvPr>
          <p:cNvSpPr/>
          <p:nvPr/>
        </p:nvSpPr>
        <p:spPr>
          <a:xfrm>
            <a:off x="4969901" y="603253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0" y="391"/>
                </a:lnTo>
                <a:lnTo>
                  <a:pt x="0" y="488"/>
                </a:lnTo>
                <a:lnTo>
                  <a:pt x="0" y="2052"/>
                </a:lnTo>
                <a:lnTo>
                  <a:pt x="0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099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099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065;p39">
            <a:extLst>
              <a:ext uri="{FF2B5EF4-FFF2-40B4-BE49-F238E27FC236}">
                <a16:creationId xmlns:a16="http://schemas.microsoft.com/office/drawing/2014/main" id="{D0CA41DD-6BA3-2B44-8537-4F37C2936E56}"/>
              </a:ext>
            </a:extLst>
          </p:cNvPr>
          <p:cNvSpPr/>
          <p:nvPr/>
        </p:nvSpPr>
        <p:spPr>
          <a:xfrm>
            <a:off x="5293542" y="603253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8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8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3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066;p39">
            <a:extLst>
              <a:ext uri="{FF2B5EF4-FFF2-40B4-BE49-F238E27FC236}">
                <a16:creationId xmlns:a16="http://schemas.microsoft.com/office/drawing/2014/main" id="{7067A444-8552-AD4B-A1DD-90E2E63630C3}"/>
              </a:ext>
            </a:extLst>
          </p:cNvPr>
          <p:cNvSpPr/>
          <p:nvPr/>
        </p:nvSpPr>
        <p:spPr>
          <a:xfrm>
            <a:off x="5617280" y="603253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067;p39">
            <a:extLst>
              <a:ext uri="{FF2B5EF4-FFF2-40B4-BE49-F238E27FC236}">
                <a16:creationId xmlns:a16="http://schemas.microsoft.com/office/drawing/2014/main" id="{F2663E34-F87D-5E4A-87B1-8127E51D90CD}"/>
              </a:ext>
            </a:extLst>
          </p:cNvPr>
          <p:cNvSpPr/>
          <p:nvPr/>
        </p:nvSpPr>
        <p:spPr>
          <a:xfrm>
            <a:off x="4455838" y="693689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2540" y="171"/>
                </a:moveTo>
                <a:lnTo>
                  <a:pt x="2711" y="195"/>
                </a:lnTo>
                <a:lnTo>
                  <a:pt x="2882" y="244"/>
                </a:lnTo>
                <a:lnTo>
                  <a:pt x="3053" y="318"/>
                </a:lnTo>
                <a:lnTo>
                  <a:pt x="3175" y="440"/>
                </a:lnTo>
                <a:lnTo>
                  <a:pt x="3297" y="562"/>
                </a:lnTo>
                <a:lnTo>
                  <a:pt x="3370" y="733"/>
                </a:lnTo>
                <a:lnTo>
                  <a:pt x="3419" y="904"/>
                </a:lnTo>
                <a:lnTo>
                  <a:pt x="3444" y="1075"/>
                </a:lnTo>
                <a:lnTo>
                  <a:pt x="3419" y="1246"/>
                </a:lnTo>
                <a:lnTo>
                  <a:pt x="3370" y="1417"/>
                </a:lnTo>
                <a:lnTo>
                  <a:pt x="3297" y="1588"/>
                </a:lnTo>
                <a:lnTo>
                  <a:pt x="3175" y="1710"/>
                </a:lnTo>
                <a:lnTo>
                  <a:pt x="3053" y="1832"/>
                </a:lnTo>
                <a:lnTo>
                  <a:pt x="2882" y="1905"/>
                </a:lnTo>
                <a:lnTo>
                  <a:pt x="2711" y="1954"/>
                </a:lnTo>
                <a:lnTo>
                  <a:pt x="2540" y="1978"/>
                </a:lnTo>
                <a:lnTo>
                  <a:pt x="2369" y="1954"/>
                </a:lnTo>
                <a:lnTo>
                  <a:pt x="2198" y="1905"/>
                </a:lnTo>
                <a:lnTo>
                  <a:pt x="2027" y="1832"/>
                </a:lnTo>
                <a:lnTo>
                  <a:pt x="1905" y="1710"/>
                </a:lnTo>
                <a:lnTo>
                  <a:pt x="1783" y="1588"/>
                </a:lnTo>
                <a:lnTo>
                  <a:pt x="1710" y="1417"/>
                </a:lnTo>
                <a:lnTo>
                  <a:pt x="1661" y="1246"/>
                </a:lnTo>
                <a:lnTo>
                  <a:pt x="1636" y="1075"/>
                </a:lnTo>
                <a:lnTo>
                  <a:pt x="1661" y="904"/>
                </a:lnTo>
                <a:lnTo>
                  <a:pt x="1710" y="733"/>
                </a:lnTo>
                <a:lnTo>
                  <a:pt x="1783" y="562"/>
                </a:lnTo>
                <a:lnTo>
                  <a:pt x="1905" y="440"/>
                </a:lnTo>
                <a:lnTo>
                  <a:pt x="2027" y="318"/>
                </a:lnTo>
                <a:lnTo>
                  <a:pt x="2198" y="244"/>
                </a:lnTo>
                <a:lnTo>
                  <a:pt x="2369" y="195"/>
                </a:lnTo>
                <a:lnTo>
                  <a:pt x="2540" y="171"/>
                </a:lnTo>
                <a:close/>
                <a:moveTo>
                  <a:pt x="5862" y="171"/>
                </a:moveTo>
                <a:lnTo>
                  <a:pt x="6033" y="195"/>
                </a:lnTo>
                <a:lnTo>
                  <a:pt x="6204" y="244"/>
                </a:lnTo>
                <a:lnTo>
                  <a:pt x="6374" y="318"/>
                </a:lnTo>
                <a:lnTo>
                  <a:pt x="6497" y="440"/>
                </a:lnTo>
                <a:lnTo>
                  <a:pt x="6619" y="562"/>
                </a:lnTo>
                <a:lnTo>
                  <a:pt x="6692" y="733"/>
                </a:lnTo>
                <a:lnTo>
                  <a:pt x="6741" y="904"/>
                </a:lnTo>
                <a:lnTo>
                  <a:pt x="6765" y="1075"/>
                </a:lnTo>
                <a:lnTo>
                  <a:pt x="6741" y="1246"/>
                </a:lnTo>
                <a:lnTo>
                  <a:pt x="6692" y="1417"/>
                </a:lnTo>
                <a:lnTo>
                  <a:pt x="6619" y="1588"/>
                </a:lnTo>
                <a:lnTo>
                  <a:pt x="6497" y="1710"/>
                </a:lnTo>
                <a:lnTo>
                  <a:pt x="6374" y="1832"/>
                </a:lnTo>
                <a:lnTo>
                  <a:pt x="6204" y="1905"/>
                </a:lnTo>
                <a:lnTo>
                  <a:pt x="6033" y="1954"/>
                </a:lnTo>
                <a:lnTo>
                  <a:pt x="5862" y="1978"/>
                </a:lnTo>
                <a:lnTo>
                  <a:pt x="5691" y="1954"/>
                </a:lnTo>
                <a:lnTo>
                  <a:pt x="5520" y="1905"/>
                </a:lnTo>
                <a:lnTo>
                  <a:pt x="5349" y="1832"/>
                </a:lnTo>
                <a:lnTo>
                  <a:pt x="5227" y="1710"/>
                </a:lnTo>
                <a:lnTo>
                  <a:pt x="5104" y="1588"/>
                </a:lnTo>
                <a:lnTo>
                  <a:pt x="5031" y="1417"/>
                </a:lnTo>
                <a:lnTo>
                  <a:pt x="4982" y="1246"/>
                </a:lnTo>
                <a:lnTo>
                  <a:pt x="4958" y="1075"/>
                </a:lnTo>
                <a:lnTo>
                  <a:pt x="4982" y="904"/>
                </a:lnTo>
                <a:lnTo>
                  <a:pt x="5031" y="733"/>
                </a:lnTo>
                <a:lnTo>
                  <a:pt x="5104" y="562"/>
                </a:lnTo>
                <a:lnTo>
                  <a:pt x="5227" y="440"/>
                </a:lnTo>
                <a:lnTo>
                  <a:pt x="5349" y="318"/>
                </a:lnTo>
                <a:lnTo>
                  <a:pt x="5520" y="244"/>
                </a:lnTo>
                <a:lnTo>
                  <a:pt x="5691" y="195"/>
                </a:lnTo>
                <a:lnTo>
                  <a:pt x="5862" y="171"/>
                </a:lnTo>
                <a:close/>
                <a:moveTo>
                  <a:pt x="9183" y="171"/>
                </a:moveTo>
                <a:lnTo>
                  <a:pt x="9354" y="195"/>
                </a:lnTo>
                <a:lnTo>
                  <a:pt x="9525" y="244"/>
                </a:lnTo>
                <a:lnTo>
                  <a:pt x="9696" y="318"/>
                </a:lnTo>
                <a:lnTo>
                  <a:pt x="9818" y="440"/>
                </a:lnTo>
                <a:lnTo>
                  <a:pt x="9940" y="562"/>
                </a:lnTo>
                <a:lnTo>
                  <a:pt x="10014" y="733"/>
                </a:lnTo>
                <a:lnTo>
                  <a:pt x="10062" y="904"/>
                </a:lnTo>
                <a:lnTo>
                  <a:pt x="10087" y="1075"/>
                </a:lnTo>
                <a:lnTo>
                  <a:pt x="10062" y="1246"/>
                </a:lnTo>
                <a:lnTo>
                  <a:pt x="10014" y="1417"/>
                </a:lnTo>
                <a:lnTo>
                  <a:pt x="9940" y="1588"/>
                </a:lnTo>
                <a:lnTo>
                  <a:pt x="9818" y="1710"/>
                </a:lnTo>
                <a:lnTo>
                  <a:pt x="9696" y="1832"/>
                </a:lnTo>
                <a:lnTo>
                  <a:pt x="9525" y="1905"/>
                </a:lnTo>
                <a:lnTo>
                  <a:pt x="9354" y="1954"/>
                </a:lnTo>
                <a:lnTo>
                  <a:pt x="9183" y="1978"/>
                </a:lnTo>
                <a:lnTo>
                  <a:pt x="9012" y="1954"/>
                </a:lnTo>
                <a:lnTo>
                  <a:pt x="8841" y="1905"/>
                </a:lnTo>
                <a:lnTo>
                  <a:pt x="8670" y="1832"/>
                </a:lnTo>
                <a:lnTo>
                  <a:pt x="8548" y="1710"/>
                </a:lnTo>
                <a:lnTo>
                  <a:pt x="8426" y="1588"/>
                </a:lnTo>
                <a:lnTo>
                  <a:pt x="8353" y="1417"/>
                </a:lnTo>
                <a:lnTo>
                  <a:pt x="8304" y="1246"/>
                </a:lnTo>
                <a:lnTo>
                  <a:pt x="8279" y="1075"/>
                </a:lnTo>
                <a:lnTo>
                  <a:pt x="8304" y="904"/>
                </a:lnTo>
                <a:lnTo>
                  <a:pt x="8353" y="733"/>
                </a:lnTo>
                <a:lnTo>
                  <a:pt x="8426" y="562"/>
                </a:lnTo>
                <a:lnTo>
                  <a:pt x="8548" y="440"/>
                </a:lnTo>
                <a:lnTo>
                  <a:pt x="8670" y="318"/>
                </a:lnTo>
                <a:lnTo>
                  <a:pt x="8841" y="244"/>
                </a:lnTo>
                <a:lnTo>
                  <a:pt x="9012" y="195"/>
                </a:lnTo>
                <a:lnTo>
                  <a:pt x="9183" y="171"/>
                </a:lnTo>
                <a:close/>
                <a:moveTo>
                  <a:pt x="12505" y="171"/>
                </a:moveTo>
                <a:lnTo>
                  <a:pt x="12676" y="195"/>
                </a:lnTo>
                <a:lnTo>
                  <a:pt x="12847" y="244"/>
                </a:lnTo>
                <a:lnTo>
                  <a:pt x="13018" y="318"/>
                </a:lnTo>
                <a:lnTo>
                  <a:pt x="13140" y="440"/>
                </a:lnTo>
                <a:lnTo>
                  <a:pt x="13262" y="562"/>
                </a:lnTo>
                <a:lnTo>
                  <a:pt x="13335" y="733"/>
                </a:lnTo>
                <a:lnTo>
                  <a:pt x="13384" y="904"/>
                </a:lnTo>
                <a:lnTo>
                  <a:pt x="13408" y="1075"/>
                </a:lnTo>
                <a:lnTo>
                  <a:pt x="13384" y="1246"/>
                </a:lnTo>
                <a:lnTo>
                  <a:pt x="13335" y="1417"/>
                </a:lnTo>
                <a:lnTo>
                  <a:pt x="13262" y="1588"/>
                </a:lnTo>
                <a:lnTo>
                  <a:pt x="13140" y="1710"/>
                </a:lnTo>
                <a:lnTo>
                  <a:pt x="13018" y="1832"/>
                </a:lnTo>
                <a:lnTo>
                  <a:pt x="12847" y="1905"/>
                </a:lnTo>
                <a:lnTo>
                  <a:pt x="12676" y="1954"/>
                </a:lnTo>
                <a:lnTo>
                  <a:pt x="12505" y="1978"/>
                </a:lnTo>
                <a:lnTo>
                  <a:pt x="12334" y="1954"/>
                </a:lnTo>
                <a:lnTo>
                  <a:pt x="12163" y="1905"/>
                </a:lnTo>
                <a:lnTo>
                  <a:pt x="11992" y="1832"/>
                </a:lnTo>
                <a:lnTo>
                  <a:pt x="11870" y="1710"/>
                </a:lnTo>
                <a:lnTo>
                  <a:pt x="11748" y="1588"/>
                </a:lnTo>
                <a:lnTo>
                  <a:pt x="11674" y="1417"/>
                </a:lnTo>
                <a:lnTo>
                  <a:pt x="11625" y="1246"/>
                </a:lnTo>
                <a:lnTo>
                  <a:pt x="11601" y="1075"/>
                </a:lnTo>
                <a:lnTo>
                  <a:pt x="11625" y="904"/>
                </a:lnTo>
                <a:lnTo>
                  <a:pt x="11674" y="733"/>
                </a:lnTo>
                <a:lnTo>
                  <a:pt x="11748" y="562"/>
                </a:lnTo>
                <a:lnTo>
                  <a:pt x="11870" y="440"/>
                </a:lnTo>
                <a:lnTo>
                  <a:pt x="11992" y="318"/>
                </a:lnTo>
                <a:lnTo>
                  <a:pt x="12163" y="244"/>
                </a:lnTo>
                <a:lnTo>
                  <a:pt x="12334" y="195"/>
                </a:lnTo>
                <a:lnTo>
                  <a:pt x="12505" y="171"/>
                </a:lnTo>
                <a:close/>
                <a:moveTo>
                  <a:pt x="13091" y="5520"/>
                </a:moveTo>
                <a:lnTo>
                  <a:pt x="13189" y="5544"/>
                </a:lnTo>
                <a:lnTo>
                  <a:pt x="13262" y="5593"/>
                </a:lnTo>
                <a:lnTo>
                  <a:pt x="13311" y="5666"/>
                </a:lnTo>
                <a:lnTo>
                  <a:pt x="13335" y="5764"/>
                </a:lnTo>
                <a:lnTo>
                  <a:pt x="13311" y="5862"/>
                </a:lnTo>
                <a:lnTo>
                  <a:pt x="13262" y="5935"/>
                </a:lnTo>
                <a:lnTo>
                  <a:pt x="13189" y="5984"/>
                </a:lnTo>
                <a:lnTo>
                  <a:pt x="13091" y="6008"/>
                </a:lnTo>
                <a:lnTo>
                  <a:pt x="1954" y="6008"/>
                </a:lnTo>
                <a:lnTo>
                  <a:pt x="1856" y="5984"/>
                </a:lnTo>
                <a:lnTo>
                  <a:pt x="1783" y="5935"/>
                </a:lnTo>
                <a:lnTo>
                  <a:pt x="1734" y="5862"/>
                </a:lnTo>
                <a:lnTo>
                  <a:pt x="1710" y="5764"/>
                </a:lnTo>
                <a:lnTo>
                  <a:pt x="1734" y="5666"/>
                </a:lnTo>
                <a:lnTo>
                  <a:pt x="1783" y="5593"/>
                </a:lnTo>
                <a:lnTo>
                  <a:pt x="1856" y="5544"/>
                </a:lnTo>
                <a:lnTo>
                  <a:pt x="1954" y="5520"/>
                </a:lnTo>
                <a:close/>
                <a:moveTo>
                  <a:pt x="13189" y="7840"/>
                </a:moveTo>
                <a:lnTo>
                  <a:pt x="13262" y="7913"/>
                </a:lnTo>
                <a:lnTo>
                  <a:pt x="13311" y="7986"/>
                </a:lnTo>
                <a:lnTo>
                  <a:pt x="13335" y="8084"/>
                </a:lnTo>
                <a:lnTo>
                  <a:pt x="13311" y="8182"/>
                </a:lnTo>
                <a:lnTo>
                  <a:pt x="13262" y="8255"/>
                </a:lnTo>
                <a:lnTo>
                  <a:pt x="13189" y="8304"/>
                </a:lnTo>
                <a:lnTo>
                  <a:pt x="13091" y="8328"/>
                </a:lnTo>
                <a:lnTo>
                  <a:pt x="1954" y="8328"/>
                </a:lnTo>
                <a:lnTo>
                  <a:pt x="1856" y="8304"/>
                </a:lnTo>
                <a:lnTo>
                  <a:pt x="1783" y="8255"/>
                </a:lnTo>
                <a:lnTo>
                  <a:pt x="1734" y="8182"/>
                </a:lnTo>
                <a:lnTo>
                  <a:pt x="1710" y="8084"/>
                </a:lnTo>
                <a:lnTo>
                  <a:pt x="1734" y="7986"/>
                </a:lnTo>
                <a:lnTo>
                  <a:pt x="1783" y="7913"/>
                </a:lnTo>
                <a:lnTo>
                  <a:pt x="1856" y="7840"/>
                </a:lnTo>
                <a:close/>
                <a:moveTo>
                  <a:pt x="13091" y="10136"/>
                </a:moveTo>
                <a:lnTo>
                  <a:pt x="13189" y="10160"/>
                </a:lnTo>
                <a:lnTo>
                  <a:pt x="13262" y="10209"/>
                </a:lnTo>
                <a:lnTo>
                  <a:pt x="13311" y="10282"/>
                </a:lnTo>
                <a:lnTo>
                  <a:pt x="13335" y="10380"/>
                </a:lnTo>
                <a:lnTo>
                  <a:pt x="13311" y="10478"/>
                </a:lnTo>
                <a:lnTo>
                  <a:pt x="13262" y="10551"/>
                </a:lnTo>
                <a:lnTo>
                  <a:pt x="13189" y="10600"/>
                </a:lnTo>
                <a:lnTo>
                  <a:pt x="13091" y="10624"/>
                </a:lnTo>
                <a:lnTo>
                  <a:pt x="1954" y="10624"/>
                </a:lnTo>
                <a:lnTo>
                  <a:pt x="1856" y="10600"/>
                </a:lnTo>
                <a:lnTo>
                  <a:pt x="1783" y="10551"/>
                </a:lnTo>
                <a:lnTo>
                  <a:pt x="1734" y="10478"/>
                </a:lnTo>
                <a:lnTo>
                  <a:pt x="1710" y="10380"/>
                </a:lnTo>
                <a:lnTo>
                  <a:pt x="1734" y="10282"/>
                </a:lnTo>
                <a:lnTo>
                  <a:pt x="1783" y="10209"/>
                </a:lnTo>
                <a:lnTo>
                  <a:pt x="1856" y="10160"/>
                </a:lnTo>
                <a:lnTo>
                  <a:pt x="1954" y="10136"/>
                </a:lnTo>
                <a:close/>
                <a:moveTo>
                  <a:pt x="8206" y="12456"/>
                </a:moveTo>
                <a:lnTo>
                  <a:pt x="8304" y="12480"/>
                </a:lnTo>
                <a:lnTo>
                  <a:pt x="8377" y="12529"/>
                </a:lnTo>
                <a:lnTo>
                  <a:pt x="8426" y="12602"/>
                </a:lnTo>
                <a:lnTo>
                  <a:pt x="8450" y="12700"/>
                </a:lnTo>
                <a:lnTo>
                  <a:pt x="8426" y="12798"/>
                </a:lnTo>
                <a:lnTo>
                  <a:pt x="8377" y="12871"/>
                </a:lnTo>
                <a:lnTo>
                  <a:pt x="8304" y="12920"/>
                </a:lnTo>
                <a:lnTo>
                  <a:pt x="8206" y="12944"/>
                </a:lnTo>
                <a:lnTo>
                  <a:pt x="1954" y="12944"/>
                </a:lnTo>
                <a:lnTo>
                  <a:pt x="1856" y="12920"/>
                </a:lnTo>
                <a:lnTo>
                  <a:pt x="1783" y="12871"/>
                </a:lnTo>
                <a:lnTo>
                  <a:pt x="1734" y="12798"/>
                </a:lnTo>
                <a:lnTo>
                  <a:pt x="1710" y="12700"/>
                </a:lnTo>
                <a:lnTo>
                  <a:pt x="1734" y="12602"/>
                </a:lnTo>
                <a:lnTo>
                  <a:pt x="1783" y="12529"/>
                </a:lnTo>
                <a:lnTo>
                  <a:pt x="1856" y="12480"/>
                </a:lnTo>
                <a:lnTo>
                  <a:pt x="1954" y="12456"/>
                </a:lnTo>
                <a:close/>
                <a:moveTo>
                  <a:pt x="782" y="0"/>
                </a:moveTo>
                <a:lnTo>
                  <a:pt x="635" y="25"/>
                </a:lnTo>
                <a:lnTo>
                  <a:pt x="489" y="73"/>
                </a:lnTo>
                <a:lnTo>
                  <a:pt x="342" y="122"/>
                </a:lnTo>
                <a:lnTo>
                  <a:pt x="220" y="220"/>
                </a:lnTo>
                <a:lnTo>
                  <a:pt x="122" y="342"/>
                </a:lnTo>
                <a:lnTo>
                  <a:pt x="73" y="489"/>
                </a:lnTo>
                <a:lnTo>
                  <a:pt x="24" y="635"/>
                </a:lnTo>
                <a:lnTo>
                  <a:pt x="0" y="782"/>
                </a:lnTo>
                <a:lnTo>
                  <a:pt x="0" y="17780"/>
                </a:lnTo>
                <a:lnTo>
                  <a:pt x="24" y="17927"/>
                </a:lnTo>
                <a:lnTo>
                  <a:pt x="73" y="18073"/>
                </a:lnTo>
                <a:lnTo>
                  <a:pt x="122" y="18220"/>
                </a:lnTo>
                <a:lnTo>
                  <a:pt x="220" y="18342"/>
                </a:lnTo>
                <a:lnTo>
                  <a:pt x="342" y="18440"/>
                </a:lnTo>
                <a:lnTo>
                  <a:pt x="489" y="18488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7" y="18537"/>
                </a:lnTo>
                <a:lnTo>
                  <a:pt x="14654" y="18488"/>
                </a:lnTo>
                <a:lnTo>
                  <a:pt x="14800" y="18440"/>
                </a:lnTo>
                <a:lnTo>
                  <a:pt x="14923" y="18342"/>
                </a:lnTo>
                <a:lnTo>
                  <a:pt x="15020" y="18220"/>
                </a:lnTo>
                <a:lnTo>
                  <a:pt x="15069" y="18073"/>
                </a:lnTo>
                <a:lnTo>
                  <a:pt x="15118" y="17927"/>
                </a:lnTo>
                <a:lnTo>
                  <a:pt x="15142" y="17780"/>
                </a:lnTo>
                <a:lnTo>
                  <a:pt x="15142" y="782"/>
                </a:lnTo>
                <a:lnTo>
                  <a:pt x="15118" y="635"/>
                </a:lnTo>
                <a:lnTo>
                  <a:pt x="15069" y="489"/>
                </a:lnTo>
                <a:lnTo>
                  <a:pt x="15020" y="342"/>
                </a:lnTo>
                <a:lnTo>
                  <a:pt x="14923" y="220"/>
                </a:lnTo>
                <a:lnTo>
                  <a:pt x="14800" y="122"/>
                </a:lnTo>
                <a:lnTo>
                  <a:pt x="14654" y="73"/>
                </a:lnTo>
                <a:lnTo>
                  <a:pt x="14507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0B65DC-3506-DE43-B15B-952563583950}"/>
              </a:ext>
            </a:extLst>
          </p:cNvPr>
          <p:cNvSpPr/>
          <p:nvPr/>
        </p:nvSpPr>
        <p:spPr>
          <a:xfrm>
            <a:off x="4513909" y="1124792"/>
            <a:ext cx="1290917" cy="937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600259-C0DB-5043-A695-08BF758D5667}"/>
              </a:ext>
            </a:extLst>
          </p:cNvPr>
          <p:cNvSpPr txBox="1"/>
          <p:nvPr/>
        </p:nvSpPr>
        <p:spPr>
          <a:xfrm>
            <a:off x="4595047" y="998326"/>
            <a:ext cx="1009638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Existing:</a:t>
            </a:r>
          </a:p>
          <a:p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Classes: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Ideas:</a:t>
            </a:r>
          </a:p>
        </p:txBody>
      </p:sp>
    </p:spTree>
    <p:extLst>
      <p:ext uri="{BB962C8B-B14F-4D97-AF65-F5344CB8AC3E}">
        <p14:creationId xmlns:p14="http://schemas.microsoft.com/office/powerpoint/2010/main" val="404434457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87</Words>
  <Application>Microsoft Macintosh PowerPoint</Application>
  <PresentationFormat>On-screen Show (16:9)</PresentationFormat>
  <Paragraphs>38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Dosis ExtraLight</vt:lpstr>
      <vt:lpstr>Titillium Web Light</vt:lpstr>
      <vt:lpstr>Mowbray template</vt:lpstr>
      <vt:lpstr>Approval Testing</vt:lpstr>
      <vt:lpstr>Homework</vt:lpstr>
      <vt:lpstr>Solo Exercise</vt:lpstr>
      <vt:lpstr>Existing What did you find to display data as text?</vt:lpstr>
      <vt:lpstr>Classes Which objects would benefit from a printer?</vt:lpstr>
      <vt:lpstr>Ideas What would the printer output be like?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67</cp:revision>
  <dcterms:modified xsi:type="dcterms:W3CDTF">2020-09-13T20:36:02Z</dcterms:modified>
</cp:coreProperties>
</file>