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87" r:id="rId2"/>
    <p:sldId id="930" r:id="rId3"/>
    <p:sldId id="931" r:id="rId4"/>
    <p:sldId id="932" r:id="rId5"/>
    <p:sldId id="933" r:id="rId6"/>
    <p:sldId id="948" r:id="rId7"/>
    <p:sldId id="949" r:id="rId8"/>
    <p:sldId id="934" r:id="rId9"/>
    <p:sldId id="941" r:id="rId10"/>
    <p:sldId id="942" r:id="rId11"/>
    <p:sldId id="943" r:id="rId12"/>
    <p:sldId id="935" r:id="rId13"/>
    <p:sldId id="936" r:id="rId14"/>
    <p:sldId id="945" r:id="rId15"/>
    <p:sldId id="946" r:id="rId16"/>
    <p:sldId id="937" r:id="rId17"/>
    <p:sldId id="944" r:id="rId18"/>
    <p:sldId id="938" r:id="rId19"/>
    <p:sldId id="939" r:id="rId20"/>
    <p:sldId id="940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931"/>
            <p14:sldId id="932"/>
            <p14:sldId id="933"/>
            <p14:sldId id="948"/>
            <p14:sldId id="949"/>
          </p14:sldIdLst>
        </p14:section>
        <p14:section name="Adding Logging" id="{5BA8BA05-9445-47FB-A35C-169BAEFD2166}">
          <p14:sldIdLst>
            <p14:sldId id="934"/>
            <p14:sldId id="941"/>
            <p14:sldId id="942"/>
            <p14:sldId id="943"/>
            <p14:sldId id="935"/>
            <p14:sldId id="936"/>
          </p14:sldIdLst>
        </p14:section>
        <p14:section name="Scrubbing - and Date and Time" id="{BBBD6F9F-91CC-45F9-929C-304B7A67BEF0}">
          <p14:sldIdLst>
            <p14:sldId id="945"/>
            <p14:sldId id="946"/>
          </p14:sldIdLst>
        </p14:section>
        <p14:section name="Inconsistent" id="{4998BBC6-F412-4C81-8B14-96AB1D1ACCD3}">
          <p14:sldIdLst>
            <p14:sldId id="937"/>
            <p14:sldId id="944"/>
            <p14:sldId id="938"/>
            <p14:sldId id="939"/>
            <p14:sldId id="9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20003"/>
    <a:srgbClr val="01597F"/>
    <a:srgbClr val="80BFB7"/>
    <a:srgbClr val="D3EBD5"/>
    <a:srgbClr val="A10B0D"/>
    <a:srgbClr val="0B87A1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85259" autoAdjust="0"/>
  </p:normalViewPr>
  <p:slideViewPr>
    <p:cSldViewPr snapToGrid="0" snapToObjects="1" showGuides="1">
      <p:cViewPr varScale="1">
        <p:scale>
          <a:sx n="182" d="100"/>
          <a:sy n="182" d="100"/>
        </p:scale>
        <p:origin x="420" y="1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code</a:t>
            </a:r>
          </a:p>
          <a:p>
            <a:r>
              <a:rPr lang="en-GB" dirty="0"/>
              <a:t>Bit in red is hurting us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9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All the test code is in test code</a:t>
            </a:r>
          </a:p>
          <a:p>
            <a:r>
              <a:rPr lang="en-GB" dirty="0"/>
              <a:t>Pro: This could affect every random number in your entire code</a:t>
            </a:r>
          </a:p>
          <a:p>
            <a:r>
              <a:rPr lang="en-GB" dirty="0"/>
              <a:t>Con: The tests are still not showing intention</a:t>
            </a:r>
          </a:p>
          <a:p>
            <a:r>
              <a:rPr lang="en-GB" dirty="0"/>
              <a:t>Con: Messier code (need to spot the reference on return value</a:t>
            </a:r>
          </a:p>
        </p:txBody>
      </p:sp>
    </p:spTree>
    <p:extLst>
      <p:ext uri="{BB962C8B-B14F-4D97-AF65-F5344CB8AC3E}">
        <p14:creationId xmlns:p14="http://schemas.microsoft.com/office/powerpoint/2010/main" val="15440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782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92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-175260" y="2713216"/>
            <a:ext cx="3219384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99,999</a:t>
            </a:r>
          </a:p>
        </p:txBody>
      </p:sp>
      <p:grpSp>
        <p:nvGrpSpPr>
          <p:cNvPr id="5" name="Google Shape;4086;p39">
            <a:extLst>
              <a:ext uri="{FF2B5EF4-FFF2-40B4-BE49-F238E27FC236}">
                <a16:creationId xmlns:a16="http://schemas.microsoft.com/office/drawing/2014/main" id="{E2D53497-7556-4549-B140-269F478C60CB}"/>
              </a:ext>
            </a:extLst>
          </p:cNvPr>
          <p:cNvGrpSpPr/>
          <p:nvPr/>
        </p:nvGrpSpPr>
        <p:grpSpPr>
          <a:xfrm>
            <a:off x="4160107" y="395423"/>
            <a:ext cx="972883" cy="953691"/>
            <a:chOff x="5983625" y="301625"/>
            <a:chExt cx="403000" cy="395050"/>
          </a:xfrm>
          <a:solidFill>
            <a:schemeClr val="bg2"/>
          </a:solidFill>
        </p:grpSpPr>
        <p:sp>
          <p:nvSpPr>
            <p:cNvPr id="7" name="Google Shape;4087;p39">
              <a:extLst>
                <a:ext uri="{FF2B5EF4-FFF2-40B4-BE49-F238E27FC236}">
                  <a16:creationId xmlns:a16="http://schemas.microsoft.com/office/drawing/2014/main" id="{82282982-B4A7-4FB3-AB66-AD65471F4D6B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88;p39">
              <a:extLst>
                <a:ext uri="{FF2B5EF4-FFF2-40B4-BE49-F238E27FC236}">
                  <a16:creationId xmlns:a16="http://schemas.microsoft.com/office/drawing/2014/main" id="{74300AF7-68DC-466C-8FDC-53CD08BEC9CF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89;p39">
              <a:extLst>
                <a:ext uri="{FF2B5EF4-FFF2-40B4-BE49-F238E27FC236}">
                  <a16:creationId xmlns:a16="http://schemas.microsoft.com/office/drawing/2014/main" id="{B02A0BF4-C424-4EAA-A4CC-B7CD92649042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90;p39">
              <a:extLst>
                <a:ext uri="{FF2B5EF4-FFF2-40B4-BE49-F238E27FC236}">
                  <a16:creationId xmlns:a16="http://schemas.microsoft.com/office/drawing/2014/main" id="{85FC5FE8-AC5F-4684-B939-3E3D5F432ED5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91;p39">
              <a:extLst>
                <a:ext uri="{FF2B5EF4-FFF2-40B4-BE49-F238E27FC236}">
                  <a16:creationId xmlns:a16="http://schemas.microsoft.com/office/drawing/2014/main" id="{76EC9396-145A-4E17-84FF-E237AAB71CB8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92;p39">
              <a:extLst>
                <a:ext uri="{FF2B5EF4-FFF2-40B4-BE49-F238E27FC236}">
                  <a16:creationId xmlns:a16="http://schemas.microsoft.com/office/drawing/2014/main" id="{4BE2F97F-66CB-4604-A36D-0FAD7C43965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3;p39">
              <a:extLst>
                <a:ext uri="{FF2B5EF4-FFF2-40B4-BE49-F238E27FC236}">
                  <a16:creationId xmlns:a16="http://schemas.microsoft.com/office/drawing/2014/main" id="{5A150640-DC8D-430C-A438-4CB4BEE329B5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4;p39">
              <a:extLst>
                <a:ext uri="{FF2B5EF4-FFF2-40B4-BE49-F238E27FC236}">
                  <a16:creationId xmlns:a16="http://schemas.microsoft.com/office/drawing/2014/main" id="{8C18BDD6-D9C7-4C33-9651-270126A17E4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95;p39">
              <a:extLst>
                <a:ext uri="{FF2B5EF4-FFF2-40B4-BE49-F238E27FC236}">
                  <a16:creationId xmlns:a16="http://schemas.microsoft.com/office/drawing/2014/main" id="{56E85001-B947-4020-B17B-5D009DDC6484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96;p39">
              <a:extLst>
                <a:ext uri="{FF2B5EF4-FFF2-40B4-BE49-F238E27FC236}">
                  <a16:creationId xmlns:a16="http://schemas.microsoft.com/office/drawing/2014/main" id="{C392792B-0DD8-4E91-ACFF-4D6D67B37CE0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97;p39">
              <a:extLst>
                <a:ext uri="{FF2B5EF4-FFF2-40B4-BE49-F238E27FC236}">
                  <a16:creationId xmlns:a16="http://schemas.microsoft.com/office/drawing/2014/main" id="{14A21FB3-582F-43D0-89F8-9EEF68751BD8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98;p39">
              <a:extLst>
                <a:ext uri="{FF2B5EF4-FFF2-40B4-BE49-F238E27FC236}">
                  <a16:creationId xmlns:a16="http://schemas.microsoft.com/office/drawing/2014/main" id="{5259E827-2C73-494A-AD53-56A97C0EAF73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99;p39">
              <a:extLst>
                <a:ext uri="{FF2B5EF4-FFF2-40B4-BE49-F238E27FC236}">
                  <a16:creationId xmlns:a16="http://schemas.microsoft.com/office/drawing/2014/main" id="{44975912-3D62-4BE0-BD3D-4197E3D4F66E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00;p39">
              <a:extLst>
                <a:ext uri="{FF2B5EF4-FFF2-40B4-BE49-F238E27FC236}">
                  <a16:creationId xmlns:a16="http://schemas.microsoft.com/office/drawing/2014/main" id="{A77B7002-DE6E-4F70-91AE-A93ED933E18C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01;p39">
              <a:extLst>
                <a:ext uri="{FF2B5EF4-FFF2-40B4-BE49-F238E27FC236}">
                  <a16:creationId xmlns:a16="http://schemas.microsoft.com/office/drawing/2014/main" id="{8F18B84B-9E44-4902-841C-2B3A9FD989FD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02;p39">
              <a:extLst>
                <a:ext uri="{FF2B5EF4-FFF2-40B4-BE49-F238E27FC236}">
                  <a16:creationId xmlns:a16="http://schemas.microsoft.com/office/drawing/2014/main" id="{14C9BEFF-38D5-4A93-B6E0-4742F530628D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03;p39">
              <a:extLst>
                <a:ext uri="{FF2B5EF4-FFF2-40B4-BE49-F238E27FC236}">
                  <a16:creationId xmlns:a16="http://schemas.microsoft.com/office/drawing/2014/main" id="{BEAB1FBD-29F7-47F3-A2EA-AB8B56179795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04;p39">
              <a:extLst>
                <a:ext uri="{FF2B5EF4-FFF2-40B4-BE49-F238E27FC236}">
                  <a16:creationId xmlns:a16="http://schemas.microsoft.com/office/drawing/2014/main" id="{54C0C3BC-1B20-4517-AB6C-52D1420D4807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05;p39">
              <a:extLst>
                <a:ext uri="{FF2B5EF4-FFF2-40B4-BE49-F238E27FC236}">
                  <a16:creationId xmlns:a16="http://schemas.microsoft.com/office/drawing/2014/main" id="{91B09DC3-54E2-4F83-87FC-6AE04180915A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6;p39">
              <a:extLst>
                <a:ext uri="{FF2B5EF4-FFF2-40B4-BE49-F238E27FC236}">
                  <a16:creationId xmlns:a16="http://schemas.microsoft.com/office/drawing/2014/main" id="{5DF1864C-E7EB-4F2F-A823-93DFA6758AAE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107;p39">
            <a:extLst>
              <a:ext uri="{FF2B5EF4-FFF2-40B4-BE49-F238E27FC236}">
                <a16:creationId xmlns:a16="http://schemas.microsoft.com/office/drawing/2014/main" id="{417286B6-10E8-4348-A262-CE2AB97C6E48}"/>
              </a:ext>
            </a:extLst>
          </p:cNvPr>
          <p:cNvGrpSpPr/>
          <p:nvPr/>
        </p:nvGrpSpPr>
        <p:grpSpPr>
          <a:xfrm>
            <a:off x="4858808" y="1114734"/>
            <a:ext cx="782057" cy="780876"/>
            <a:chOff x="6660750" y="298550"/>
            <a:chExt cx="396900" cy="396300"/>
          </a:xfrm>
          <a:solidFill>
            <a:srgbClr val="01597F"/>
          </a:solidFill>
        </p:grpSpPr>
        <p:sp>
          <p:nvSpPr>
            <p:cNvPr id="29" name="Google Shape;4108;p39">
              <a:extLst>
                <a:ext uri="{FF2B5EF4-FFF2-40B4-BE49-F238E27FC236}">
                  <a16:creationId xmlns:a16="http://schemas.microsoft.com/office/drawing/2014/main" id="{B57EF967-207B-44D4-8172-0DBFAE335123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09;p39">
              <a:extLst>
                <a:ext uri="{FF2B5EF4-FFF2-40B4-BE49-F238E27FC236}">
                  <a16:creationId xmlns:a16="http://schemas.microsoft.com/office/drawing/2014/main" id="{2D804C21-9920-43BE-BDE3-13DD7BF9F821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itle 3">
            <a:extLst>
              <a:ext uri="{FF2B5EF4-FFF2-40B4-BE49-F238E27FC236}">
                <a16:creationId xmlns:a16="http://schemas.microsoft.com/office/drawing/2014/main" id="{38BD3CE1-7975-42D5-AF31-844BE047D31B}"/>
              </a:ext>
            </a:extLst>
          </p:cNvPr>
          <p:cNvSpPr txBox="1">
            <a:spLocks/>
          </p:cNvSpPr>
          <p:nvPr/>
        </p:nvSpPr>
        <p:spPr>
          <a:xfrm>
            <a:off x="464695" y="3750033"/>
            <a:ext cx="6962931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Specific Logging</a:t>
            </a:r>
          </a:p>
        </p:txBody>
      </p:sp>
    </p:spTree>
    <p:extLst>
      <p:ext uri="{BB962C8B-B14F-4D97-AF65-F5344CB8AC3E}">
        <p14:creationId xmlns:p14="http://schemas.microsoft.com/office/powerpoint/2010/main" val="24791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1800" y="771818"/>
            <a:ext cx="60960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Files</a:t>
            </a:r>
            <a:br>
              <a:rPr lang="en-US" sz="8000" dirty="0"/>
            </a:br>
            <a:r>
              <a:rPr lang="en-US" sz="2800" dirty="0"/>
              <a:t>(name &amp; size is usually enough)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23950"/>
            <a:ext cx="3581400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FileA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34,368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FileB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15,632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FileC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28,453  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3A03E-C9AF-4A9E-AFE3-C7CA3029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878" y="4566528"/>
            <a:ext cx="44582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std::string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directoryFileList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writeFilesFor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(“Clare”);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76F44-D5E9-4459-9504-07A2BC04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631" y="238418"/>
            <a:ext cx="321273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writeFilesFor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(std::string name)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Databases</a:t>
            </a:r>
          </a:p>
        </p:txBody>
      </p:sp>
      <p:sp>
        <p:nvSpPr>
          <p:cNvPr id="2" name="Magnetic Disk 1"/>
          <p:cNvSpPr/>
          <p:nvPr/>
        </p:nvSpPr>
        <p:spPr>
          <a:xfrm>
            <a:off x="304800" y="1123950"/>
            <a:ext cx="2209800" cy="236220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creen shot 2012-09-22 at 10.5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750"/>
            <a:ext cx="25527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129" y="2492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EB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EB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1D9EF-C7D9-4048-8DBF-929F93BC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1" y="4566528"/>
            <a:ext cx="550503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DatabaseLogs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sqlStatements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insertIntoDatabase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(parameters);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F5BD1-2393-4A0F-8BD7-F13BE9F2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4" y="238418"/>
            <a:ext cx="34227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insertIntoDatabase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(Parameters p)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14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1026" name="Picture 2" descr="Scrubber Overview">
            <a:extLst>
              <a:ext uri="{FF2B5EF4-FFF2-40B4-BE49-F238E27FC236}">
                <a16:creationId xmlns:a16="http://schemas.microsoft.com/office/drawing/2014/main" id="{0344C6C4-B8DC-4F0F-877F-64F9F7A5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06" y="1323975"/>
            <a:ext cx="5575444" cy="148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Scrubbers</a:t>
            </a:r>
          </a:p>
        </p:txBody>
      </p:sp>
    </p:spTree>
    <p:extLst>
      <p:ext uri="{BB962C8B-B14F-4D97-AF65-F5344CB8AC3E}">
        <p14:creationId xmlns:p14="http://schemas.microsoft.com/office/powerpoint/2010/main" val="94841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68615-603C-4F2A-AC3D-7E36A4755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71547-EDC7-4E76-AAF6-DC6A5D70B8C4}"/>
              </a:ext>
            </a:extLst>
          </p:cNvPr>
          <p:cNvSpPr txBox="1"/>
          <p:nvPr/>
        </p:nvSpPr>
        <p:spPr>
          <a:xfrm>
            <a:off x="977463" y="14742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scrub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967BF-60E4-4088-B6D9-472A49AB64F1}"/>
              </a:ext>
            </a:extLst>
          </p:cNvPr>
          <p:cNvSpPr txBox="1"/>
          <p:nvPr/>
        </p:nvSpPr>
        <p:spPr>
          <a:xfrm>
            <a:off x="977463" y="3186096"/>
            <a:ext cx="5696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Scrubbers::</a:t>
            </a:r>
            <a:r>
              <a:rPr lang="en-US" sz="1400" dirty="0" err="1">
                <a:solidFill>
                  <a:srgbClr val="483D8B"/>
                </a:solidFill>
                <a:latin typeface="Consolas" panose="020B0609020204030204" pitchFamily="49" charset="0"/>
              </a:rPr>
              <a:t>createRegexScrubber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R"(\d+)"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"[number]"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53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CE9835-8E77-468E-8F2B-312CE31C8E4A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4847E-4883-42DE-B419-A8C7B859AC8B}"/>
              </a:ext>
            </a:extLst>
          </p:cNvPr>
          <p:cNvSpPr/>
          <p:nvPr/>
        </p:nvSpPr>
        <p:spPr>
          <a:xfrm>
            <a:off x="1911926" y="2914163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54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97B6E4-ADBF-4F22-A316-9DB249106CCD}"/>
              </a:ext>
            </a:extLst>
          </p:cNvPr>
          <p:cNvSpPr/>
          <p:nvPr/>
        </p:nvSpPr>
        <p:spPr>
          <a:xfrm>
            <a:off x="1584877" y="3032351"/>
            <a:ext cx="1286791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3C18D2-2305-48D2-82AC-5EADBEFAA1E8}"/>
              </a:ext>
            </a:extLst>
          </p:cNvPr>
          <p:cNvSpPr/>
          <p:nvPr/>
        </p:nvSpPr>
        <p:spPr>
          <a:xfrm>
            <a:off x="2456032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C6C2C-F979-4877-A19C-420011D0DB70}"/>
              </a:ext>
            </a:extLst>
          </p:cNvPr>
          <p:cNvSpPr/>
          <p:nvPr/>
        </p:nvSpPr>
        <p:spPr>
          <a:xfrm>
            <a:off x="1678574" y="2053654"/>
            <a:ext cx="558306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34839-E434-410F-A8DE-152B8AF75E82}"/>
              </a:ext>
            </a:extLst>
          </p:cNvPr>
          <p:cNvSpPr/>
          <p:nvPr/>
        </p:nvSpPr>
        <p:spPr>
          <a:xfrm>
            <a:off x="2389280" y="2294050"/>
            <a:ext cx="48238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F1306B-8ADB-4F94-8CF9-0F0244015F24}"/>
              </a:ext>
            </a:extLst>
          </p:cNvPr>
          <p:cNvSpPr/>
          <p:nvPr/>
        </p:nvSpPr>
        <p:spPr>
          <a:xfrm>
            <a:off x="1463541" y="3032351"/>
            <a:ext cx="1166304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BA6E7-D267-4EAB-A8AD-F6F1A3CC06AA}"/>
              </a:ext>
            </a:extLst>
          </p:cNvPr>
          <p:cNvSpPr/>
          <p:nvPr/>
        </p:nvSpPr>
        <p:spPr>
          <a:xfrm>
            <a:off x="1583194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601701-A956-442C-9576-76FDFE8D042A}"/>
              </a:ext>
            </a:extLst>
          </p:cNvPr>
          <p:cNvSpPr txBox="1"/>
          <p:nvPr/>
        </p:nvSpPr>
        <p:spPr>
          <a:xfrm>
            <a:off x="1290816" y="501661"/>
            <a:ext cx="627360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 with global seed in function"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500;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3200"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Static seed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4857088" y="3748866"/>
            <a:ext cx="1917088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5207722" y="394905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Fake occurs here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EA554F-64F4-4CE9-B9C2-CCFF84128799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771818"/>
            <a:ext cx="6172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System 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13525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971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18374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1504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12001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0" y="1276350"/>
            <a:ext cx="14478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Easy Capture of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CFD8B-9F7C-42E1-AD6E-7C9FEF4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41" y="4566528"/>
            <a:ext cx="447269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SystemConfiguration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ending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startingConfig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D22C9-0B1C-4A3D-9CF7-F06A640E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 tests, as in life, the starting conditions make all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053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C58EF-746F-44FF-97C4-4E59829C90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93009D-99AD-4F8B-B447-7E13C6333BBA}"/>
              </a:ext>
            </a:extLst>
          </p:cNvPr>
          <p:cNvSpPr/>
          <p:nvPr/>
        </p:nvSpPr>
        <p:spPr>
          <a:xfrm>
            <a:off x="341586" y="117190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BD9A7-CC3C-4C6A-B1BB-A8215232C720}"/>
              </a:ext>
            </a:extLst>
          </p:cNvPr>
          <p:cNvSpPr/>
          <p:nvPr/>
        </p:nvSpPr>
        <p:spPr>
          <a:xfrm>
            <a:off x="605657" y="1581806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3ABAA-0535-48BE-934A-1EA177851F0F}"/>
              </a:ext>
            </a:extLst>
          </p:cNvPr>
          <p:cNvSpPr txBox="1"/>
          <p:nvPr/>
        </p:nvSpPr>
        <p:spPr>
          <a:xfrm>
            <a:off x="294290" y="2701159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In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C744C-B9A0-4A02-80EB-F5C5D1DC379D}"/>
              </a:ext>
            </a:extLst>
          </p:cNvPr>
          <p:cNvSpPr/>
          <p:nvPr/>
        </p:nvSpPr>
        <p:spPr>
          <a:xfrm>
            <a:off x="1945726" y="117190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981B4-8EB1-43C0-B26E-7B1E0B1C0CE0}"/>
              </a:ext>
            </a:extLst>
          </p:cNvPr>
          <p:cNvSpPr/>
          <p:nvPr/>
        </p:nvSpPr>
        <p:spPr>
          <a:xfrm>
            <a:off x="2209797" y="1581806"/>
            <a:ext cx="764629" cy="3626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EC7C5-FC06-4A30-B28D-1AEBCF4DFE2E}"/>
              </a:ext>
            </a:extLst>
          </p:cNvPr>
          <p:cNvSpPr txBox="1"/>
          <p:nvPr/>
        </p:nvSpPr>
        <p:spPr>
          <a:xfrm>
            <a:off x="1898430" y="2701159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#ifdef in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A5753-02A3-4D76-814F-6DFADA29FE59}"/>
              </a:ext>
            </a:extLst>
          </p:cNvPr>
          <p:cNvSpPr/>
          <p:nvPr/>
        </p:nvSpPr>
        <p:spPr>
          <a:xfrm>
            <a:off x="3597162" y="117190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A0D6B-6884-439E-8C7D-F2040953A5FC}"/>
              </a:ext>
            </a:extLst>
          </p:cNvPr>
          <p:cNvSpPr/>
          <p:nvPr/>
        </p:nvSpPr>
        <p:spPr>
          <a:xfrm>
            <a:off x="4975330" y="1581806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DC2C6-9ED1-43D3-99A5-6C7284EBC5D0}"/>
              </a:ext>
            </a:extLst>
          </p:cNvPr>
          <p:cNvSpPr txBox="1"/>
          <p:nvPr/>
        </p:nvSpPr>
        <p:spPr>
          <a:xfrm>
            <a:off x="3549866" y="2701159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In separate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ED72-960E-4132-A5AC-F99571774D64}"/>
              </a:ext>
            </a:extLst>
          </p:cNvPr>
          <p:cNvSpPr/>
          <p:nvPr/>
        </p:nvSpPr>
        <p:spPr>
          <a:xfrm>
            <a:off x="6139356" y="1171904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05993-ED5F-4F8F-82A9-26D6D2F34C14}"/>
              </a:ext>
            </a:extLst>
          </p:cNvPr>
          <p:cNvSpPr txBox="1"/>
          <p:nvPr/>
        </p:nvSpPr>
        <p:spPr>
          <a:xfrm>
            <a:off x="6092060" y="2701160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In test 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82C35-B4CB-4CB7-AF4E-574F25F5A7E5}"/>
              </a:ext>
            </a:extLst>
          </p:cNvPr>
          <p:cNvSpPr/>
          <p:nvPr/>
        </p:nvSpPr>
        <p:spPr>
          <a:xfrm>
            <a:off x="7713281" y="1171903"/>
            <a:ext cx="825062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2D052-B1B3-44CE-99F4-F154A27A34D2}"/>
              </a:ext>
            </a:extLst>
          </p:cNvPr>
          <p:cNvSpPr/>
          <p:nvPr/>
        </p:nvSpPr>
        <p:spPr>
          <a:xfrm>
            <a:off x="7795392" y="1584784"/>
            <a:ext cx="66083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7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Logging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800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400" y="24955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600" y="2571750"/>
            <a:ext cx="11430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Capture of behavior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30DAD-BFF9-4563-B4E8-6110676B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68" y="4566528"/>
            <a:ext cx="22124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Logs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2F3D3-01CE-469C-A090-0A6211D6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364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617</Words>
  <Application>Microsoft Office PowerPoint</Application>
  <PresentationFormat>On-screen Show (16:9)</PresentationFormat>
  <Paragraphs>147</Paragraphs>
  <Slides>20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Consolas</vt:lpstr>
      <vt:lpstr>Dosis</vt:lpstr>
      <vt:lpstr>Dosis ExtraLight</vt:lpstr>
      <vt:lpstr>JetBrains Mono</vt:lpstr>
      <vt:lpstr>Titillium Web Light</vt:lpstr>
      <vt:lpstr>Trebuchet MS</vt:lpstr>
      <vt:lpstr>Zapf Dingbats</vt:lpstr>
      <vt:lpstr>Mowbray template</vt:lpstr>
      <vt:lpstr>Functional Harness</vt:lpstr>
      <vt:lpstr>FUNCTIONAL is EASY </vt:lpstr>
      <vt:lpstr>NON-FUNCTIONAL is HARD</vt:lpstr>
      <vt:lpstr>Reduce To Functional</vt:lpstr>
      <vt:lpstr>  System Configuration</vt:lpstr>
      <vt:lpstr>PowerPoint Presentation</vt:lpstr>
      <vt:lpstr>PowerPoint Presentation</vt:lpstr>
      <vt:lpstr>  Logging</vt:lpstr>
      <vt:lpstr>PowerPoint Presentation</vt:lpstr>
      <vt:lpstr>PowerPoint Presentation</vt:lpstr>
      <vt:lpstr>PowerPoint Presentation</vt:lpstr>
      <vt:lpstr>  Files (name &amp; size is usually enough)</vt:lpstr>
      <vt:lpstr> 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126</cp:revision>
  <dcterms:modified xsi:type="dcterms:W3CDTF">2020-07-21T12:50:59Z</dcterms:modified>
</cp:coreProperties>
</file>