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391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EBD5"/>
    <a:srgbClr val="399EB3"/>
    <a:srgbClr val="A10B0D"/>
    <a:srgbClr val="C20003"/>
    <a:srgbClr val="D4EBD6"/>
    <a:srgbClr val="0B3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76FE98-043C-4AAA-A547-3E761658DB7C}">
  <a:tblStyle styleId="{4076FE98-043C-4AAA-A547-3E761658DB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6"/>
    <p:restoredTop sz="86395"/>
  </p:normalViewPr>
  <p:slideViewPr>
    <p:cSldViewPr snapToGrid="0" snapToObjects="1" showGuides="1">
      <p:cViewPr varScale="1">
        <p:scale>
          <a:sx n="146" d="100"/>
          <a:sy n="146" d="100"/>
        </p:scale>
        <p:origin x="1400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552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35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02" name="Google Shape;2402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3" name="Google Shape;2403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4" name="Google Shape;2404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1" name="Google Shape;2461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2" name="Google Shape;2462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4" name="Google Shape;2524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5" name="Google Shape;2525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7" name="Google Shape;2627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1818"/>
            <a:ext cx="7772400" cy="82774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002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11/10/20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75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62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D48E97-50EC-E149-ABF4-B344B77A2E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7A0FD2C5-2491-5F48-BACD-643F49AC4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81" y="296092"/>
            <a:ext cx="2009231" cy="2678974"/>
          </a:xfrm>
          <a:prstGeom prst="rect">
            <a:avLst/>
          </a:prstGeom>
        </p:spPr>
      </p:pic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A24DBBC-F1CB-E940-B34C-72A745EB1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1468" y="296092"/>
            <a:ext cx="4766444" cy="174171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4721C71-E232-804D-BD4F-D62C86DF9D34}"/>
              </a:ext>
            </a:extLst>
          </p:cNvPr>
          <p:cNvSpPr/>
          <p:nvPr/>
        </p:nvSpPr>
        <p:spPr>
          <a:xfrm>
            <a:off x="3326947" y="3105694"/>
            <a:ext cx="44718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  <a:latin typeface="Helvetica" pitchFamily="2" charset="0"/>
              </a:rPr>
              <a:t>Today I tested __</a:t>
            </a:r>
            <a:r>
              <a:rPr lang="en-US" sz="1000" dirty="0" err="1">
                <a:solidFill>
                  <a:schemeClr val="tx1"/>
                </a:solidFill>
                <a:latin typeface="Helvetica" pitchFamily="2" charset="0"/>
              </a:rPr>
              <a:t>TrigMath.sin</a:t>
            </a:r>
            <a:r>
              <a:rPr lang="en-US" sz="1000" dirty="0">
                <a:solidFill>
                  <a:schemeClr val="tx1"/>
                </a:solidFill>
                <a:latin typeface="Helvetica" pitchFamily="2" charset="0"/>
              </a:rPr>
              <a:t>()____ and got different than expected results based on the C++ version. The values sent into the function needed to be changed, possibly due to the absence of a Java APPROX equivalent function in C++.</a:t>
            </a:r>
          </a:p>
          <a:p>
            <a:br>
              <a:rPr lang="en-US" sz="1000" dirty="0">
                <a:solidFill>
                  <a:schemeClr val="tx1"/>
                </a:solidFill>
                <a:latin typeface="Helvetica" pitchFamily="2" charset="0"/>
              </a:rPr>
            </a:br>
            <a:endParaRPr lang="en-US" sz="1000" dirty="0">
              <a:solidFill>
                <a:schemeClr val="tx1"/>
              </a:solidFill>
              <a:latin typeface="Helvetica" pitchFamily="2" charset="0"/>
            </a:endParaRPr>
          </a:p>
          <a:p>
            <a:r>
              <a:rPr lang="en-US" sz="1000" dirty="0">
                <a:solidFill>
                  <a:schemeClr val="tx1"/>
                </a:solidFill>
                <a:latin typeface="Helvetica" pitchFamily="2" charset="0"/>
              </a:rPr>
              <a:t>Today I tested  </a:t>
            </a:r>
            <a:r>
              <a:rPr lang="en-US" sz="1000" dirty="0" err="1">
                <a:solidFill>
                  <a:schemeClr val="tx1"/>
                </a:solidFill>
                <a:latin typeface="Helvetica" pitchFamily="2" charset="0"/>
              </a:rPr>
              <a:t>TrigMatch.cos</a:t>
            </a:r>
            <a:r>
              <a:rPr lang="en-US" sz="1000" dirty="0">
                <a:solidFill>
                  <a:schemeClr val="tx1"/>
                </a:solidFill>
                <a:latin typeface="Helvetica" pitchFamily="2" charset="0"/>
              </a:rPr>
              <a:t>()_____ and using all of the inputs used in the C++ version, all tests passed.</a:t>
            </a:r>
          </a:p>
          <a:p>
            <a:endParaRPr lang="en-US" sz="1000" dirty="0">
              <a:solidFill>
                <a:schemeClr val="tx1"/>
              </a:solidFill>
              <a:latin typeface="Helvetica" pitchFamily="2" charset="0"/>
            </a:endParaRPr>
          </a:p>
          <a:p>
            <a:endParaRPr lang="en-US" sz="1000" dirty="0">
              <a:solidFill>
                <a:schemeClr val="tx1"/>
              </a:solidFill>
              <a:latin typeface="Helvetica" pitchFamily="2" charset="0"/>
            </a:endParaRPr>
          </a:p>
          <a:p>
            <a:r>
              <a:rPr lang="en-US" sz="1000" dirty="0">
                <a:solidFill>
                  <a:schemeClr val="tx1"/>
                </a:solidFill>
                <a:latin typeface="Helvetica" pitchFamily="2" charset="0"/>
              </a:rPr>
              <a:t>Today I tested _</a:t>
            </a:r>
            <a:r>
              <a:rPr lang="en-US" sz="1000" dirty="0" err="1">
                <a:solidFill>
                  <a:schemeClr val="tx1"/>
                </a:solidFill>
                <a:latin typeface="Helvetica" pitchFamily="2" charset="0"/>
              </a:rPr>
              <a:t>TrigMath.cos</a:t>
            </a:r>
            <a:r>
              <a:rPr lang="en-US" sz="1000" dirty="0">
                <a:solidFill>
                  <a:schemeClr val="tx1"/>
                </a:solidFill>
                <a:latin typeface="Helvetica" pitchFamily="2" charset="0"/>
              </a:rPr>
              <a:t>_____ and inputs used in the C++ version resulted in the test passing.</a:t>
            </a:r>
            <a:endParaRPr lang="en-US" sz="1000" dirty="0"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214417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94</Words>
  <Application>Microsoft Macintosh PowerPoint</Application>
  <PresentationFormat>On-screen Show (16:9)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Dosis ExtraLight</vt:lpstr>
      <vt:lpstr>Dosis-ExtraLight</vt:lpstr>
      <vt:lpstr>Helvetica</vt:lpstr>
      <vt:lpstr>Titillium Web Light</vt:lpstr>
      <vt:lpstr>Mowbray template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Llewellyn Falco</cp:lastModifiedBy>
  <cp:revision>63</cp:revision>
  <dcterms:modified xsi:type="dcterms:W3CDTF">2020-11-10T15:44:48Z</dcterms:modified>
</cp:coreProperties>
</file>