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87" r:id="rId2"/>
    <p:sldId id="387" r:id="rId3"/>
    <p:sldId id="384" r:id="rId4"/>
    <p:sldId id="388" r:id="rId5"/>
    <p:sldId id="389" r:id="rId6"/>
    <p:sldId id="39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/>
    <p:restoredTop sz="86395"/>
  </p:normalViewPr>
  <p:slideViewPr>
    <p:cSldViewPr snapToGrid="0" snapToObjects="1" showGuides="1">
      <p:cViewPr varScale="1">
        <p:scale>
          <a:sx n="140" d="100"/>
          <a:sy n="140" d="100"/>
        </p:scale>
        <p:origin x="29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1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3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0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8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Check-in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Count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functional at work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Stories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(if you test)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Setup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environment for next week</a:t>
            </a:r>
          </a:p>
        </p:txBody>
      </p:sp>
    </p:spTree>
    <p:extLst>
      <p:ext uri="{BB962C8B-B14F-4D97-AF65-F5344CB8AC3E}">
        <p14:creationId xmlns:p14="http://schemas.microsoft.com/office/powerpoint/2010/main" val="36331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Setup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Pull / Build / Push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4181;p39">
            <a:extLst>
              <a:ext uri="{FF2B5EF4-FFF2-40B4-BE49-F238E27FC236}">
                <a16:creationId xmlns:a16="http://schemas.microsoft.com/office/drawing/2014/main" id="{15585DF4-29A6-AD46-A6D3-E24336F441C2}"/>
              </a:ext>
            </a:extLst>
          </p:cNvPr>
          <p:cNvSpPr/>
          <p:nvPr/>
        </p:nvSpPr>
        <p:spPr>
          <a:xfrm>
            <a:off x="3757231" y="3640792"/>
            <a:ext cx="964453" cy="96445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182;p39">
            <a:extLst>
              <a:ext uri="{FF2B5EF4-FFF2-40B4-BE49-F238E27FC236}">
                <a16:creationId xmlns:a16="http://schemas.microsoft.com/office/drawing/2014/main" id="{30C77A6D-345F-B548-A694-B3442AE8AC64}"/>
              </a:ext>
            </a:extLst>
          </p:cNvPr>
          <p:cNvSpPr/>
          <p:nvPr/>
        </p:nvSpPr>
        <p:spPr>
          <a:xfrm>
            <a:off x="5436347" y="3640792"/>
            <a:ext cx="964453" cy="96445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A4ACE-E39D-9D44-8935-27C77552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Solo Exercise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3878;p19">
            <a:extLst>
              <a:ext uri="{FF2B5EF4-FFF2-40B4-BE49-F238E27FC236}">
                <a16:creationId xmlns:a16="http://schemas.microsoft.com/office/drawing/2014/main" id="{3C541D87-90C1-9B40-A10F-0F5F4C61129C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do</a:t>
            </a:r>
          </a:p>
        </p:txBody>
      </p:sp>
      <p:sp>
        <p:nvSpPr>
          <p:cNvPr id="9" name="Google Shape;3878;p19">
            <a:extLst>
              <a:ext uri="{FF2B5EF4-FFF2-40B4-BE49-F238E27FC236}">
                <a16:creationId xmlns:a16="http://schemas.microsoft.com/office/drawing/2014/main" id="{83ECEC4E-F607-EA41-914F-E97EC17E94D7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Went well</a:t>
            </a:r>
          </a:p>
        </p:txBody>
      </p:sp>
      <p:sp>
        <p:nvSpPr>
          <p:cNvPr id="11" name="Google Shape;3878;p19">
            <a:extLst>
              <a:ext uri="{FF2B5EF4-FFF2-40B4-BE49-F238E27FC236}">
                <a16:creationId xmlns:a16="http://schemas.microsoft.com/office/drawing/2014/main" id="{9AD463AF-A315-2242-8765-B6DCC9B1DC1C}"/>
              </a:ext>
            </a:extLst>
          </p:cNvPr>
          <p:cNvSpPr txBox="1">
            <a:spLocks/>
          </p:cNvSpPr>
          <p:nvPr/>
        </p:nvSpPr>
        <p:spPr>
          <a:xfrm>
            <a:off x="3960102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</a:t>
            </a:r>
            <a:br>
              <a:rPr lang="en-GB" sz="1000" dirty="0">
                <a:solidFill>
                  <a:schemeClr val="tx2"/>
                </a:solidFill>
              </a:rPr>
            </a:br>
            <a:r>
              <a:rPr lang="en-GB" sz="1000" dirty="0">
                <a:solidFill>
                  <a:schemeClr val="tx2"/>
                </a:solidFill>
              </a:rPr>
              <a:t>go well</a:t>
            </a:r>
          </a:p>
        </p:txBody>
      </p:sp>
    </p:spTree>
    <p:extLst>
      <p:ext uri="{BB962C8B-B14F-4D97-AF65-F5344CB8AC3E}">
        <p14:creationId xmlns:p14="http://schemas.microsoft.com/office/powerpoint/2010/main" val="96295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Count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Number of times you saw a functional method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" name="Google Shape;4243;p39">
            <a:extLst>
              <a:ext uri="{FF2B5EF4-FFF2-40B4-BE49-F238E27FC236}">
                <a16:creationId xmlns:a16="http://schemas.microsoft.com/office/drawing/2014/main" id="{438507E9-E3C9-C44F-A483-C3963BA41AE5}"/>
              </a:ext>
            </a:extLst>
          </p:cNvPr>
          <p:cNvGrpSpPr/>
          <p:nvPr/>
        </p:nvGrpSpPr>
        <p:grpSpPr>
          <a:xfrm>
            <a:off x="6034736" y="710271"/>
            <a:ext cx="1284310" cy="941651"/>
            <a:chOff x="3936375" y="3703750"/>
            <a:chExt cx="453050" cy="332175"/>
          </a:xfrm>
        </p:grpSpPr>
        <p:sp>
          <p:nvSpPr>
            <p:cNvPr id="15" name="Google Shape;4244;p39">
              <a:extLst>
                <a:ext uri="{FF2B5EF4-FFF2-40B4-BE49-F238E27FC236}">
                  <a16:creationId xmlns:a16="http://schemas.microsoft.com/office/drawing/2014/main" id="{54486395-4F3E-A84D-BA84-6A881A8D21EB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4245;p39">
              <a:extLst>
                <a:ext uri="{FF2B5EF4-FFF2-40B4-BE49-F238E27FC236}">
                  <a16:creationId xmlns:a16="http://schemas.microsoft.com/office/drawing/2014/main" id="{DF165735-005D-0B47-ADE9-94753B922DF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4246;p39">
              <a:extLst>
                <a:ext uri="{FF2B5EF4-FFF2-40B4-BE49-F238E27FC236}">
                  <a16:creationId xmlns:a16="http://schemas.microsoft.com/office/drawing/2014/main" id="{0A2BF77D-1662-4844-9280-22842159B32F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4247;p39">
              <a:extLst>
                <a:ext uri="{FF2B5EF4-FFF2-40B4-BE49-F238E27FC236}">
                  <a16:creationId xmlns:a16="http://schemas.microsoft.com/office/drawing/2014/main" id="{40ED6259-DD01-AF47-9BD6-F960E0411FBE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4248;p39">
              <a:extLst>
                <a:ext uri="{FF2B5EF4-FFF2-40B4-BE49-F238E27FC236}">
                  <a16:creationId xmlns:a16="http://schemas.microsoft.com/office/drawing/2014/main" id="{6B14E8E7-88FB-A84F-B5E4-8E469183A912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10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Stories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Any stories to share?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4193;p39">
            <a:extLst>
              <a:ext uri="{FF2B5EF4-FFF2-40B4-BE49-F238E27FC236}">
                <a16:creationId xmlns:a16="http://schemas.microsoft.com/office/drawing/2014/main" id="{8CF6E449-E8CC-A447-AA72-56E1561D1515}"/>
              </a:ext>
            </a:extLst>
          </p:cNvPr>
          <p:cNvSpPr/>
          <p:nvPr/>
        </p:nvSpPr>
        <p:spPr>
          <a:xfrm>
            <a:off x="5603740" y="1412894"/>
            <a:ext cx="661495" cy="648932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4193;p39">
            <a:extLst>
              <a:ext uri="{FF2B5EF4-FFF2-40B4-BE49-F238E27FC236}">
                <a16:creationId xmlns:a16="http://schemas.microsoft.com/office/drawing/2014/main" id="{03FB0976-536E-424C-9EFB-3F55CCBEA4C8}"/>
              </a:ext>
            </a:extLst>
          </p:cNvPr>
          <p:cNvSpPr/>
          <p:nvPr/>
        </p:nvSpPr>
        <p:spPr>
          <a:xfrm>
            <a:off x="6741817" y="1412894"/>
            <a:ext cx="661495" cy="648932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23807-F16B-C547-BE2A-6E6BEFF1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3591" y="1074566"/>
            <a:ext cx="793139" cy="6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915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67</Words>
  <Application>Microsoft Macintosh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Dosis ExtraLight</vt:lpstr>
      <vt:lpstr>Titillium Web Light</vt:lpstr>
      <vt:lpstr>Mowbray template</vt:lpstr>
      <vt:lpstr>Testing Functional Code</vt:lpstr>
      <vt:lpstr>Homework</vt:lpstr>
      <vt:lpstr>Setup Pull / Build / Push</vt:lpstr>
      <vt:lpstr>Solo Exercise</vt:lpstr>
      <vt:lpstr>Count Number of times you saw a functional method</vt:lpstr>
      <vt:lpstr>Stories Any stories to share?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61</cp:revision>
  <dcterms:modified xsi:type="dcterms:W3CDTF">2020-09-13T19:43:32Z</dcterms:modified>
</cp:coreProperties>
</file>