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6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1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Functional Methods encountered: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8F493-A251-A047-AA10-EC372C3837B5}"/>
              </a:ext>
            </a:extLst>
          </p:cNvPr>
          <p:cNvGrpSpPr/>
          <p:nvPr/>
        </p:nvGrpSpPr>
        <p:grpSpPr>
          <a:xfrm>
            <a:off x="3467818" y="1954058"/>
            <a:ext cx="393444" cy="294517"/>
            <a:chOff x="5329845" y="1105593"/>
            <a:chExt cx="721820" cy="5403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A8070-D9B4-E048-AA8B-CA13ACAF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305E93-982F-5F45-9F56-CC47348A3DB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557377-C461-CB49-BB20-007BB1750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4BCB25-1283-084C-AD9C-FFF8254727C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9BE14-B2DE-E440-BE3E-7AADB7069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521EA-71A6-8F40-8043-47FF28DF9197}"/>
              </a:ext>
            </a:extLst>
          </p:cNvPr>
          <p:cNvGrpSpPr/>
          <p:nvPr/>
        </p:nvGrpSpPr>
        <p:grpSpPr>
          <a:xfrm>
            <a:off x="3958269" y="1954058"/>
            <a:ext cx="393444" cy="294517"/>
            <a:chOff x="5329845" y="1105593"/>
            <a:chExt cx="721820" cy="5403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78E301-6094-8D4A-BC78-27254D6C21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664D1-3661-7048-B906-3145AD40C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2121E8-3CEF-FF49-8329-EE1C4D62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B3E467-B28B-2B43-8DA5-BE09C54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BC0D0-E1E4-1343-A9EC-4EE3C65E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621B9-E8EA-8944-8C8F-15524C0DDC66}"/>
              </a:ext>
            </a:extLst>
          </p:cNvPr>
          <p:cNvGrpSpPr/>
          <p:nvPr/>
        </p:nvGrpSpPr>
        <p:grpSpPr>
          <a:xfrm>
            <a:off x="4448720" y="1954058"/>
            <a:ext cx="393444" cy="294517"/>
            <a:chOff x="5329845" y="1105593"/>
            <a:chExt cx="721820" cy="5403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5EAAF7-B475-364B-9863-5836F41BEDE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C1F0F0-CE07-824C-BAC9-7FD5980056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C59D3-C6B9-274A-8202-E451A069335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C639E3-D558-6D47-9BAA-0A10CAD9C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120A74-50B3-9241-B7AF-F9955A926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7553B-170F-2B4B-9F22-C844717587A1}"/>
              </a:ext>
            </a:extLst>
          </p:cNvPr>
          <p:cNvGrpSpPr/>
          <p:nvPr/>
        </p:nvGrpSpPr>
        <p:grpSpPr>
          <a:xfrm>
            <a:off x="2486916" y="1954058"/>
            <a:ext cx="393444" cy="294517"/>
            <a:chOff x="5329845" y="1105593"/>
            <a:chExt cx="721820" cy="5403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6B55D-0688-A54C-A088-F2D388463AD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7F75CA-B18B-A04D-B4C5-63F98D22CE0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78EB9C-8B99-924D-8C00-A001E5B7C4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0FA124-D3C1-2148-8627-BE07B79783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E5658-184F-174E-AA6F-913073B41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486C72-765A-474A-A60F-B2164320C48C}"/>
              </a:ext>
            </a:extLst>
          </p:cNvPr>
          <p:cNvGrpSpPr/>
          <p:nvPr/>
        </p:nvGrpSpPr>
        <p:grpSpPr>
          <a:xfrm>
            <a:off x="1996465" y="1954058"/>
            <a:ext cx="393444" cy="294517"/>
            <a:chOff x="5329845" y="1105593"/>
            <a:chExt cx="721820" cy="5403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575231-B25E-0845-89A3-968378D453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E7EAC-89C1-EA48-B1F5-C085F5BD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1C0E2-8A70-1D4F-9305-394DBC0F43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982E6-B7AC-2D40-85CE-B8E7E936984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D0FC18-E538-B94D-8136-B372F0C35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03E52-5A16-464C-B3C2-94FE7A1F801E}"/>
              </a:ext>
            </a:extLst>
          </p:cNvPr>
          <p:cNvGrpSpPr/>
          <p:nvPr/>
        </p:nvGrpSpPr>
        <p:grpSpPr>
          <a:xfrm>
            <a:off x="1506014" y="1954058"/>
            <a:ext cx="393444" cy="294517"/>
            <a:chOff x="5329845" y="1105593"/>
            <a:chExt cx="721820" cy="54032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0B4CF-3C46-CE42-AF03-BA25E49E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FC8228-036A-E545-A920-59734C7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8AB82-963D-2E4D-BAFC-DFB5F6CF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305519-BE25-144F-801E-2B20F685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DAB017-1A2C-B14C-B0F2-91F5FFE23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5A8DF-F4A8-4844-97E0-AC22C18E76C4}"/>
              </a:ext>
            </a:extLst>
          </p:cNvPr>
          <p:cNvGrpSpPr/>
          <p:nvPr/>
        </p:nvGrpSpPr>
        <p:grpSpPr>
          <a:xfrm>
            <a:off x="4939171" y="1954058"/>
            <a:ext cx="393444" cy="294517"/>
            <a:chOff x="5329845" y="1105593"/>
            <a:chExt cx="721820" cy="5403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821C0C-A03C-BF4B-84A9-F0965B20B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DEFD24-7CF6-A944-BD13-2928958B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555F3-1AAA-3344-90CC-1A62B7A3F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54A05A-E5A7-A346-A1A2-8E6057289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35CC1-5F35-CC40-BF53-6F5D0407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42ED47-05FF-5F49-A9EE-90B690CBAD8D}"/>
              </a:ext>
            </a:extLst>
          </p:cNvPr>
          <p:cNvGrpSpPr/>
          <p:nvPr/>
        </p:nvGrpSpPr>
        <p:grpSpPr>
          <a:xfrm>
            <a:off x="5492300" y="1954058"/>
            <a:ext cx="166138" cy="294517"/>
            <a:chOff x="5492300" y="1391798"/>
            <a:chExt cx="166138" cy="29451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D6D0B-FD79-FB4E-A879-BD618EEF54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3F2A2-32A3-F644-852C-6B7703A05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9BCAF7-152E-8248-A55E-56199A35ED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267669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stories (if you test):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3200400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5203767"/>
            <a:ext cx="5734097" cy="1457407"/>
            <a:chOff x="633452" y="3200400"/>
            <a:chExt cx="5734097" cy="1457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B8A382-E0F4-D94F-8B0C-C24E0B493A9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3FE733-6216-964B-8B09-BEDD95C73B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207134"/>
            <a:ext cx="5734097" cy="1457407"/>
            <a:chOff x="633452" y="3200400"/>
            <a:chExt cx="5734097" cy="1457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  <a:p>
            <a:r>
              <a:rPr lang="en-GB" sz="1000" dirty="0"/>
              <a:t>November 2020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931D85-4EDF-914E-9D37-86DFCDDAFA02}"/>
              </a:ext>
            </a:extLst>
          </p:cNvPr>
          <p:cNvGrpSpPr/>
          <p:nvPr/>
        </p:nvGrpSpPr>
        <p:grpSpPr>
          <a:xfrm>
            <a:off x="2977367" y="1954058"/>
            <a:ext cx="393444" cy="294517"/>
            <a:chOff x="5329845" y="1105593"/>
            <a:chExt cx="721820" cy="5403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1937DF-5AF5-4848-AE88-1E1A1EF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269FF7-FEA7-4640-A6CF-EF10B02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4E3E-22CC-B449-8E60-C6077E86C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8D1706-7180-954D-9248-FCFD973B291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7E8617-DDDC-3846-BBC5-F4A66E5A3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Existing classes with printers (Class name, 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7177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stories (if you test):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19743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toString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        ClassName2,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saveAsJson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5203767"/>
            <a:ext cx="5734097" cy="1457407"/>
            <a:chOff x="633452" y="3200400"/>
            <a:chExt cx="5734097" cy="1457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B8A382-E0F4-D94F-8B0C-C24E0B493A9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3FE733-6216-964B-8B09-BEDD95C73B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207134"/>
            <a:ext cx="5734097" cy="1457407"/>
            <a:chOff x="633452" y="3200400"/>
            <a:chExt cx="5734097" cy="1457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2848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Functional Methods encountered: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8F493-A251-A047-AA10-EC372C3837B5}"/>
              </a:ext>
            </a:extLst>
          </p:cNvPr>
          <p:cNvGrpSpPr/>
          <p:nvPr/>
        </p:nvGrpSpPr>
        <p:grpSpPr>
          <a:xfrm>
            <a:off x="3467818" y="1954058"/>
            <a:ext cx="393444" cy="294517"/>
            <a:chOff x="5329845" y="1105593"/>
            <a:chExt cx="721820" cy="5403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A8070-D9B4-E048-AA8B-CA13ACAF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305E93-982F-5F45-9F56-CC47348A3DB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557377-C461-CB49-BB20-007BB1750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4BCB25-1283-084C-AD9C-FFF8254727C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9BE14-B2DE-E440-BE3E-7AADB7069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521EA-71A6-8F40-8043-47FF28DF9197}"/>
              </a:ext>
            </a:extLst>
          </p:cNvPr>
          <p:cNvGrpSpPr/>
          <p:nvPr/>
        </p:nvGrpSpPr>
        <p:grpSpPr>
          <a:xfrm>
            <a:off x="3958269" y="1954058"/>
            <a:ext cx="393444" cy="294517"/>
            <a:chOff x="5329845" y="1105593"/>
            <a:chExt cx="721820" cy="5403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78E301-6094-8D4A-BC78-27254D6C21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664D1-3661-7048-B906-3145AD40C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2121E8-3CEF-FF49-8329-EE1C4D62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B3E467-B28B-2B43-8DA5-BE09C54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BC0D0-E1E4-1343-A9EC-4EE3C65E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621B9-E8EA-8944-8C8F-15524C0DDC66}"/>
              </a:ext>
            </a:extLst>
          </p:cNvPr>
          <p:cNvGrpSpPr/>
          <p:nvPr/>
        </p:nvGrpSpPr>
        <p:grpSpPr>
          <a:xfrm>
            <a:off x="4448720" y="1954058"/>
            <a:ext cx="393444" cy="294517"/>
            <a:chOff x="5329845" y="1105593"/>
            <a:chExt cx="721820" cy="5403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5EAAF7-B475-364B-9863-5836F41BEDE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C1F0F0-CE07-824C-BAC9-7FD5980056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C59D3-C6B9-274A-8202-E451A069335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C639E3-D558-6D47-9BAA-0A10CAD9C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120A74-50B3-9241-B7AF-F9955A926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7553B-170F-2B4B-9F22-C844717587A1}"/>
              </a:ext>
            </a:extLst>
          </p:cNvPr>
          <p:cNvGrpSpPr/>
          <p:nvPr/>
        </p:nvGrpSpPr>
        <p:grpSpPr>
          <a:xfrm>
            <a:off x="2486916" y="1954058"/>
            <a:ext cx="393444" cy="294517"/>
            <a:chOff x="5329845" y="1105593"/>
            <a:chExt cx="721820" cy="5403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6B55D-0688-A54C-A088-F2D388463AD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7F75CA-B18B-A04D-B4C5-63F98D22CE0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78EB9C-8B99-924D-8C00-A001E5B7C4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0FA124-D3C1-2148-8627-BE07B79783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E5658-184F-174E-AA6F-913073B41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486C72-765A-474A-A60F-B2164320C48C}"/>
              </a:ext>
            </a:extLst>
          </p:cNvPr>
          <p:cNvGrpSpPr/>
          <p:nvPr/>
        </p:nvGrpSpPr>
        <p:grpSpPr>
          <a:xfrm>
            <a:off x="1996465" y="1954058"/>
            <a:ext cx="393444" cy="294517"/>
            <a:chOff x="5329845" y="1105593"/>
            <a:chExt cx="721820" cy="5403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575231-B25E-0845-89A3-968378D453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E7EAC-89C1-EA48-B1F5-C085F5BD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1C0E2-8A70-1D4F-9305-394DBC0F43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982E6-B7AC-2D40-85CE-B8E7E936984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D0FC18-E538-B94D-8136-B372F0C35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03E52-5A16-464C-B3C2-94FE7A1F801E}"/>
              </a:ext>
            </a:extLst>
          </p:cNvPr>
          <p:cNvGrpSpPr/>
          <p:nvPr/>
        </p:nvGrpSpPr>
        <p:grpSpPr>
          <a:xfrm>
            <a:off x="1506014" y="1954058"/>
            <a:ext cx="393444" cy="294517"/>
            <a:chOff x="5329845" y="1105593"/>
            <a:chExt cx="721820" cy="54032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0B4CF-3C46-CE42-AF03-BA25E49E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FC8228-036A-E545-A920-59734C7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8AB82-963D-2E4D-BAFC-DFB5F6CF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305519-BE25-144F-801E-2B20F685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DAB017-1A2C-B14C-B0F2-91F5FFE23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5A8DF-F4A8-4844-97E0-AC22C18E76C4}"/>
              </a:ext>
            </a:extLst>
          </p:cNvPr>
          <p:cNvGrpSpPr/>
          <p:nvPr/>
        </p:nvGrpSpPr>
        <p:grpSpPr>
          <a:xfrm>
            <a:off x="4939171" y="1954058"/>
            <a:ext cx="393444" cy="294517"/>
            <a:chOff x="5329845" y="1105593"/>
            <a:chExt cx="721820" cy="5403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821C0C-A03C-BF4B-84A9-F0965B20B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DEFD24-7CF6-A944-BD13-2928958B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555F3-1AAA-3344-90CC-1A62B7A3F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54A05A-E5A7-A346-A1A2-8E6057289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35CC1-5F35-CC40-BF53-6F5D0407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42ED47-05FF-5F49-A9EE-90B690CBAD8D}"/>
              </a:ext>
            </a:extLst>
          </p:cNvPr>
          <p:cNvGrpSpPr/>
          <p:nvPr/>
        </p:nvGrpSpPr>
        <p:grpSpPr>
          <a:xfrm>
            <a:off x="5492300" y="1954058"/>
            <a:ext cx="166138" cy="294517"/>
            <a:chOff x="5492300" y="1391798"/>
            <a:chExt cx="166138" cy="29451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D6D0B-FD79-FB4E-A879-BD618EEF54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3F2A2-32A3-F644-852C-6B7703A05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9BCAF7-152E-8248-A55E-56199A35ED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267669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stories (if you test):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3200400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5203767"/>
            <a:ext cx="5734097" cy="1457407"/>
            <a:chOff x="633452" y="3200400"/>
            <a:chExt cx="5734097" cy="1457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B8A382-E0F4-D94F-8B0C-C24E0B493A9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3FE733-6216-964B-8B09-BEDD95C73B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207134"/>
            <a:ext cx="5734097" cy="1457407"/>
            <a:chOff x="633452" y="3200400"/>
            <a:chExt cx="5734097" cy="1457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3 Observation Homework</a:t>
            </a:r>
          </a:p>
          <a:p>
            <a:r>
              <a:rPr lang="en-GB" sz="1000" dirty="0"/>
              <a:t>November 2020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931D85-4EDF-914E-9D37-86DFCDDAFA02}"/>
              </a:ext>
            </a:extLst>
          </p:cNvPr>
          <p:cNvGrpSpPr/>
          <p:nvPr/>
        </p:nvGrpSpPr>
        <p:grpSpPr>
          <a:xfrm>
            <a:off x="2977367" y="1954058"/>
            <a:ext cx="393444" cy="294517"/>
            <a:chOff x="5329845" y="1105593"/>
            <a:chExt cx="721820" cy="5403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1937DF-5AF5-4848-AE88-1E1A1EF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269FF7-FEA7-4640-A6CF-EF10B02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4E3E-22CC-B449-8E60-C6077E86C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8D1706-7180-954D-9248-FCFD973B291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7E8617-DDDC-3846-BBC5-F4A66E5A3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43085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149</Words>
  <Application>Microsoft Macintosh PowerPoint</Application>
  <PresentationFormat>Letter Paper (8.5x11 in)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Clare Macrae</cp:lastModifiedBy>
  <cp:revision>6</cp:revision>
  <dcterms:created xsi:type="dcterms:W3CDTF">2020-10-30T14:47:31Z</dcterms:created>
  <dcterms:modified xsi:type="dcterms:W3CDTF">2020-10-30T15:20:33Z</dcterms:modified>
</cp:coreProperties>
</file>