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2"/>
  </p:notesMasterIdLst>
  <p:sldIdLst>
    <p:sldId id="287" r:id="rId2"/>
    <p:sldId id="392" r:id="rId3"/>
    <p:sldId id="382" r:id="rId4"/>
    <p:sldId id="385" r:id="rId5"/>
    <p:sldId id="386" r:id="rId6"/>
    <p:sldId id="394" r:id="rId7"/>
    <p:sldId id="387" r:id="rId8"/>
    <p:sldId id="388" r:id="rId9"/>
    <p:sldId id="262" r:id="rId10"/>
    <p:sldId id="393"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D62F2B2-2E5F-A647-B698-D80317EE50F9}">
          <p14:sldIdLst>
            <p14:sldId id="287"/>
            <p14:sldId id="392"/>
            <p14:sldId id="382"/>
            <p14:sldId id="385"/>
            <p14:sldId id="386"/>
            <p14:sldId id="394"/>
            <p14:sldId id="387"/>
            <p14:sldId id="388"/>
            <p14:sldId id="262"/>
            <p14:sldId id="393"/>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BD5"/>
    <a:srgbClr val="00587F"/>
    <a:srgbClr val="0887A1"/>
    <a:srgbClr val="D3E9D3"/>
    <a:srgbClr val="FB2200"/>
    <a:srgbClr val="A10B0D"/>
    <a:srgbClr val="C20003"/>
    <a:srgbClr val="D4EBD6"/>
    <a:srgbClr val="0B3A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76FE98-043C-4AAA-A547-3E761658DB7C}">
  <a:tblStyle styleId="{4076FE98-043C-4AAA-A547-3E761658DB7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25"/>
    <p:restoredTop sz="73182"/>
  </p:normalViewPr>
  <p:slideViewPr>
    <p:cSldViewPr snapToGrid="0" snapToObjects="1" showGuides="1">
      <p:cViewPr varScale="1">
        <p:scale>
          <a:sx n="103" d="100"/>
          <a:sy n="103" d="100"/>
        </p:scale>
        <p:origin x="2168" y="168"/>
      </p:cViewPr>
      <p:guideLst>
        <p:guide orient="horz" pos="1620"/>
        <p:guide pos="2880"/>
      </p:guideLst>
    </p:cSldViewPr>
  </p:slideViewPr>
  <p:outlineViewPr>
    <p:cViewPr>
      <p:scale>
        <a:sx n="33" d="100"/>
        <a:sy n="33" d="100"/>
      </p:scale>
      <p:origin x="0" y="-5520"/>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350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Finally, we don’t have practice going from head to keyboard from someone else’s hands to keyboard.</a:t>
            </a:r>
          </a:p>
          <a:p>
            <a:pPr marL="0" lvl="0" indent="0" algn="l" rtl="0">
              <a:spcBef>
                <a:spcPts val="0"/>
              </a:spcBef>
              <a:spcAft>
                <a:spcPts val="0"/>
              </a:spcAft>
              <a:buNone/>
            </a:pPr>
            <a:r>
              <a:rPr lang="en-GB" dirty="0"/>
              <a:t>Start by saying intention – what to happen.</a:t>
            </a:r>
          </a:p>
          <a:p>
            <a:pPr marL="0" lvl="0" indent="0" algn="l" rtl="0">
              <a:spcBef>
                <a:spcPts val="0"/>
              </a:spcBef>
              <a:spcAft>
                <a:spcPts val="0"/>
              </a:spcAft>
              <a:buNone/>
            </a:pPr>
            <a:r>
              <a:rPr lang="en-GB" dirty="0"/>
              <a:t>If that is not enough, say the location, e.g. line blah</a:t>
            </a:r>
          </a:p>
          <a:p>
            <a:pPr marL="0" lvl="0" indent="0" algn="l" rtl="0">
              <a:spcBef>
                <a:spcPts val="0"/>
              </a:spcBef>
              <a:spcAft>
                <a:spcPts val="0"/>
              </a:spcAft>
              <a:buNone/>
            </a:pPr>
            <a:r>
              <a:rPr lang="en-GB" dirty="0"/>
              <a:t>If that is not enough, tell them what to type.</a:t>
            </a:r>
          </a:p>
          <a:p>
            <a:pPr marL="0" lvl="0" indent="0" algn="l" rtl="0">
              <a:spcBef>
                <a:spcPts val="0"/>
              </a:spcBef>
              <a:spcAft>
                <a:spcPts val="0"/>
              </a:spcAft>
              <a:buNone/>
            </a:pPr>
            <a:r>
              <a:rPr lang="en-GB" dirty="0"/>
              <a:t>Story</a:t>
            </a:r>
          </a:p>
          <a:p>
            <a:pPr marL="0" lvl="0" indent="0" algn="l" rtl="0">
              <a:spcBef>
                <a:spcPts val="0"/>
              </a:spcBef>
              <a:spcAft>
                <a:spcPts val="0"/>
              </a:spcAft>
              <a:buNone/>
            </a:pPr>
            <a:r>
              <a:rPr lang="en-GB" dirty="0"/>
              <a:t>Notice: if we follow this, always talk at appropriate level. Giving enough info.</a:t>
            </a:r>
          </a:p>
          <a:p>
            <a:pPr marL="0" lvl="0" indent="0" algn="l" rtl="0">
              <a:spcBef>
                <a:spcPts val="0"/>
              </a:spcBef>
              <a:spcAft>
                <a:spcPts val="0"/>
              </a:spcAft>
              <a:buNone/>
            </a:pPr>
            <a:r>
              <a:rPr lang="en-GB" dirty="0"/>
              <a:t>Clue to move to next level is when you see hesitation, inaction or confusion.</a:t>
            </a:r>
          </a:p>
          <a:p>
            <a:pPr marL="0" lvl="0" indent="0" algn="l" rtl="0">
              <a:spcBef>
                <a:spcPts val="0"/>
              </a:spcBef>
              <a:spcAft>
                <a:spcPts val="0"/>
              </a:spcAft>
              <a:buNone/>
            </a:pPr>
            <a:r>
              <a:rPr lang="en-GB" dirty="0"/>
              <a:t>Often need less detail later on.</a:t>
            </a:r>
            <a:endParaRPr dirty="0"/>
          </a:p>
        </p:txBody>
      </p:sp>
    </p:spTree>
    <p:extLst>
      <p:ext uri="{BB962C8B-B14F-4D97-AF65-F5344CB8AC3E}">
        <p14:creationId xmlns:p14="http://schemas.microsoft.com/office/powerpoint/2010/main" val="1161864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Mobbing is a team working together, with 2 people at a time having significant roles.</a:t>
            </a:r>
          </a:p>
          <a:p>
            <a:r>
              <a:rPr lang="en-GB" dirty="0"/>
              <a:t>In person, you can see who is typing, who is giving instructions, and how many people until your turn</a:t>
            </a:r>
          </a:p>
          <a:p>
            <a:r>
              <a:rPr lang="en-GB" dirty="0"/>
              <a:t>In this picture…</a:t>
            </a:r>
          </a:p>
          <a:p>
            <a:r>
              <a:rPr lang="en-GB" dirty="0"/>
              <a:t>Sadly no such help in the virtual world</a:t>
            </a:r>
          </a:p>
          <a:p>
            <a:r>
              <a:rPr lang="en-GB" dirty="0"/>
              <a:t>So we will use other things to achieve this</a:t>
            </a:r>
          </a:p>
        </p:txBody>
      </p:sp>
    </p:spTree>
    <p:extLst>
      <p:ext uri="{BB962C8B-B14F-4D97-AF65-F5344CB8AC3E}">
        <p14:creationId xmlns:p14="http://schemas.microsoft.com/office/powerpoint/2010/main" val="3801281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This is </a:t>
            </a:r>
            <a:r>
              <a:rPr lang="en-GB" dirty="0" err="1"/>
              <a:t>MobTimer</a:t>
            </a:r>
            <a:endParaRPr lang="en-GB" dirty="0"/>
          </a:p>
          <a:p>
            <a:r>
              <a:rPr lang="en-GB" dirty="0"/>
              <a:t>We’ll put everyone's name in it</a:t>
            </a:r>
          </a:p>
          <a:p>
            <a:r>
              <a:rPr lang="en-GB" dirty="0"/>
              <a:t>Then we will call out 3 things</a:t>
            </a:r>
          </a:p>
          <a:p>
            <a:r>
              <a:rPr lang="en-GB" dirty="0"/>
              <a:t>“No thinking at the keyboard”</a:t>
            </a:r>
          </a:p>
          <a:p>
            <a:r>
              <a:rPr lang="en-GB" dirty="0"/>
              <a:t>Person talking is doing all the thinking – you can ask for help</a:t>
            </a:r>
          </a:p>
          <a:p>
            <a:r>
              <a:rPr lang="en-GB" dirty="0"/>
              <a:t>Next – makes sure you are aware you are next</a:t>
            </a:r>
          </a:p>
          <a:p>
            <a:r>
              <a:rPr lang="en-GB" dirty="0"/>
              <a:t>we will rotate every 3 minutes</a:t>
            </a:r>
          </a:p>
          <a:p>
            <a:endParaRPr lang="en-GB" dirty="0"/>
          </a:p>
        </p:txBody>
      </p:sp>
    </p:spTree>
    <p:extLst>
      <p:ext uri="{BB962C8B-B14F-4D97-AF65-F5344CB8AC3E}">
        <p14:creationId xmlns:p14="http://schemas.microsoft.com/office/powerpoint/2010/main" val="2255741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When we advance, it moves down</a:t>
            </a:r>
          </a:p>
        </p:txBody>
      </p:sp>
    </p:spTree>
    <p:extLst>
      <p:ext uri="{BB962C8B-B14F-4D97-AF65-F5344CB8AC3E}">
        <p14:creationId xmlns:p14="http://schemas.microsoft.com/office/powerpoint/2010/main" val="1476949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682183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Here are the two things you need to remember</a:t>
            </a:r>
          </a:p>
          <a:p>
            <a:pPr marL="0" lvl="0" indent="0" algn="l" rtl="0">
              <a:spcBef>
                <a:spcPts val="0"/>
              </a:spcBef>
              <a:spcAft>
                <a:spcPts val="0"/>
              </a:spcAft>
              <a:buNone/>
            </a:pPr>
            <a:r>
              <a:rPr lang="en-GB" dirty="0"/>
              <a:t>We will practice it now</a:t>
            </a:r>
          </a:p>
          <a:p>
            <a:pPr marL="0" lvl="0" indent="0" algn="l" rtl="0">
              <a:spcBef>
                <a:spcPts val="0"/>
              </a:spcBef>
              <a:spcAft>
                <a:spcPts val="0"/>
              </a:spcAft>
              <a:buNone/>
            </a:pPr>
            <a:r>
              <a:rPr lang="en-GB" dirty="0"/>
              <a:t>Let’s enter the names</a:t>
            </a:r>
          </a:p>
          <a:p>
            <a:pPr marL="0" lvl="0" indent="0" algn="l" rtl="0">
              <a:spcBef>
                <a:spcPts val="0"/>
              </a:spcBef>
              <a:spcAft>
                <a:spcPts val="0"/>
              </a:spcAft>
              <a:buNone/>
            </a:pPr>
            <a:r>
              <a:rPr lang="en-GB" dirty="0"/>
              <a:t>And practice</a:t>
            </a:r>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738450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Explain the red</a:t>
            </a:r>
          </a:p>
          <a:p>
            <a:endParaRPr lang="en-GB" dirty="0"/>
          </a:p>
        </p:txBody>
      </p:sp>
    </p:spTree>
    <p:extLst>
      <p:ext uri="{BB962C8B-B14F-4D97-AF65-F5344CB8AC3E}">
        <p14:creationId xmlns:p14="http://schemas.microsoft.com/office/powerpoint/2010/main" val="3508121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You’ll hear doorbell sound when turn is done</a:t>
            </a:r>
          </a:p>
          <a:p>
            <a:r>
              <a:rPr lang="en-GB" dirty="0"/>
              <a:t>Notice the mini-window– clicking on that brings up main window</a:t>
            </a:r>
          </a:p>
          <a:p>
            <a:r>
              <a:rPr lang="en-GB" dirty="0"/>
              <a:t>Can click anywhere in the main window to start the turn</a:t>
            </a:r>
          </a:p>
          <a:p>
            <a:r>
              <a:rPr lang="en-GB" dirty="0"/>
              <a:t>Notice the pause – we use that when we need to talk</a:t>
            </a:r>
          </a:p>
        </p:txBody>
      </p:sp>
    </p:spTree>
    <p:extLst>
      <p:ext uri="{BB962C8B-B14F-4D97-AF65-F5344CB8AC3E}">
        <p14:creationId xmlns:p14="http://schemas.microsoft.com/office/powerpoint/2010/main" val="4155959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Kindness: how we talk to each other. Don’t have to agree, but need to disagree kindly</a:t>
            </a:r>
          </a:p>
          <a:p>
            <a:pPr marL="0" lvl="0" indent="0" algn="l" rtl="0">
              <a:spcBef>
                <a:spcPts val="0"/>
              </a:spcBef>
              <a:spcAft>
                <a:spcPts val="0"/>
              </a:spcAft>
              <a:buNone/>
            </a:pPr>
            <a:r>
              <a:rPr lang="en-GB" dirty="0"/>
              <a:t>Consideration: is about listening to each other. Can be very hard, we often don’t practice. Can be hard if you think they are telling you something that is wrong</a:t>
            </a:r>
          </a:p>
          <a:p>
            <a:pPr marL="0" lvl="0" indent="0" algn="l" rtl="0">
              <a:spcBef>
                <a:spcPts val="0"/>
              </a:spcBef>
              <a:spcAft>
                <a:spcPts val="0"/>
              </a:spcAft>
              <a:buNone/>
            </a:pPr>
            <a:r>
              <a:rPr lang="en-GB" dirty="0"/>
              <a:t>Respect: 2 –fold. Respect each other, but also respect the code that we are working on. Goal is to improve the code, but that doesn’t mean we have to disrespect it. It was written by someone with the knowledge and pressures and stress at the time.</a:t>
            </a:r>
            <a:endParaRPr dirty="0"/>
          </a:p>
        </p:txBody>
      </p:sp>
    </p:spTree>
    <p:extLst>
      <p:ext uri="{BB962C8B-B14F-4D97-AF65-F5344CB8AC3E}">
        <p14:creationId xmlns:p14="http://schemas.microsoft.com/office/powerpoint/2010/main" val="2834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71818"/>
            <a:ext cx="7772400" cy="827742"/>
          </a:xfrm>
        </p:spPr>
        <p:txBody>
          <a:bodyPr/>
          <a:lstStyle/>
          <a:p>
            <a:r>
              <a:rPr lang="en-US" dirty="0"/>
              <a:t>Click to edit Master title style</a:t>
            </a:r>
          </a:p>
        </p:txBody>
      </p:sp>
      <p:sp>
        <p:nvSpPr>
          <p:cNvPr id="3" name="Subtitle 2"/>
          <p:cNvSpPr>
            <a:spLocks noGrp="1"/>
          </p:cNvSpPr>
          <p:nvPr>
            <p:ph type="subTitle" idx="1"/>
          </p:nvPr>
        </p:nvSpPr>
        <p:spPr>
          <a:xfrm>
            <a:off x="685800" y="1600200"/>
            <a:ext cx="6400800" cy="1314450"/>
          </a:xfrm>
        </p:spPr>
        <p:txBody>
          <a:bodyPr/>
          <a:lstStyle>
            <a:lvl1pPr marL="0" indent="0" algn="l">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C19B0AE2-F9BF-A84C-8B7C-7819DE60C937}" type="datetimeFigureOut">
              <a:rPr lang="en-US" smtClean="0">
                <a:solidFill>
                  <a:srgbClr val="808080">
                    <a:tint val="75000"/>
                  </a:srgbClr>
                </a:solidFill>
              </a:rPr>
              <a:pPr/>
              <a:t>7/1/21</a:t>
            </a:fld>
            <a:endParaRPr lang="en-US">
              <a:solidFill>
                <a:srgbClr val="808080">
                  <a:tint val="75000"/>
                </a:srgbClr>
              </a:solidFill>
            </a:endParaRPr>
          </a:p>
        </p:txBody>
      </p:sp>
      <p:sp>
        <p:nvSpPr>
          <p:cNvPr id="5" name="Footer Placeholder 4"/>
          <p:cNvSpPr>
            <a:spLocks noGrp="1"/>
          </p:cNvSpPr>
          <p:nvPr>
            <p:ph type="ftr" sz="quarter" idx="11"/>
          </p:nvPr>
        </p:nvSpPr>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Tree>
    <p:extLst>
      <p:ext uri="{BB962C8B-B14F-4D97-AF65-F5344CB8AC3E}">
        <p14:creationId xmlns:p14="http://schemas.microsoft.com/office/powerpoint/2010/main" val="189275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dark">
  <p:cSld name="Blank dark">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981623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a:ea typeface="Dosis"/>
                <a:cs typeface="Dosis"/>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a:ea typeface="Dosis"/>
                <a:cs typeface="Dosis"/>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a:ea typeface="Dosis"/>
                <a:cs typeface="Dosis"/>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a:ea typeface="Dosis"/>
                <a:cs typeface="Dosis"/>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a:ea typeface="Dosis"/>
                <a:cs typeface="Dosis"/>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a:ea typeface="Dosis"/>
                <a:cs typeface="Dosis"/>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a:ea typeface="Dosis"/>
                <a:cs typeface="Dosis"/>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a:ea typeface="Dosis"/>
                <a:cs typeface="Dosis"/>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a:ea typeface="Dosis"/>
                <a:cs typeface="Dosis"/>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a:ea typeface="Dosis"/>
                <a:cs typeface="Dosis"/>
                <a:sym typeface="Dosis ExtraLight"/>
              </a:defRPr>
            </a:lvl1pPr>
            <a:lvl2pPr lvl="1">
              <a:buNone/>
              <a:defRPr sz="1200">
                <a:solidFill>
                  <a:schemeClr val="dk2"/>
                </a:solidFill>
                <a:latin typeface="Dosis"/>
                <a:ea typeface="Dosis"/>
                <a:cs typeface="Dosis"/>
                <a:sym typeface="Dosis ExtraLight"/>
              </a:defRPr>
            </a:lvl2pPr>
            <a:lvl3pPr lvl="2">
              <a:buNone/>
              <a:defRPr sz="1200">
                <a:solidFill>
                  <a:schemeClr val="dk2"/>
                </a:solidFill>
                <a:latin typeface="Dosis"/>
                <a:ea typeface="Dosis"/>
                <a:cs typeface="Dosis"/>
                <a:sym typeface="Dosis ExtraLight"/>
              </a:defRPr>
            </a:lvl3pPr>
            <a:lvl4pPr lvl="3">
              <a:buNone/>
              <a:defRPr sz="1200">
                <a:solidFill>
                  <a:schemeClr val="dk2"/>
                </a:solidFill>
                <a:latin typeface="Dosis"/>
                <a:ea typeface="Dosis"/>
                <a:cs typeface="Dosis"/>
                <a:sym typeface="Dosis ExtraLight"/>
              </a:defRPr>
            </a:lvl4pPr>
            <a:lvl5pPr lvl="4">
              <a:buNone/>
              <a:defRPr sz="1200">
                <a:solidFill>
                  <a:schemeClr val="dk2"/>
                </a:solidFill>
                <a:latin typeface="Dosis"/>
                <a:ea typeface="Dosis"/>
                <a:cs typeface="Dosis"/>
                <a:sym typeface="Dosis ExtraLight"/>
              </a:defRPr>
            </a:lvl5pPr>
            <a:lvl6pPr lvl="5">
              <a:buNone/>
              <a:defRPr sz="1200">
                <a:solidFill>
                  <a:schemeClr val="dk2"/>
                </a:solidFill>
                <a:latin typeface="Dosis"/>
                <a:ea typeface="Dosis"/>
                <a:cs typeface="Dosis"/>
                <a:sym typeface="Dosis ExtraLight"/>
              </a:defRPr>
            </a:lvl6pPr>
            <a:lvl7pPr lvl="6">
              <a:buNone/>
              <a:defRPr sz="1200">
                <a:solidFill>
                  <a:schemeClr val="dk2"/>
                </a:solidFill>
                <a:latin typeface="Dosis"/>
                <a:ea typeface="Dosis"/>
                <a:cs typeface="Dosis"/>
                <a:sym typeface="Dosis ExtraLight"/>
              </a:defRPr>
            </a:lvl7pPr>
            <a:lvl8pPr lvl="7">
              <a:buNone/>
              <a:defRPr sz="1200">
                <a:solidFill>
                  <a:schemeClr val="dk2"/>
                </a:solidFill>
                <a:latin typeface="Dosis"/>
                <a:ea typeface="Dosis"/>
                <a:cs typeface="Dosis"/>
                <a:sym typeface="Dosis ExtraLight"/>
              </a:defRPr>
            </a:lvl8pPr>
            <a:lvl9pPr lvl="8">
              <a:buNone/>
              <a:defRPr sz="1200">
                <a:solidFill>
                  <a:schemeClr val="dk2"/>
                </a:solidFill>
                <a:latin typeface="Dosis"/>
                <a:ea typeface="Dosis"/>
                <a:cs typeface="Dosis"/>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 id="2147483662" r:id="rId4"/>
    <p:sldLayoutId id="214748366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712800" y="696425"/>
            <a:ext cx="539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Mobbing Basics</a:t>
            </a:r>
            <a:endParaRPr dirty="0"/>
          </a:p>
        </p:txBody>
      </p:sp>
      <p:sp>
        <p:nvSpPr>
          <p:cNvPr id="3" name="Google Shape;3878;p19">
            <a:extLst>
              <a:ext uri="{FF2B5EF4-FFF2-40B4-BE49-F238E27FC236}">
                <a16:creationId xmlns:a16="http://schemas.microsoft.com/office/drawing/2014/main" id="{F96D625B-6C19-AE4B-A969-068FA733E5DD}"/>
              </a:ext>
            </a:extLst>
          </p:cNvPr>
          <p:cNvSpPr txBox="1">
            <a:spLocks/>
          </p:cNvSpPr>
          <p:nvPr/>
        </p:nvSpPr>
        <p:spPr>
          <a:xfrm>
            <a:off x="712800" y="3295524"/>
            <a:ext cx="54951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endParaRPr lang="en-GB" dirty="0">
              <a:solidFill>
                <a:schemeClr val="tx2"/>
              </a:solidFill>
            </a:endParaRPr>
          </a:p>
        </p:txBody>
      </p:sp>
      <p:sp>
        <p:nvSpPr>
          <p:cNvPr id="4" name="Google Shape;3878;p19">
            <a:extLst>
              <a:ext uri="{FF2B5EF4-FFF2-40B4-BE49-F238E27FC236}">
                <a16:creationId xmlns:a16="http://schemas.microsoft.com/office/drawing/2014/main" id="{AC0FBEE3-1DA9-AE44-8D0C-6F449F8F09FB}"/>
              </a:ext>
            </a:extLst>
          </p:cNvPr>
          <p:cNvSpPr txBox="1">
            <a:spLocks/>
          </p:cNvSpPr>
          <p:nvPr/>
        </p:nvSpPr>
        <p:spPr>
          <a:xfrm>
            <a:off x="712800" y="361886"/>
            <a:ext cx="54951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endParaRPr lang="en-GB" dirty="0">
              <a:solidFill>
                <a:schemeClr val="tx2"/>
              </a:solidFill>
            </a:endParaRPr>
          </a:p>
        </p:txBody>
      </p:sp>
    </p:spTree>
    <p:extLst>
      <p:ext uri="{BB962C8B-B14F-4D97-AF65-F5344CB8AC3E}">
        <p14:creationId xmlns:p14="http://schemas.microsoft.com/office/powerpoint/2010/main" val="3974765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2011275" y="3064929"/>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D3EBD5"/>
                </a:solidFill>
              </a:rPr>
              <a:t>Intention</a:t>
            </a:r>
            <a:br>
              <a:rPr lang="en" sz="7200" dirty="0">
                <a:solidFill>
                  <a:srgbClr val="D3EBD5"/>
                </a:solidFill>
              </a:rPr>
            </a:br>
            <a:r>
              <a:rPr lang="en" sz="7200" dirty="0">
                <a:solidFill>
                  <a:srgbClr val="D3EBD5"/>
                </a:solidFill>
              </a:rPr>
              <a:t>Location</a:t>
            </a:r>
            <a:br>
              <a:rPr lang="en" sz="7200" dirty="0">
                <a:solidFill>
                  <a:srgbClr val="D3EBD5"/>
                </a:solidFill>
              </a:rPr>
            </a:br>
            <a:r>
              <a:rPr lang="en" sz="7200" dirty="0">
                <a:solidFill>
                  <a:srgbClr val="D3EBD5"/>
                </a:solidFill>
              </a:rPr>
              <a:t>Details</a:t>
            </a:r>
            <a:endParaRPr sz="7200" dirty="0">
              <a:solidFill>
                <a:srgbClr val="D3EBD5"/>
              </a:solidFill>
            </a:endParaRPr>
          </a:p>
        </p:txBody>
      </p:sp>
      <p:sp>
        <p:nvSpPr>
          <p:cNvPr id="3879" name="Google Shape;3879;p19"/>
          <p:cNvSpPr/>
          <p:nvPr/>
        </p:nvSpPr>
        <p:spPr>
          <a:xfrm>
            <a:off x="3453557" y="4135382"/>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19"/>
          <p:cNvSpPr/>
          <p:nvPr/>
        </p:nvSpPr>
        <p:spPr>
          <a:xfrm rot="2466991">
            <a:off x="3796142" y="302173"/>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659416" y="4224585"/>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7055286" y="2780480"/>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sp>
        <p:nvSpPr>
          <p:cNvPr id="23" name="Google Shape;4129;p39">
            <a:extLst>
              <a:ext uri="{FF2B5EF4-FFF2-40B4-BE49-F238E27FC236}">
                <a16:creationId xmlns:a16="http://schemas.microsoft.com/office/drawing/2014/main" id="{174664F1-1191-AD4B-8BC7-F6663F4B7A60}"/>
              </a:ext>
            </a:extLst>
          </p:cNvPr>
          <p:cNvSpPr/>
          <p:nvPr/>
        </p:nvSpPr>
        <p:spPr>
          <a:xfrm>
            <a:off x="5708389" y="3683727"/>
            <a:ext cx="867457" cy="868704"/>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88;p19">
            <a:extLst>
              <a:ext uri="{FF2B5EF4-FFF2-40B4-BE49-F238E27FC236}">
                <a16:creationId xmlns:a16="http://schemas.microsoft.com/office/drawing/2014/main" id="{42B53A15-595F-C442-8A0C-8487D77C0F21}"/>
              </a:ext>
            </a:extLst>
          </p:cNvPr>
          <p:cNvSpPr/>
          <p:nvPr/>
        </p:nvSpPr>
        <p:spPr>
          <a:xfrm rot="2306608">
            <a:off x="1521289" y="3536760"/>
            <a:ext cx="511615" cy="48850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D4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88;p19">
            <a:extLst>
              <a:ext uri="{FF2B5EF4-FFF2-40B4-BE49-F238E27FC236}">
                <a16:creationId xmlns:a16="http://schemas.microsoft.com/office/drawing/2014/main" id="{98669F62-DC9B-6D4E-9B91-3005C89608D9}"/>
              </a:ext>
            </a:extLst>
          </p:cNvPr>
          <p:cNvSpPr/>
          <p:nvPr/>
        </p:nvSpPr>
        <p:spPr>
          <a:xfrm rot="2466991">
            <a:off x="4827472" y="4511356"/>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91;p19">
            <a:extLst>
              <a:ext uri="{FF2B5EF4-FFF2-40B4-BE49-F238E27FC236}">
                <a16:creationId xmlns:a16="http://schemas.microsoft.com/office/drawing/2014/main" id="{F9065EBC-2C3C-754D-B7A1-4ECC014FB211}"/>
              </a:ext>
            </a:extLst>
          </p:cNvPr>
          <p:cNvSpPr/>
          <p:nvPr/>
        </p:nvSpPr>
        <p:spPr>
          <a:xfrm rot="19990803">
            <a:off x="6899084" y="4187745"/>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91;p19">
            <a:extLst>
              <a:ext uri="{FF2B5EF4-FFF2-40B4-BE49-F238E27FC236}">
                <a16:creationId xmlns:a16="http://schemas.microsoft.com/office/drawing/2014/main" id="{FE5F060E-6800-8C47-8C81-F1C52D5C5058}"/>
              </a:ext>
            </a:extLst>
          </p:cNvPr>
          <p:cNvSpPr/>
          <p:nvPr/>
        </p:nvSpPr>
        <p:spPr>
          <a:xfrm rot="19990803">
            <a:off x="504316" y="3929128"/>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91;p19">
            <a:extLst>
              <a:ext uri="{FF2B5EF4-FFF2-40B4-BE49-F238E27FC236}">
                <a16:creationId xmlns:a16="http://schemas.microsoft.com/office/drawing/2014/main" id="{250AC958-18AE-B14E-8F83-76AD437F386C}"/>
              </a:ext>
            </a:extLst>
          </p:cNvPr>
          <p:cNvSpPr/>
          <p:nvPr/>
        </p:nvSpPr>
        <p:spPr>
          <a:xfrm rot="19990803">
            <a:off x="6575222" y="32688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891;p19">
            <a:extLst>
              <a:ext uri="{FF2B5EF4-FFF2-40B4-BE49-F238E27FC236}">
                <a16:creationId xmlns:a16="http://schemas.microsoft.com/office/drawing/2014/main" id="{B38F2433-31BF-FF4C-990B-3A1EFB94C834}"/>
              </a:ext>
            </a:extLst>
          </p:cNvPr>
          <p:cNvSpPr/>
          <p:nvPr/>
        </p:nvSpPr>
        <p:spPr>
          <a:xfrm rot="19990803">
            <a:off x="6636308" y="1834666"/>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891;p19">
            <a:extLst>
              <a:ext uri="{FF2B5EF4-FFF2-40B4-BE49-F238E27FC236}">
                <a16:creationId xmlns:a16="http://schemas.microsoft.com/office/drawing/2014/main" id="{988A678D-0289-2E44-802B-EB0B1F31FC36}"/>
              </a:ext>
            </a:extLst>
          </p:cNvPr>
          <p:cNvSpPr/>
          <p:nvPr/>
        </p:nvSpPr>
        <p:spPr>
          <a:xfrm rot="19990803">
            <a:off x="7102218" y="1029121"/>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891;p19">
            <a:extLst>
              <a:ext uri="{FF2B5EF4-FFF2-40B4-BE49-F238E27FC236}">
                <a16:creationId xmlns:a16="http://schemas.microsoft.com/office/drawing/2014/main" id="{CE17278B-A399-A54C-9DBC-C9AA8FC02800}"/>
              </a:ext>
            </a:extLst>
          </p:cNvPr>
          <p:cNvSpPr/>
          <p:nvPr/>
        </p:nvSpPr>
        <p:spPr>
          <a:xfrm rot="19990803">
            <a:off x="5643344" y="864976"/>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891;p19">
            <a:extLst>
              <a:ext uri="{FF2B5EF4-FFF2-40B4-BE49-F238E27FC236}">
                <a16:creationId xmlns:a16="http://schemas.microsoft.com/office/drawing/2014/main" id="{5B6DEDCA-6685-7E45-8005-0CA5653674B7}"/>
              </a:ext>
            </a:extLst>
          </p:cNvPr>
          <p:cNvSpPr/>
          <p:nvPr/>
        </p:nvSpPr>
        <p:spPr>
          <a:xfrm rot="19990803">
            <a:off x="5729413" y="3071225"/>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891;p19">
            <a:extLst>
              <a:ext uri="{FF2B5EF4-FFF2-40B4-BE49-F238E27FC236}">
                <a16:creationId xmlns:a16="http://schemas.microsoft.com/office/drawing/2014/main" id="{370D5773-9DCE-A040-98AA-BCA8C4D08795}"/>
              </a:ext>
            </a:extLst>
          </p:cNvPr>
          <p:cNvSpPr/>
          <p:nvPr/>
        </p:nvSpPr>
        <p:spPr>
          <a:xfrm rot="19990803">
            <a:off x="409747" y="334947"/>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891;p19">
            <a:extLst>
              <a:ext uri="{FF2B5EF4-FFF2-40B4-BE49-F238E27FC236}">
                <a16:creationId xmlns:a16="http://schemas.microsoft.com/office/drawing/2014/main" id="{07625D0D-A0F1-3D40-80A6-66FDE492954C}"/>
              </a:ext>
            </a:extLst>
          </p:cNvPr>
          <p:cNvSpPr/>
          <p:nvPr/>
        </p:nvSpPr>
        <p:spPr>
          <a:xfrm rot="19990803">
            <a:off x="1179826" y="594018"/>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Freeform 6">
            <a:extLst>
              <a:ext uri="{FF2B5EF4-FFF2-40B4-BE49-F238E27FC236}">
                <a16:creationId xmlns:a16="http://schemas.microsoft.com/office/drawing/2014/main" id="{457DB308-04C2-3E4F-8B94-B4BAEAAAE8D6}"/>
              </a:ext>
            </a:extLst>
          </p:cNvPr>
          <p:cNvSpPr/>
          <p:nvPr/>
        </p:nvSpPr>
        <p:spPr>
          <a:xfrm>
            <a:off x="1714707" y="1139320"/>
            <a:ext cx="84841" cy="2472843"/>
          </a:xfrm>
          <a:custGeom>
            <a:avLst/>
            <a:gdLst>
              <a:gd name="connsiteX0" fmla="*/ 0 w 84841"/>
              <a:gd name="connsiteY0" fmla="*/ 2403835 h 2432116"/>
              <a:gd name="connsiteX1" fmla="*/ 65988 w 84841"/>
              <a:gd name="connsiteY1" fmla="*/ 0 h 2432116"/>
              <a:gd name="connsiteX2" fmla="*/ 84841 w 84841"/>
              <a:gd name="connsiteY2" fmla="*/ 2432116 h 2432116"/>
              <a:gd name="connsiteX3" fmla="*/ 0 w 84841"/>
              <a:gd name="connsiteY3" fmla="*/ 2403835 h 2432116"/>
              <a:gd name="connsiteX0" fmla="*/ 0 w 84841"/>
              <a:gd name="connsiteY0" fmla="*/ 2448285 h 2448285"/>
              <a:gd name="connsiteX1" fmla="*/ 65988 w 84841"/>
              <a:gd name="connsiteY1" fmla="*/ 0 h 2448285"/>
              <a:gd name="connsiteX2" fmla="*/ 84841 w 84841"/>
              <a:gd name="connsiteY2" fmla="*/ 2432116 h 2448285"/>
              <a:gd name="connsiteX3" fmla="*/ 0 w 84841"/>
              <a:gd name="connsiteY3" fmla="*/ 2448285 h 2448285"/>
              <a:gd name="connsiteX0" fmla="*/ 0 w 84841"/>
              <a:gd name="connsiteY0" fmla="*/ 2448285 h 2472843"/>
              <a:gd name="connsiteX1" fmla="*/ 65988 w 84841"/>
              <a:gd name="connsiteY1" fmla="*/ 0 h 2472843"/>
              <a:gd name="connsiteX2" fmla="*/ 84841 w 84841"/>
              <a:gd name="connsiteY2" fmla="*/ 2432116 h 2472843"/>
              <a:gd name="connsiteX3" fmla="*/ 0 w 84841"/>
              <a:gd name="connsiteY3" fmla="*/ 2448285 h 2472843"/>
            </a:gdLst>
            <a:ahLst/>
            <a:cxnLst>
              <a:cxn ang="0">
                <a:pos x="connsiteX0" y="connsiteY0"/>
              </a:cxn>
              <a:cxn ang="0">
                <a:pos x="connsiteX1" y="connsiteY1"/>
              </a:cxn>
              <a:cxn ang="0">
                <a:pos x="connsiteX2" y="connsiteY2"/>
              </a:cxn>
              <a:cxn ang="0">
                <a:pos x="connsiteX3" y="connsiteY3"/>
              </a:cxn>
            </a:cxnLst>
            <a:rect l="l" t="t" r="r" b="b"/>
            <a:pathLst>
              <a:path w="84841" h="2472843">
                <a:moveTo>
                  <a:pt x="0" y="2448285"/>
                </a:moveTo>
                <a:lnTo>
                  <a:pt x="65988" y="0"/>
                </a:lnTo>
                <a:lnTo>
                  <a:pt x="84841" y="2432116"/>
                </a:lnTo>
                <a:cubicBezTo>
                  <a:pt x="56561" y="2437506"/>
                  <a:pt x="82255" y="2509570"/>
                  <a:pt x="0" y="2448285"/>
                </a:cubicBezTo>
                <a:close/>
              </a:path>
            </a:pathLst>
          </a:custGeom>
          <a:solidFill>
            <a:srgbClr val="D4E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a:extLst>
              <a:ext uri="{FF2B5EF4-FFF2-40B4-BE49-F238E27FC236}">
                <a16:creationId xmlns:a16="http://schemas.microsoft.com/office/drawing/2014/main" id="{30EC5531-35DA-B945-867B-54BFBAE4E905}"/>
              </a:ext>
            </a:extLst>
          </p:cNvPr>
          <p:cNvSpPr/>
          <p:nvPr/>
        </p:nvSpPr>
        <p:spPr>
          <a:xfrm>
            <a:off x="1857636" y="1451727"/>
            <a:ext cx="58419" cy="2144846"/>
          </a:xfrm>
          <a:custGeom>
            <a:avLst/>
            <a:gdLst>
              <a:gd name="connsiteX0" fmla="*/ 0 w 84841"/>
              <a:gd name="connsiteY0" fmla="*/ 2403835 h 2432116"/>
              <a:gd name="connsiteX1" fmla="*/ 65988 w 84841"/>
              <a:gd name="connsiteY1" fmla="*/ 0 h 2432116"/>
              <a:gd name="connsiteX2" fmla="*/ 84841 w 84841"/>
              <a:gd name="connsiteY2" fmla="*/ 2432116 h 2432116"/>
              <a:gd name="connsiteX3" fmla="*/ 0 w 84841"/>
              <a:gd name="connsiteY3" fmla="*/ 2403835 h 2432116"/>
              <a:gd name="connsiteX0" fmla="*/ 0 w 108408"/>
              <a:gd name="connsiteY0" fmla="*/ 2462151 h 2462151"/>
              <a:gd name="connsiteX1" fmla="*/ 89555 w 108408"/>
              <a:gd name="connsiteY1" fmla="*/ 0 h 2462151"/>
              <a:gd name="connsiteX2" fmla="*/ 108408 w 108408"/>
              <a:gd name="connsiteY2" fmla="*/ 2432116 h 2462151"/>
              <a:gd name="connsiteX3" fmla="*/ 0 w 108408"/>
              <a:gd name="connsiteY3" fmla="*/ 2462151 h 2462151"/>
            </a:gdLst>
            <a:ahLst/>
            <a:cxnLst>
              <a:cxn ang="0">
                <a:pos x="connsiteX0" y="connsiteY0"/>
              </a:cxn>
              <a:cxn ang="0">
                <a:pos x="connsiteX1" y="connsiteY1"/>
              </a:cxn>
              <a:cxn ang="0">
                <a:pos x="connsiteX2" y="connsiteY2"/>
              </a:cxn>
              <a:cxn ang="0">
                <a:pos x="connsiteX3" y="connsiteY3"/>
              </a:cxn>
            </a:cxnLst>
            <a:rect l="l" t="t" r="r" b="b"/>
            <a:pathLst>
              <a:path w="108408" h="2462151">
                <a:moveTo>
                  <a:pt x="0" y="2462151"/>
                </a:moveTo>
                <a:lnTo>
                  <a:pt x="89555" y="0"/>
                </a:lnTo>
                <a:lnTo>
                  <a:pt x="108408" y="2432116"/>
                </a:lnTo>
                <a:lnTo>
                  <a:pt x="0" y="2462151"/>
                </a:lnTo>
                <a:close/>
              </a:path>
            </a:pathLst>
          </a:custGeom>
          <a:solidFill>
            <a:srgbClr val="D4E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a:extLst>
              <a:ext uri="{FF2B5EF4-FFF2-40B4-BE49-F238E27FC236}">
                <a16:creationId xmlns:a16="http://schemas.microsoft.com/office/drawing/2014/main" id="{78FEA054-968B-CA49-833F-FE7EB5B6FFB8}"/>
              </a:ext>
            </a:extLst>
          </p:cNvPr>
          <p:cNvSpPr/>
          <p:nvPr/>
        </p:nvSpPr>
        <p:spPr>
          <a:xfrm>
            <a:off x="1626308" y="1591000"/>
            <a:ext cx="36194" cy="1980436"/>
          </a:xfrm>
          <a:custGeom>
            <a:avLst/>
            <a:gdLst>
              <a:gd name="connsiteX0" fmla="*/ 0 w 84841"/>
              <a:gd name="connsiteY0" fmla="*/ 2403835 h 2432116"/>
              <a:gd name="connsiteX1" fmla="*/ 65988 w 84841"/>
              <a:gd name="connsiteY1" fmla="*/ 0 h 2432116"/>
              <a:gd name="connsiteX2" fmla="*/ 84841 w 84841"/>
              <a:gd name="connsiteY2" fmla="*/ 2432116 h 2432116"/>
              <a:gd name="connsiteX3" fmla="*/ 0 w 84841"/>
              <a:gd name="connsiteY3" fmla="*/ 2403835 h 2432116"/>
              <a:gd name="connsiteX0" fmla="*/ 0 w 67165"/>
              <a:gd name="connsiteY0" fmla="*/ 2357045 h 2432116"/>
              <a:gd name="connsiteX1" fmla="*/ 48312 w 67165"/>
              <a:gd name="connsiteY1" fmla="*/ 0 h 2432116"/>
              <a:gd name="connsiteX2" fmla="*/ 67165 w 67165"/>
              <a:gd name="connsiteY2" fmla="*/ 2432116 h 2432116"/>
              <a:gd name="connsiteX3" fmla="*/ 0 w 67165"/>
              <a:gd name="connsiteY3" fmla="*/ 2357045 h 2432116"/>
            </a:gdLst>
            <a:ahLst/>
            <a:cxnLst>
              <a:cxn ang="0">
                <a:pos x="connsiteX0" y="connsiteY0"/>
              </a:cxn>
              <a:cxn ang="0">
                <a:pos x="connsiteX1" y="connsiteY1"/>
              </a:cxn>
              <a:cxn ang="0">
                <a:pos x="connsiteX2" y="connsiteY2"/>
              </a:cxn>
              <a:cxn ang="0">
                <a:pos x="connsiteX3" y="connsiteY3"/>
              </a:cxn>
            </a:cxnLst>
            <a:rect l="l" t="t" r="r" b="b"/>
            <a:pathLst>
              <a:path w="67165" h="2432116">
                <a:moveTo>
                  <a:pt x="0" y="2357045"/>
                </a:moveTo>
                <a:lnTo>
                  <a:pt x="48312" y="0"/>
                </a:lnTo>
                <a:lnTo>
                  <a:pt x="67165" y="2432116"/>
                </a:lnTo>
                <a:lnTo>
                  <a:pt x="0" y="2357045"/>
                </a:lnTo>
                <a:close/>
              </a:path>
            </a:pathLst>
          </a:custGeom>
          <a:solidFill>
            <a:srgbClr val="D4E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315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4E8B2B-6CD2-934F-BE35-43B27CDD14F4}"/>
              </a:ext>
            </a:extLst>
          </p:cNvPr>
          <p:cNvPicPr>
            <a:picLocks noChangeAspect="1"/>
          </p:cNvPicPr>
          <p:nvPr/>
        </p:nvPicPr>
        <p:blipFill>
          <a:blip r:embed="rId3"/>
          <a:stretch>
            <a:fillRect/>
          </a:stretch>
        </p:blipFill>
        <p:spPr>
          <a:xfrm>
            <a:off x="622169" y="130290"/>
            <a:ext cx="6561056" cy="49207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Freeform: Shape 1">
            <a:extLst>
              <a:ext uri="{FF2B5EF4-FFF2-40B4-BE49-F238E27FC236}">
                <a16:creationId xmlns:a16="http://schemas.microsoft.com/office/drawing/2014/main" id="{94A3BF6A-A3F9-452B-83E3-E73C7400BE4F}"/>
              </a:ext>
            </a:extLst>
          </p:cNvPr>
          <p:cNvSpPr/>
          <p:nvPr/>
        </p:nvSpPr>
        <p:spPr>
          <a:xfrm>
            <a:off x="964162" y="2102178"/>
            <a:ext cx="4920450" cy="2723770"/>
          </a:xfrm>
          <a:custGeom>
            <a:avLst/>
            <a:gdLst>
              <a:gd name="connsiteX0" fmla="*/ 571208 w 4619820"/>
              <a:gd name="connsiteY0" fmla="*/ 18450 h 2397035"/>
              <a:gd name="connsiteX1" fmla="*/ 1559350 w 4619820"/>
              <a:gd name="connsiteY1" fmla="*/ 3702 h 2397035"/>
              <a:gd name="connsiteX2" fmla="*/ 2923576 w 4619820"/>
              <a:gd name="connsiteY2" fmla="*/ 25824 h 2397035"/>
              <a:gd name="connsiteX3" fmla="*/ 4044453 w 4619820"/>
              <a:gd name="connsiteY3" fmla="*/ 247050 h 2397035"/>
              <a:gd name="connsiteX4" fmla="*/ 4619640 w 4619820"/>
              <a:gd name="connsiteY4" fmla="*/ 822237 h 2397035"/>
              <a:gd name="connsiteX5" fmla="*/ 3992834 w 4619820"/>
              <a:gd name="connsiteY5" fmla="*/ 1397424 h 2397035"/>
              <a:gd name="connsiteX6" fmla="*/ 2208279 w 4619820"/>
              <a:gd name="connsiteY6" fmla="*/ 2348695 h 2397035"/>
              <a:gd name="connsiteX7" fmla="*/ 55015 w 4619820"/>
              <a:gd name="connsiteY7" fmla="*/ 2142218 h 2397035"/>
              <a:gd name="connsiteX8" fmla="*/ 652324 w 4619820"/>
              <a:gd name="connsiteY8" fmla="*/ 1154076 h 2397035"/>
              <a:gd name="connsiteX0" fmla="*/ 571208 w 4619659"/>
              <a:gd name="connsiteY0" fmla="*/ 18450 h 2374539"/>
              <a:gd name="connsiteX1" fmla="*/ 1559350 w 4619659"/>
              <a:gd name="connsiteY1" fmla="*/ 3702 h 2374539"/>
              <a:gd name="connsiteX2" fmla="*/ 2923576 w 4619659"/>
              <a:gd name="connsiteY2" fmla="*/ 25824 h 2374539"/>
              <a:gd name="connsiteX3" fmla="*/ 4044453 w 4619659"/>
              <a:gd name="connsiteY3" fmla="*/ 247050 h 2374539"/>
              <a:gd name="connsiteX4" fmla="*/ 4619640 w 4619659"/>
              <a:gd name="connsiteY4" fmla="*/ 822237 h 2374539"/>
              <a:gd name="connsiteX5" fmla="*/ 4027882 w 4619659"/>
              <a:gd name="connsiteY5" fmla="*/ 1714275 h 2374539"/>
              <a:gd name="connsiteX6" fmla="*/ 2208279 w 4619659"/>
              <a:gd name="connsiteY6" fmla="*/ 2348695 h 2374539"/>
              <a:gd name="connsiteX7" fmla="*/ 55015 w 4619659"/>
              <a:gd name="connsiteY7" fmla="*/ 2142218 h 2374539"/>
              <a:gd name="connsiteX8" fmla="*/ 652324 w 4619659"/>
              <a:gd name="connsiteY8" fmla="*/ 1154076 h 2374539"/>
              <a:gd name="connsiteX0" fmla="*/ 571208 w 4619659"/>
              <a:gd name="connsiteY0" fmla="*/ 18450 h 2594406"/>
              <a:gd name="connsiteX1" fmla="*/ 1559350 w 4619659"/>
              <a:gd name="connsiteY1" fmla="*/ 3702 h 2594406"/>
              <a:gd name="connsiteX2" fmla="*/ 2923576 w 4619659"/>
              <a:gd name="connsiteY2" fmla="*/ 25824 h 2594406"/>
              <a:gd name="connsiteX3" fmla="*/ 4044453 w 4619659"/>
              <a:gd name="connsiteY3" fmla="*/ 247050 h 2594406"/>
              <a:gd name="connsiteX4" fmla="*/ 4619640 w 4619659"/>
              <a:gd name="connsiteY4" fmla="*/ 822237 h 2594406"/>
              <a:gd name="connsiteX5" fmla="*/ 4027882 w 4619659"/>
              <a:gd name="connsiteY5" fmla="*/ 1714275 h 2594406"/>
              <a:gd name="connsiteX6" fmla="*/ 1936659 w 4619659"/>
              <a:gd name="connsiteY6" fmla="*/ 2584070 h 2594406"/>
              <a:gd name="connsiteX7" fmla="*/ 55015 w 4619659"/>
              <a:gd name="connsiteY7" fmla="*/ 2142218 h 2594406"/>
              <a:gd name="connsiteX8" fmla="*/ 652324 w 4619659"/>
              <a:gd name="connsiteY8" fmla="*/ 1154076 h 2594406"/>
              <a:gd name="connsiteX0" fmla="*/ 579455 w 4627906"/>
              <a:gd name="connsiteY0" fmla="*/ 18450 h 2590351"/>
              <a:gd name="connsiteX1" fmla="*/ 1567597 w 4627906"/>
              <a:gd name="connsiteY1" fmla="*/ 3702 h 2590351"/>
              <a:gd name="connsiteX2" fmla="*/ 2931823 w 4627906"/>
              <a:gd name="connsiteY2" fmla="*/ 25824 h 2590351"/>
              <a:gd name="connsiteX3" fmla="*/ 4052700 w 4627906"/>
              <a:gd name="connsiteY3" fmla="*/ 247050 h 2590351"/>
              <a:gd name="connsiteX4" fmla="*/ 4627887 w 4627906"/>
              <a:gd name="connsiteY4" fmla="*/ 822237 h 2590351"/>
              <a:gd name="connsiteX5" fmla="*/ 4036129 w 4627906"/>
              <a:gd name="connsiteY5" fmla="*/ 1714275 h 2590351"/>
              <a:gd name="connsiteX6" fmla="*/ 1944906 w 4627906"/>
              <a:gd name="connsiteY6" fmla="*/ 2584070 h 2590351"/>
              <a:gd name="connsiteX7" fmla="*/ 54500 w 4627906"/>
              <a:gd name="connsiteY7" fmla="*/ 2069795 h 2590351"/>
              <a:gd name="connsiteX8" fmla="*/ 660571 w 4627906"/>
              <a:gd name="connsiteY8" fmla="*/ 1154076 h 2590351"/>
              <a:gd name="connsiteX0" fmla="*/ 524955 w 4573406"/>
              <a:gd name="connsiteY0" fmla="*/ 18450 h 2590351"/>
              <a:gd name="connsiteX1" fmla="*/ 1513097 w 4573406"/>
              <a:gd name="connsiteY1" fmla="*/ 3702 h 2590351"/>
              <a:gd name="connsiteX2" fmla="*/ 2877323 w 4573406"/>
              <a:gd name="connsiteY2" fmla="*/ 25824 h 2590351"/>
              <a:gd name="connsiteX3" fmla="*/ 3998200 w 4573406"/>
              <a:gd name="connsiteY3" fmla="*/ 247050 h 2590351"/>
              <a:gd name="connsiteX4" fmla="*/ 4573387 w 4573406"/>
              <a:gd name="connsiteY4" fmla="*/ 822237 h 2590351"/>
              <a:gd name="connsiteX5" fmla="*/ 3981629 w 4573406"/>
              <a:gd name="connsiteY5" fmla="*/ 1714275 h 2590351"/>
              <a:gd name="connsiteX6" fmla="*/ 1890406 w 4573406"/>
              <a:gd name="connsiteY6" fmla="*/ 2584070 h 2590351"/>
              <a:gd name="connsiteX7" fmla="*/ 0 w 4573406"/>
              <a:gd name="connsiteY7" fmla="*/ 2069795 h 2590351"/>
              <a:gd name="connsiteX8" fmla="*/ 606071 w 4573406"/>
              <a:gd name="connsiteY8" fmla="*/ 1154076 h 2590351"/>
              <a:gd name="connsiteX0" fmla="*/ 524955 w 4573406"/>
              <a:gd name="connsiteY0" fmla="*/ 18450 h 2615732"/>
              <a:gd name="connsiteX1" fmla="*/ 1513097 w 4573406"/>
              <a:gd name="connsiteY1" fmla="*/ 3702 h 2615732"/>
              <a:gd name="connsiteX2" fmla="*/ 2877323 w 4573406"/>
              <a:gd name="connsiteY2" fmla="*/ 25824 h 2615732"/>
              <a:gd name="connsiteX3" fmla="*/ 3998200 w 4573406"/>
              <a:gd name="connsiteY3" fmla="*/ 247050 h 2615732"/>
              <a:gd name="connsiteX4" fmla="*/ 4573387 w 4573406"/>
              <a:gd name="connsiteY4" fmla="*/ 822237 h 2615732"/>
              <a:gd name="connsiteX5" fmla="*/ 3981629 w 4573406"/>
              <a:gd name="connsiteY5" fmla="*/ 1714275 h 2615732"/>
              <a:gd name="connsiteX6" fmla="*/ 1890406 w 4573406"/>
              <a:gd name="connsiteY6" fmla="*/ 2584070 h 2615732"/>
              <a:gd name="connsiteX7" fmla="*/ 0 w 4573406"/>
              <a:gd name="connsiteY7" fmla="*/ 2069795 h 2615732"/>
              <a:gd name="connsiteX8" fmla="*/ 606071 w 4573406"/>
              <a:gd name="connsiteY8" fmla="*/ 1154076 h 261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3406" h="2615732">
                <a:moveTo>
                  <a:pt x="524955" y="18450"/>
                </a:moveTo>
                <a:cubicBezTo>
                  <a:pt x="822995" y="10461"/>
                  <a:pt x="1121036" y="2473"/>
                  <a:pt x="1513097" y="3702"/>
                </a:cubicBezTo>
                <a:cubicBezTo>
                  <a:pt x="1905158" y="4931"/>
                  <a:pt x="2463139" y="-14734"/>
                  <a:pt x="2877323" y="25824"/>
                </a:cubicBezTo>
                <a:cubicBezTo>
                  <a:pt x="3291507" y="66382"/>
                  <a:pt x="3715523" y="114315"/>
                  <a:pt x="3998200" y="247050"/>
                </a:cubicBezTo>
                <a:cubicBezTo>
                  <a:pt x="4280877" y="379786"/>
                  <a:pt x="4576149" y="577700"/>
                  <a:pt x="4573387" y="822237"/>
                </a:cubicBezTo>
                <a:cubicBezTo>
                  <a:pt x="4570625" y="1066774"/>
                  <a:pt x="4428792" y="1420636"/>
                  <a:pt x="3981629" y="1714275"/>
                </a:cubicBezTo>
                <a:cubicBezTo>
                  <a:pt x="3534466" y="2007914"/>
                  <a:pt x="2554011" y="2524817"/>
                  <a:pt x="1890406" y="2584070"/>
                </a:cubicBezTo>
                <a:cubicBezTo>
                  <a:pt x="1226801" y="2643323"/>
                  <a:pt x="268087" y="2685331"/>
                  <a:pt x="0" y="2069795"/>
                </a:cubicBezTo>
                <a:cubicBezTo>
                  <a:pt x="47341" y="1445206"/>
                  <a:pt x="484397" y="1327369"/>
                  <a:pt x="606071" y="1154076"/>
                </a:cubicBezTo>
              </a:path>
            </a:pathLst>
          </a:custGeom>
          <a:noFill/>
          <a:ln w="88900">
            <a:solidFill>
              <a:schemeClr val="bg1">
                <a:alpha val="48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982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608522-80E5-BC46-98FC-53B3B5536D80}"/>
              </a:ext>
            </a:extLst>
          </p:cNvPr>
          <p:cNvPicPr>
            <a:picLocks noChangeAspect="1"/>
          </p:cNvPicPr>
          <p:nvPr/>
        </p:nvPicPr>
        <p:blipFill>
          <a:blip r:embed="rId3"/>
          <a:stretch>
            <a:fillRect/>
          </a:stretch>
        </p:blipFill>
        <p:spPr>
          <a:xfrm>
            <a:off x="848418" y="297950"/>
            <a:ext cx="4284042" cy="4331842"/>
          </a:xfrm>
          <a:prstGeom prst="rect">
            <a:avLst/>
          </a:prstGeom>
        </p:spPr>
      </p:pic>
      <p:sp>
        <p:nvSpPr>
          <p:cNvPr id="5" name="TextBox 4">
            <a:extLst>
              <a:ext uri="{FF2B5EF4-FFF2-40B4-BE49-F238E27FC236}">
                <a16:creationId xmlns:a16="http://schemas.microsoft.com/office/drawing/2014/main" id="{3B13453E-EC11-7448-A25F-3A893395FD39}"/>
              </a:ext>
            </a:extLst>
          </p:cNvPr>
          <p:cNvSpPr txBox="1"/>
          <p:nvPr/>
        </p:nvSpPr>
        <p:spPr>
          <a:xfrm>
            <a:off x="1844857" y="2058753"/>
            <a:ext cx="2053767" cy="338554"/>
          </a:xfrm>
          <a:prstGeom prst="rect">
            <a:avLst/>
          </a:prstGeom>
          <a:noFill/>
        </p:spPr>
        <p:txBody>
          <a:bodyPr wrap="none" rtlCol="0">
            <a:spAutoFit/>
          </a:bodyPr>
          <a:lstStyle/>
          <a:p>
            <a:r>
              <a:rPr lang="en-GB" sz="1600" b="1" dirty="0">
                <a:solidFill>
                  <a:srgbClr val="FFFF00"/>
                </a:solidFill>
              </a:rPr>
              <a:t>&lt; Alice: I’m Talking</a:t>
            </a:r>
          </a:p>
        </p:txBody>
      </p:sp>
      <p:sp>
        <p:nvSpPr>
          <p:cNvPr id="6" name="TextBox 5">
            <a:extLst>
              <a:ext uri="{FF2B5EF4-FFF2-40B4-BE49-F238E27FC236}">
                <a16:creationId xmlns:a16="http://schemas.microsoft.com/office/drawing/2014/main" id="{BD1FF800-5D45-D649-8D25-FD1F13AA79AF}"/>
              </a:ext>
            </a:extLst>
          </p:cNvPr>
          <p:cNvSpPr txBox="1"/>
          <p:nvPr/>
        </p:nvSpPr>
        <p:spPr>
          <a:xfrm>
            <a:off x="1844857" y="2389250"/>
            <a:ext cx="1914307" cy="338554"/>
          </a:xfrm>
          <a:prstGeom prst="rect">
            <a:avLst/>
          </a:prstGeom>
          <a:noFill/>
        </p:spPr>
        <p:txBody>
          <a:bodyPr wrap="none" rtlCol="0">
            <a:spAutoFit/>
          </a:bodyPr>
          <a:lstStyle/>
          <a:p>
            <a:r>
              <a:rPr lang="en-GB" sz="1600" b="1" dirty="0">
                <a:solidFill>
                  <a:srgbClr val="FFFF00"/>
                </a:solidFill>
              </a:rPr>
              <a:t>&lt; Bob: </a:t>
            </a:r>
            <a:r>
              <a:rPr lang="en-GB" sz="1600" b="1">
                <a:solidFill>
                  <a:srgbClr val="FFFF00"/>
                </a:solidFill>
              </a:rPr>
              <a:t>I’m Typing</a:t>
            </a:r>
            <a:endParaRPr lang="en-GB" sz="1600" b="1" dirty="0">
              <a:solidFill>
                <a:srgbClr val="FFFF00"/>
              </a:solidFill>
            </a:endParaRPr>
          </a:p>
        </p:txBody>
      </p:sp>
      <p:sp>
        <p:nvSpPr>
          <p:cNvPr id="7" name="TextBox 6">
            <a:extLst>
              <a:ext uri="{FF2B5EF4-FFF2-40B4-BE49-F238E27FC236}">
                <a16:creationId xmlns:a16="http://schemas.microsoft.com/office/drawing/2014/main" id="{787E545E-8E88-C048-A7BB-9BFA0B47ABFC}"/>
              </a:ext>
            </a:extLst>
          </p:cNvPr>
          <p:cNvSpPr txBox="1"/>
          <p:nvPr/>
        </p:nvSpPr>
        <p:spPr>
          <a:xfrm>
            <a:off x="1844857" y="2728713"/>
            <a:ext cx="2151551" cy="584775"/>
          </a:xfrm>
          <a:prstGeom prst="rect">
            <a:avLst/>
          </a:prstGeom>
          <a:noFill/>
        </p:spPr>
        <p:txBody>
          <a:bodyPr wrap="none" rtlCol="0">
            <a:spAutoFit/>
          </a:bodyPr>
          <a:lstStyle/>
          <a:p>
            <a:r>
              <a:rPr lang="en-GB" sz="1600" b="1" dirty="0">
                <a:solidFill>
                  <a:srgbClr val="FFFF00"/>
                </a:solidFill>
              </a:rPr>
              <a:t>&lt; Charlie: I’m Next </a:t>
            </a:r>
            <a:br>
              <a:rPr lang="en-GB" sz="1600" b="1" dirty="0">
                <a:solidFill>
                  <a:srgbClr val="FFFF00"/>
                </a:solidFill>
              </a:rPr>
            </a:br>
            <a:r>
              <a:rPr lang="en-GB" sz="1600" b="1" dirty="0">
                <a:solidFill>
                  <a:srgbClr val="FFFF00"/>
                </a:solidFill>
              </a:rPr>
              <a:t>    and starting timer</a:t>
            </a:r>
          </a:p>
        </p:txBody>
      </p:sp>
    </p:spTree>
    <p:extLst>
      <p:ext uri="{BB962C8B-B14F-4D97-AF65-F5344CB8AC3E}">
        <p14:creationId xmlns:p14="http://schemas.microsoft.com/office/powerpoint/2010/main" val="380782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F0C65F8-BCB2-AC45-BB6D-36E2E2BC50B2}"/>
              </a:ext>
            </a:extLst>
          </p:cNvPr>
          <p:cNvPicPr>
            <a:picLocks noChangeAspect="1"/>
          </p:cNvPicPr>
          <p:nvPr/>
        </p:nvPicPr>
        <p:blipFill>
          <a:blip r:embed="rId3"/>
          <a:stretch>
            <a:fillRect/>
          </a:stretch>
        </p:blipFill>
        <p:spPr>
          <a:xfrm>
            <a:off x="283440" y="288894"/>
            <a:ext cx="7589203" cy="4317741"/>
          </a:xfrm>
          <a:prstGeom prst="rect">
            <a:avLst/>
          </a:prstGeom>
        </p:spPr>
      </p:pic>
      <p:sp>
        <p:nvSpPr>
          <p:cNvPr id="5" name="TextBox 4">
            <a:extLst>
              <a:ext uri="{FF2B5EF4-FFF2-40B4-BE49-F238E27FC236}">
                <a16:creationId xmlns:a16="http://schemas.microsoft.com/office/drawing/2014/main" id="{3B13453E-EC11-7448-A25F-3A893395FD39}"/>
              </a:ext>
            </a:extLst>
          </p:cNvPr>
          <p:cNvSpPr txBox="1"/>
          <p:nvPr/>
        </p:nvSpPr>
        <p:spPr>
          <a:xfrm>
            <a:off x="1259230" y="2380975"/>
            <a:ext cx="1914307" cy="338554"/>
          </a:xfrm>
          <a:prstGeom prst="rect">
            <a:avLst/>
          </a:prstGeom>
          <a:noFill/>
        </p:spPr>
        <p:txBody>
          <a:bodyPr wrap="none" rtlCol="0">
            <a:spAutoFit/>
          </a:bodyPr>
          <a:lstStyle/>
          <a:p>
            <a:r>
              <a:rPr lang="en-GB" sz="1600" b="1" dirty="0">
                <a:solidFill>
                  <a:srgbClr val="C00000"/>
                </a:solidFill>
              </a:rPr>
              <a:t>&lt; Bob: I’m Typing</a:t>
            </a:r>
          </a:p>
        </p:txBody>
      </p:sp>
      <p:sp>
        <p:nvSpPr>
          <p:cNvPr id="6" name="TextBox 5">
            <a:extLst>
              <a:ext uri="{FF2B5EF4-FFF2-40B4-BE49-F238E27FC236}">
                <a16:creationId xmlns:a16="http://schemas.microsoft.com/office/drawing/2014/main" id="{BD1FF800-5D45-D649-8D25-FD1F13AA79AF}"/>
              </a:ext>
            </a:extLst>
          </p:cNvPr>
          <p:cNvSpPr txBox="1"/>
          <p:nvPr/>
        </p:nvSpPr>
        <p:spPr>
          <a:xfrm>
            <a:off x="1259230" y="2711472"/>
            <a:ext cx="2258952" cy="338554"/>
          </a:xfrm>
          <a:prstGeom prst="rect">
            <a:avLst/>
          </a:prstGeom>
          <a:noFill/>
        </p:spPr>
        <p:txBody>
          <a:bodyPr wrap="none" rtlCol="0">
            <a:spAutoFit/>
          </a:bodyPr>
          <a:lstStyle/>
          <a:p>
            <a:r>
              <a:rPr lang="en-GB" sz="1600" b="1" dirty="0">
                <a:solidFill>
                  <a:srgbClr val="C00000"/>
                </a:solidFill>
              </a:rPr>
              <a:t>&lt; Charlie: I’m Talking</a:t>
            </a:r>
          </a:p>
        </p:txBody>
      </p:sp>
      <p:sp>
        <p:nvSpPr>
          <p:cNvPr id="7" name="TextBox 6">
            <a:extLst>
              <a:ext uri="{FF2B5EF4-FFF2-40B4-BE49-F238E27FC236}">
                <a16:creationId xmlns:a16="http://schemas.microsoft.com/office/drawing/2014/main" id="{787E545E-8E88-C048-A7BB-9BFA0B47ABFC}"/>
              </a:ext>
            </a:extLst>
          </p:cNvPr>
          <p:cNvSpPr txBox="1"/>
          <p:nvPr/>
        </p:nvSpPr>
        <p:spPr>
          <a:xfrm>
            <a:off x="1259230" y="3050935"/>
            <a:ext cx="1664238" cy="338554"/>
          </a:xfrm>
          <a:prstGeom prst="rect">
            <a:avLst/>
          </a:prstGeom>
          <a:noFill/>
        </p:spPr>
        <p:txBody>
          <a:bodyPr wrap="none" rtlCol="0">
            <a:spAutoFit/>
          </a:bodyPr>
          <a:lstStyle/>
          <a:p>
            <a:r>
              <a:rPr lang="en-GB" sz="1600" b="1" dirty="0">
                <a:solidFill>
                  <a:srgbClr val="C00000"/>
                </a:solidFill>
              </a:rPr>
              <a:t>&lt; Dee: I’m Next</a:t>
            </a:r>
          </a:p>
        </p:txBody>
      </p:sp>
    </p:spTree>
    <p:extLst>
      <p:ext uri="{BB962C8B-B14F-4D97-AF65-F5344CB8AC3E}">
        <p14:creationId xmlns:p14="http://schemas.microsoft.com/office/powerpoint/2010/main" val="435909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F0C65F8-BCB2-AC45-BB6D-36E2E2BC50B2}"/>
              </a:ext>
            </a:extLst>
          </p:cNvPr>
          <p:cNvPicPr>
            <a:picLocks noChangeAspect="1"/>
          </p:cNvPicPr>
          <p:nvPr/>
        </p:nvPicPr>
        <p:blipFill>
          <a:blip r:embed="rId3"/>
          <a:stretch>
            <a:fillRect/>
          </a:stretch>
        </p:blipFill>
        <p:spPr>
          <a:xfrm>
            <a:off x="283440" y="288894"/>
            <a:ext cx="7589203" cy="4317741"/>
          </a:xfrm>
          <a:prstGeom prst="rect">
            <a:avLst/>
          </a:prstGeom>
        </p:spPr>
      </p:pic>
      <p:sp>
        <p:nvSpPr>
          <p:cNvPr id="5" name="TextBox 4">
            <a:extLst>
              <a:ext uri="{FF2B5EF4-FFF2-40B4-BE49-F238E27FC236}">
                <a16:creationId xmlns:a16="http://schemas.microsoft.com/office/drawing/2014/main" id="{3B13453E-EC11-7448-A25F-3A893395FD39}"/>
              </a:ext>
            </a:extLst>
          </p:cNvPr>
          <p:cNvSpPr txBox="1"/>
          <p:nvPr/>
        </p:nvSpPr>
        <p:spPr>
          <a:xfrm>
            <a:off x="1259230" y="2727325"/>
            <a:ext cx="2212465" cy="338554"/>
          </a:xfrm>
          <a:prstGeom prst="rect">
            <a:avLst/>
          </a:prstGeom>
          <a:noFill/>
        </p:spPr>
        <p:txBody>
          <a:bodyPr wrap="none" rtlCol="0">
            <a:spAutoFit/>
          </a:bodyPr>
          <a:lstStyle/>
          <a:p>
            <a:r>
              <a:rPr lang="en-GB" sz="1600" b="1" dirty="0">
                <a:solidFill>
                  <a:srgbClr val="C00000"/>
                </a:solidFill>
              </a:rPr>
              <a:t>&lt; Charlie: I’m Typing</a:t>
            </a:r>
          </a:p>
        </p:txBody>
      </p:sp>
      <p:sp>
        <p:nvSpPr>
          <p:cNvPr id="6" name="TextBox 5">
            <a:extLst>
              <a:ext uri="{FF2B5EF4-FFF2-40B4-BE49-F238E27FC236}">
                <a16:creationId xmlns:a16="http://schemas.microsoft.com/office/drawing/2014/main" id="{BD1FF800-5D45-D649-8D25-FD1F13AA79AF}"/>
              </a:ext>
            </a:extLst>
          </p:cNvPr>
          <p:cNvSpPr txBox="1"/>
          <p:nvPr/>
        </p:nvSpPr>
        <p:spPr>
          <a:xfrm>
            <a:off x="1259230" y="3057822"/>
            <a:ext cx="1938351" cy="338554"/>
          </a:xfrm>
          <a:prstGeom prst="rect">
            <a:avLst/>
          </a:prstGeom>
          <a:noFill/>
        </p:spPr>
        <p:txBody>
          <a:bodyPr wrap="none" rtlCol="0">
            <a:spAutoFit/>
          </a:bodyPr>
          <a:lstStyle/>
          <a:p>
            <a:r>
              <a:rPr lang="en-GB" sz="1600" b="1" dirty="0">
                <a:solidFill>
                  <a:srgbClr val="C00000"/>
                </a:solidFill>
              </a:rPr>
              <a:t>&lt; Dee: I’m Talking</a:t>
            </a:r>
          </a:p>
        </p:txBody>
      </p:sp>
      <p:sp>
        <p:nvSpPr>
          <p:cNvPr id="7" name="TextBox 6">
            <a:extLst>
              <a:ext uri="{FF2B5EF4-FFF2-40B4-BE49-F238E27FC236}">
                <a16:creationId xmlns:a16="http://schemas.microsoft.com/office/drawing/2014/main" id="{787E545E-8E88-C048-A7BB-9BFA0B47ABFC}"/>
              </a:ext>
            </a:extLst>
          </p:cNvPr>
          <p:cNvSpPr txBox="1"/>
          <p:nvPr/>
        </p:nvSpPr>
        <p:spPr>
          <a:xfrm>
            <a:off x="1259230" y="3397285"/>
            <a:ext cx="1904689" cy="338554"/>
          </a:xfrm>
          <a:prstGeom prst="rect">
            <a:avLst/>
          </a:prstGeom>
          <a:noFill/>
        </p:spPr>
        <p:txBody>
          <a:bodyPr wrap="none" rtlCol="0">
            <a:spAutoFit/>
          </a:bodyPr>
          <a:lstStyle/>
          <a:p>
            <a:r>
              <a:rPr lang="en-GB" sz="1600" b="1" dirty="0">
                <a:solidFill>
                  <a:srgbClr val="C00000"/>
                </a:solidFill>
              </a:rPr>
              <a:t>&lt; Emma: I’m Next</a:t>
            </a:r>
          </a:p>
        </p:txBody>
      </p:sp>
    </p:spTree>
    <p:extLst>
      <p:ext uri="{BB962C8B-B14F-4D97-AF65-F5344CB8AC3E}">
        <p14:creationId xmlns:p14="http://schemas.microsoft.com/office/powerpoint/2010/main" val="3613611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407231" y="634248"/>
            <a:ext cx="5495100" cy="348383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D3EBD5"/>
                </a:solidFill>
              </a:rPr>
              <a:t>Next,</a:t>
            </a:r>
            <a:br>
              <a:rPr lang="en" sz="7200" dirty="0">
                <a:solidFill>
                  <a:srgbClr val="D3EBD5"/>
                </a:solidFill>
              </a:rPr>
            </a:br>
            <a:r>
              <a:rPr lang="en" sz="7200" dirty="0">
                <a:solidFill>
                  <a:srgbClr val="D3EBD5"/>
                </a:solidFill>
              </a:rPr>
              <a:t>Talking,</a:t>
            </a:r>
            <a:br>
              <a:rPr lang="en" sz="7200" dirty="0">
                <a:solidFill>
                  <a:srgbClr val="D3EBD5"/>
                </a:solidFill>
              </a:rPr>
            </a:br>
            <a:r>
              <a:rPr lang="en" sz="7200" dirty="0">
                <a:solidFill>
                  <a:srgbClr val="D3EBD5"/>
                </a:solidFill>
              </a:rPr>
              <a:t>Typing</a:t>
            </a:r>
            <a:endParaRPr sz="7200" dirty="0">
              <a:solidFill>
                <a:srgbClr val="D3EBD5"/>
              </a:solidFill>
            </a:endParaRPr>
          </a:p>
        </p:txBody>
      </p:sp>
      <p:sp>
        <p:nvSpPr>
          <p:cNvPr id="3879" name="Google Shape;3879;p19"/>
          <p:cNvSpPr/>
          <p:nvPr/>
        </p:nvSpPr>
        <p:spPr>
          <a:xfrm>
            <a:off x="3453557" y="4135382"/>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19"/>
          <p:cNvSpPr/>
          <p:nvPr/>
        </p:nvSpPr>
        <p:spPr>
          <a:xfrm rot="2466991">
            <a:off x="3796142" y="302173"/>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659416" y="4224585"/>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7055286" y="2780480"/>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
        <p:nvSpPr>
          <p:cNvPr id="23" name="Google Shape;4129;p39">
            <a:extLst>
              <a:ext uri="{FF2B5EF4-FFF2-40B4-BE49-F238E27FC236}">
                <a16:creationId xmlns:a16="http://schemas.microsoft.com/office/drawing/2014/main" id="{174664F1-1191-AD4B-8BC7-F6663F4B7A60}"/>
              </a:ext>
            </a:extLst>
          </p:cNvPr>
          <p:cNvSpPr/>
          <p:nvPr/>
        </p:nvSpPr>
        <p:spPr>
          <a:xfrm>
            <a:off x="5708389" y="3683727"/>
            <a:ext cx="867457" cy="868704"/>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88;p19">
            <a:extLst>
              <a:ext uri="{FF2B5EF4-FFF2-40B4-BE49-F238E27FC236}">
                <a16:creationId xmlns:a16="http://schemas.microsoft.com/office/drawing/2014/main" id="{98669F62-DC9B-6D4E-9B91-3005C89608D9}"/>
              </a:ext>
            </a:extLst>
          </p:cNvPr>
          <p:cNvSpPr/>
          <p:nvPr/>
        </p:nvSpPr>
        <p:spPr>
          <a:xfrm rot="2466991">
            <a:off x="4827472" y="4511356"/>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91;p19">
            <a:extLst>
              <a:ext uri="{FF2B5EF4-FFF2-40B4-BE49-F238E27FC236}">
                <a16:creationId xmlns:a16="http://schemas.microsoft.com/office/drawing/2014/main" id="{F9065EBC-2C3C-754D-B7A1-4ECC014FB211}"/>
              </a:ext>
            </a:extLst>
          </p:cNvPr>
          <p:cNvSpPr/>
          <p:nvPr/>
        </p:nvSpPr>
        <p:spPr>
          <a:xfrm rot="19990803">
            <a:off x="6899084" y="4187745"/>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91;p19">
            <a:extLst>
              <a:ext uri="{FF2B5EF4-FFF2-40B4-BE49-F238E27FC236}">
                <a16:creationId xmlns:a16="http://schemas.microsoft.com/office/drawing/2014/main" id="{FE5F060E-6800-8C47-8C81-F1C52D5C5058}"/>
              </a:ext>
            </a:extLst>
          </p:cNvPr>
          <p:cNvSpPr/>
          <p:nvPr/>
        </p:nvSpPr>
        <p:spPr>
          <a:xfrm rot="19990803">
            <a:off x="504316" y="3929128"/>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91;p19">
            <a:extLst>
              <a:ext uri="{FF2B5EF4-FFF2-40B4-BE49-F238E27FC236}">
                <a16:creationId xmlns:a16="http://schemas.microsoft.com/office/drawing/2014/main" id="{250AC958-18AE-B14E-8F83-76AD437F386C}"/>
              </a:ext>
            </a:extLst>
          </p:cNvPr>
          <p:cNvSpPr/>
          <p:nvPr/>
        </p:nvSpPr>
        <p:spPr>
          <a:xfrm rot="19990803">
            <a:off x="6575222" y="32688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891;p19">
            <a:extLst>
              <a:ext uri="{FF2B5EF4-FFF2-40B4-BE49-F238E27FC236}">
                <a16:creationId xmlns:a16="http://schemas.microsoft.com/office/drawing/2014/main" id="{B38F2433-31BF-FF4C-990B-3A1EFB94C834}"/>
              </a:ext>
            </a:extLst>
          </p:cNvPr>
          <p:cNvSpPr/>
          <p:nvPr/>
        </p:nvSpPr>
        <p:spPr>
          <a:xfrm rot="19990803">
            <a:off x="6636308" y="1834666"/>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891;p19">
            <a:extLst>
              <a:ext uri="{FF2B5EF4-FFF2-40B4-BE49-F238E27FC236}">
                <a16:creationId xmlns:a16="http://schemas.microsoft.com/office/drawing/2014/main" id="{988A678D-0289-2E44-802B-EB0B1F31FC36}"/>
              </a:ext>
            </a:extLst>
          </p:cNvPr>
          <p:cNvSpPr/>
          <p:nvPr/>
        </p:nvSpPr>
        <p:spPr>
          <a:xfrm rot="19990803">
            <a:off x="7102218" y="1029121"/>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891;p19">
            <a:extLst>
              <a:ext uri="{FF2B5EF4-FFF2-40B4-BE49-F238E27FC236}">
                <a16:creationId xmlns:a16="http://schemas.microsoft.com/office/drawing/2014/main" id="{CE17278B-A399-A54C-9DBC-C9AA8FC02800}"/>
              </a:ext>
            </a:extLst>
          </p:cNvPr>
          <p:cNvSpPr/>
          <p:nvPr/>
        </p:nvSpPr>
        <p:spPr>
          <a:xfrm rot="19990803">
            <a:off x="5643344" y="864976"/>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891;p19">
            <a:extLst>
              <a:ext uri="{FF2B5EF4-FFF2-40B4-BE49-F238E27FC236}">
                <a16:creationId xmlns:a16="http://schemas.microsoft.com/office/drawing/2014/main" id="{5B6DEDCA-6685-7E45-8005-0CA5653674B7}"/>
              </a:ext>
            </a:extLst>
          </p:cNvPr>
          <p:cNvSpPr/>
          <p:nvPr/>
        </p:nvSpPr>
        <p:spPr>
          <a:xfrm rot="19990803">
            <a:off x="5729413" y="3071225"/>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891;p19">
            <a:extLst>
              <a:ext uri="{FF2B5EF4-FFF2-40B4-BE49-F238E27FC236}">
                <a16:creationId xmlns:a16="http://schemas.microsoft.com/office/drawing/2014/main" id="{370D5773-9DCE-A040-98AA-BCA8C4D08795}"/>
              </a:ext>
            </a:extLst>
          </p:cNvPr>
          <p:cNvSpPr/>
          <p:nvPr/>
        </p:nvSpPr>
        <p:spPr>
          <a:xfrm rot="19990803">
            <a:off x="409747" y="334947"/>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891;p19">
            <a:extLst>
              <a:ext uri="{FF2B5EF4-FFF2-40B4-BE49-F238E27FC236}">
                <a16:creationId xmlns:a16="http://schemas.microsoft.com/office/drawing/2014/main" id="{07625D0D-A0F1-3D40-80A6-66FDE492954C}"/>
              </a:ext>
            </a:extLst>
          </p:cNvPr>
          <p:cNvSpPr/>
          <p:nvPr/>
        </p:nvSpPr>
        <p:spPr>
          <a:xfrm rot="19990803">
            <a:off x="1179826" y="594018"/>
            <a:ext cx="130089" cy="1242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77;p19">
            <a:extLst>
              <a:ext uri="{FF2B5EF4-FFF2-40B4-BE49-F238E27FC236}">
                <a16:creationId xmlns:a16="http://schemas.microsoft.com/office/drawing/2014/main" id="{8E8F110A-6086-8F4A-B4A2-3C3DB9F27309}"/>
              </a:ext>
            </a:extLst>
          </p:cNvPr>
          <p:cNvSpPr txBox="1">
            <a:spLocks/>
          </p:cNvSpPr>
          <p:nvPr/>
        </p:nvSpPr>
        <p:spPr>
          <a:xfrm>
            <a:off x="4269487" y="1123000"/>
            <a:ext cx="5495100" cy="25434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a:ea typeface="Dosis"/>
                <a:cs typeface="Dosis"/>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a:ea typeface="Dosis"/>
                <a:cs typeface="Dosis"/>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a:ea typeface="Dosis"/>
                <a:cs typeface="Dosis"/>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a:ea typeface="Dosis"/>
                <a:cs typeface="Dosis"/>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a:ea typeface="Dosis"/>
                <a:cs typeface="Dosis"/>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a:ea typeface="Dosis"/>
                <a:cs typeface="Dosis"/>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a:ea typeface="Dosis"/>
                <a:cs typeface="Dosis"/>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a:ea typeface="Dosis"/>
                <a:cs typeface="Dosis"/>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a:ea typeface="Dosis"/>
                <a:cs typeface="Dosis"/>
                <a:sym typeface="Dosis ExtraLight"/>
              </a:defRPr>
            </a:lvl9pPr>
          </a:lstStyle>
          <a:p>
            <a:r>
              <a:rPr lang="en-GB" sz="4800" dirty="0">
                <a:solidFill>
                  <a:srgbClr val="D3EBD5"/>
                </a:solidFill>
              </a:rPr>
              <a:t>Remember</a:t>
            </a:r>
            <a:br>
              <a:rPr lang="en-GB" sz="4800" dirty="0">
                <a:solidFill>
                  <a:srgbClr val="D3EBD5"/>
                </a:solidFill>
              </a:rPr>
            </a:br>
            <a:r>
              <a:rPr lang="en-GB" sz="4800" dirty="0">
                <a:solidFill>
                  <a:srgbClr val="D3EBD5"/>
                </a:solidFill>
              </a:rPr>
              <a:t>the person</a:t>
            </a:r>
            <a:br>
              <a:rPr lang="en-GB" sz="4800" dirty="0">
                <a:solidFill>
                  <a:srgbClr val="D3EBD5"/>
                </a:solidFill>
              </a:rPr>
            </a:br>
            <a:r>
              <a:rPr lang="en-GB" sz="4800" dirty="0">
                <a:solidFill>
                  <a:srgbClr val="D3EBD5"/>
                </a:solidFill>
              </a:rPr>
              <a:t>before you</a:t>
            </a:r>
          </a:p>
        </p:txBody>
      </p:sp>
    </p:spTree>
    <p:extLst>
      <p:ext uri="{BB962C8B-B14F-4D97-AF65-F5344CB8AC3E}">
        <p14:creationId xmlns:p14="http://schemas.microsoft.com/office/powerpoint/2010/main" val="1619938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434A9-34EE-964A-8B5A-9B722272B503}"/>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E5E93A43-CFE1-DB42-815C-873D87716EDC}"/>
              </a:ext>
            </a:extLst>
          </p:cNvPr>
          <p:cNvSpPr>
            <a:spLocks noGrp="1"/>
          </p:cNvSpPr>
          <p:nvPr>
            <p:ph type="subTitle" idx="1"/>
          </p:nvPr>
        </p:nvSpPr>
        <p:spPr/>
        <p:txBody>
          <a:bodyPr/>
          <a:lstStyle/>
          <a:p>
            <a:endParaRPr lang="en-GB"/>
          </a:p>
        </p:txBody>
      </p:sp>
      <p:pic>
        <p:nvPicPr>
          <p:cNvPr id="4" name="Picture 3">
            <a:extLst>
              <a:ext uri="{FF2B5EF4-FFF2-40B4-BE49-F238E27FC236}">
                <a16:creationId xmlns:a16="http://schemas.microsoft.com/office/drawing/2014/main" id="{821C4414-C6C8-E44B-ACA9-D67C4FC04A73}"/>
              </a:ext>
            </a:extLst>
          </p:cNvPr>
          <p:cNvPicPr>
            <a:picLocks noChangeAspect="1"/>
          </p:cNvPicPr>
          <p:nvPr/>
        </p:nvPicPr>
        <p:blipFill>
          <a:blip r:embed="rId3"/>
          <a:stretch>
            <a:fillRect/>
          </a:stretch>
        </p:blipFill>
        <p:spPr>
          <a:xfrm>
            <a:off x="374848" y="334241"/>
            <a:ext cx="5890803" cy="4475018"/>
          </a:xfrm>
          <a:prstGeom prst="rect">
            <a:avLst/>
          </a:prstGeom>
        </p:spPr>
      </p:pic>
      <p:sp>
        <p:nvSpPr>
          <p:cNvPr id="5" name="TextBox 4">
            <a:extLst>
              <a:ext uri="{FF2B5EF4-FFF2-40B4-BE49-F238E27FC236}">
                <a16:creationId xmlns:a16="http://schemas.microsoft.com/office/drawing/2014/main" id="{E3834147-9ACD-FF4D-A5A6-5B0CDAE9AD82}"/>
              </a:ext>
            </a:extLst>
          </p:cNvPr>
          <p:cNvSpPr txBox="1"/>
          <p:nvPr/>
        </p:nvSpPr>
        <p:spPr>
          <a:xfrm>
            <a:off x="4168685" y="3691949"/>
            <a:ext cx="2007281" cy="338554"/>
          </a:xfrm>
          <a:prstGeom prst="rect">
            <a:avLst/>
          </a:prstGeom>
          <a:noFill/>
        </p:spPr>
        <p:txBody>
          <a:bodyPr wrap="none" rtlCol="0">
            <a:spAutoFit/>
          </a:bodyPr>
          <a:lstStyle/>
          <a:p>
            <a:r>
              <a:rPr lang="en-GB" sz="1600" b="1" dirty="0">
                <a:solidFill>
                  <a:srgbClr val="C00000"/>
                </a:solidFill>
              </a:rPr>
              <a:t>&lt; Alice: I’m Typing</a:t>
            </a:r>
          </a:p>
        </p:txBody>
      </p:sp>
      <p:sp>
        <p:nvSpPr>
          <p:cNvPr id="6" name="TextBox 5">
            <a:extLst>
              <a:ext uri="{FF2B5EF4-FFF2-40B4-BE49-F238E27FC236}">
                <a16:creationId xmlns:a16="http://schemas.microsoft.com/office/drawing/2014/main" id="{2AB9B1DE-8CFA-6049-9728-3524DD3872D4}"/>
              </a:ext>
            </a:extLst>
          </p:cNvPr>
          <p:cNvSpPr txBox="1"/>
          <p:nvPr/>
        </p:nvSpPr>
        <p:spPr>
          <a:xfrm>
            <a:off x="6265651" y="4429301"/>
            <a:ext cx="1960793" cy="338554"/>
          </a:xfrm>
          <a:prstGeom prst="rect">
            <a:avLst/>
          </a:prstGeom>
          <a:noFill/>
        </p:spPr>
        <p:txBody>
          <a:bodyPr wrap="none" rtlCol="0">
            <a:spAutoFit/>
          </a:bodyPr>
          <a:lstStyle/>
          <a:p>
            <a:r>
              <a:rPr lang="en-GB" sz="1600" b="1" dirty="0">
                <a:solidFill>
                  <a:srgbClr val="C00000"/>
                </a:solidFill>
              </a:rPr>
              <a:t>&lt; Bob: I’m Talking</a:t>
            </a:r>
          </a:p>
        </p:txBody>
      </p:sp>
      <p:sp>
        <p:nvSpPr>
          <p:cNvPr id="7" name="TextBox 6">
            <a:extLst>
              <a:ext uri="{FF2B5EF4-FFF2-40B4-BE49-F238E27FC236}">
                <a16:creationId xmlns:a16="http://schemas.microsoft.com/office/drawing/2014/main" id="{FB26B609-EC45-8D42-A246-53618DFDAADE}"/>
              </a:ext>
            </a:extLst>
          </p:cNvPr>
          <p:cNvSpPr txBox="1"/>
          <p:nvPr/>
        </p:nvSpPr>
        <p:spPr>
          <a:xfrm>
            <a:off x="6265651" y="4804946"/>
            <a:ext cx="1984839" cy="338554"/>
          </a:xfrm>
          <a:prstGeom prst="rect">
            <a:avLst/>
          </a:prstGeom>
          <a:noFill/>
        </p:spPr>
        <p:txBody>
          <a:bodyPr wrap="none" rtlCol="0">
            <a:spAutoFit/>
          </a:bodyPr>
          <a:lstStyle/>
          <a:p>
            <a:r>
              <a:rPr lang="en-GB" sz="1600" b="1" dirty="0">
                <a:solidFill>
                  <a:srgbClr val="C00000"/>
                </a:solidFill>
              </a:rPr>
              <a:t>&lt; Charlie: I’m Next</a:t>
            </a:r>
          </a:p>
        </p:txBody>
      </p:sp>
    </p:spTree>
    <p:extLst>
      <p:ext uri="{BB962C8B-B14F-4D97-AF65-F5344CB8AC3E}">
        <p14:creationId xmlns:p14="http://schemas.microsoft.com/office/powerpoint/2010/main" val="3392224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497B2-2188-8248-8CF5-82A3BF0F52FD}"/>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D3957066-EE18-0B4D-B0C6-3FDCDF2CA500}"/>
              </a:ext>
            </a:extLst>
          </p:cNvPr>
          <p:cNvSpPr>
            <a:spLocks noGrp="1"/>
          </p:cNvSpPr>
          <p:nvPr>
            <p:ph type="subTitle" idx="1"/>
          </p:nvPr>
        </p:nvSpPr>
        <p:spPr/>
        <p:txBody>
          <a:bodyPr/>
          <a:lstStyle/>
          <a:p>
            <a:endParaRPr lang="en-GB"/>
          </a:p>
        </p:txBody>
      </p:sp>
      <p:pic>
        <p:nvPicPr>
          <p:cNvPr id="5" name="Picture 4">
            <a:extLst>
              <a:ext uri="{FF2B5EF4-FFF2-40B4-BE49-F238E27FC236}">
                <a16:creationId xmlns:a16="http://schemas.microsoft.com/office/drawing/2014/main" id="{0A4E61E3-7BB1-1C4C-982D-2E03A74EAE5C}"/>
              </a:ext>
            </a:extLst>
          </p:cNvPr>
          <p:cNvPicPr>
            <a:picLocks noChangeAspect="1"/>
          </p:cNvPicPr>
          <p:nvPr/>
        </p:nvPicPr>
        <p:blipFill>
          <a:blip r:embed="rId3"/>
          <a:srcRect/>
          <a:stretch/>
        </p:blipFill>
        <p:spPr>
          <a:xfrm>
            <a:off x="477214" y="268432"/>
            <a:ext cx="8189573" cy="4606635"/>
          </a:xfrm>
          <a:prstGeom prst="rect">
            <a:avLst/>
          </a:prstGeom>
        </p:spPr>
      </p:pic>
      <p:sp>
        <p:nvSpPr>
          <p:cNvPr id="9" name="Right Arrow 8">
            <a:extLst>
              <a:ext uri="{FF2B5EF4-FFF2-40B4-BE49-F238E27FC236}">
                <a16:creationId xmlns:a16="http://schemas.microsoft.com/office/drawing/2014/main" id="{A43D0E22-14E9-F745-BC3C-19B6F474AAE7}"/>
              </a:ext>
            </a:extLst>
          </p:cNvPr>
          <p:cNvSpPr/>
          <p:nvPr/>
        </p:nvSpPr>
        <p:spPr>
          <a:xfrm rot="2700000">
            <a:off x="7715570" y="4064841"/>
            <a:ext cx="858969" cy="422564"/>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100" dirty="0"/>
              <a:t>Mini</a:t>
            </a:r>
          </a:p>
        </p:txBody>
      </p:sp>
      <p:sp>
        <p:nvSpPr>
          <p:cNvPr id="10" name="Rectangle 9">
            <a:extLst>
              <a:ext uri="{FF2B5EF4-FFF2-40B4-BE49-F238E27FC236}">
                <a16:creationId xmlns:a16="http://schemas.microsoft.com/office/drawing/2014/main" id="{8D52B140-1FD9-8146-A257-60E6840C9CFC}"/>
              </a:ext>
            </a:extLst>
          </p:cNvPr>
          <p:cNvSpPr/>
          <p:nvPr/>
        </p:nvSpPr>
        <p:spPr>
          <a:xfrm>
            <a:off x="1555955" y="1253792"/>
            <a:ext cx="3392129" cy="2271073"/>
          </a:xfrm>
          <a:prstGeom prst="rect">
            <a:avLst/>
          </a:prstGeom>
          <a:noFill/>
          <a:ln w="38100" cap="rnd">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11">
            <a:extLst>
              <a:ext uri="{FF2B5EF4-FFF2-40B4-BE49-F238E27FC236}">
                <a16:creationId xmlns:a16="http://schemas.microsoft.com/office/drawing/2014/main" id="{F651B085-E02F-CA4E-927A-8255909EB8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2026" y="2615243"/>
            <a:ext cx="928718" cy="1159800"/>
          </a:xfrm>
          <a:prstGeom prst="rect">
            <a:avLst/>
          </a:prstGeom>
        </p:spPr>
      </p:pic>
      <p:sp>
        <p:nvSpPr>
          <p:cNvPr id="13" name="TextBox 12">
            <a:extLst>
              <a:ext uri="{FF2B5EF4-FFF2-40B4-BE49-F238E27FC236}">
                <a16:creationId xmlns:a16="http://schemas.microsoft.com/office/drawing/2014/main" id="{27A93EE5-AA80-144B-8844-839B38DBF1D0}"/>
              </a:ext>
            </a:extLst>
          </p:cNvPr>
          <p:cNvSpPr txBox="1"/>
          <p:nvPr/>
        </p:nvSpPr>
        <p:spPr>
          <a:xfrm rot="19800000">
            <a:off x="6586864" y="3482655"/>
            <a:ext cx="655949" cy="584775"/>
          </a:xfrm>
          <a:prstGeom prst="rect">
            <a:avLst/>
          </a:prstGeom>
          <a:noFill/>
        </p:spPr>
        <p:txBody>
          <a:bodyPr wrap="none" rtlCol="0">
            <a:spAutoFit/>
          </a:bodyPr>
          <a:lstStyle/>
          <a:p>
            <a:pPr algn="ctr"/>
            <a:r>
              <a:rPr lang="en-GB" sz="1600" dirty="0">
                <a:solidFill>
                  <a:srgbClr val="FF0000"/>
                </a:solidFill>
                <a:latin typeface="Comic Sans MS" panose="030F0902030302020204" pitchFamily="66" charset="0"/>
              </a:rPr>
              <a:t>Ding</a:t>
            </a:r>
            <a:br>
              <a:rPr lang="en-GB" sz="1600" dirty="0">
                <a:solidFill>
                  <a:srgbClr val="FF0000"/>
                </a:solidFill>
                <a:latin typeface="Comic Sans MS" panose="030F0902030302020204" pitchFamily="66" charset="0"/>
              </a:rPr>
            </a:br>
            <a:r>
              <a:rPr lang="en-GB" sz="1600" dirty="0">
                <a:solidFill>
                  <a:srgbClr val="FF0000"/>
                </a:solidFill>
                <a:latin typeface="Comic Sans MS" panose="030F0902030302020204" pitchFamily="66" charset="0"/>
              </a:rPr>
              <a:t>Dong</a:t>
            </a:r>
          </a:p>
        </p:txBody>
      </p:sp>
      <p:sp>
        <p:nvSpPr>
          <p:cNvPr id="14" name="Rectangle 13">
            <a:extLst>
              <a:ext uri="{FF2B5EF4-FFF2-40B4-BE49-F238E27FC236}">
                <a16:creationId xmlns:a16="http://schemas.microsoft.com/office/drawing/2014/main" id="{54605871-D349-3945-AD04-ED1F038A0D33}"/>
              </a:ext>
            </a:extLst>
          </p:cNvPr>
          <p:cNvSpPr/>
          <p:nvPr/>
        </p:nvSpPr>
        <p:spPr>
          <a:xfrm>
            <a:off x="0" y="4864116"/>
            <a:ext cx="2311851" cy="246221"/>
          </a:xfrm>
          <a:prstGeom prst="rect">
            <a:avLst/>
          </a:prstGeom>
        </p:spPr>
        <p:txBody>
          <a:bodyPr wrap="none">
            <a:spAutoFit/>
          </a:bodyPr>
          <a:lstStyle/>
          <a:p>
            <a:r>
              <a:rPr lang="en-GB" sz="1000" dirty="0">
                <a:solidFill>
                  <a:srgbClr val="222222"/>
                </a:solidFill>
                <a:latin typeface="Arial" panose="020B0604020202020204" pitchFamily="34" charset="0"/>
              </a:rPr>
              <a:t>* Bell by </a:t>
            </a:r>
            <a:r>
              <a:rPr lang="en-GB" sz="1000" dirty="0" err="1">
                <a:solidFill>
                  <a:srgbClr val="222222"/>
                </a:solidFill>
                <a:latin typeface="Arial" panose="020B0604020202020204" pitchFamily="34" charset="0"/>
              </a:rPr>
              <a:t>richad</a:t>
            </a:r>
            <a:r>
              <a:rPr lang="en-GB" sz="1000" dirty="0">
                <a:solidFill>
                  <a:srgbClr val="222222"/>
                </a:solidFill>
                <a:latin typeface="Arial" panose="020B0604020202020204" pitchFamily="34" charset="0"/>
              </a:rPr>
              <a:t> from the Noun Project</a:t>
            </a:r>
            <a:endParaRPr lang="en-GB" sz="1000" dirty="0"/>
          </a:p>
        </p:txBody>
      </p:sp>
      <p:sp>
        <p:nvSpPr>
          <p:cNvPr id="15" name="TextBox 14">
            <a:extLst>
              <a:ext uri="{FF2B5EF4-FFF2-40B4-BE49-F238E27FC236}">
                <a16:creationId xmlns:a16="http://schemas.microsoft.com/office/drawing/2014/main" id="{50BE246A-4E25-4240-B35B-47005847EFD5}"/>
              </a:ext>
            </a:extLst>
          </p:cNvPr>
          <p:cNvSpPr txBox="1"/>
          <p:nvPr/>
        </p:nvSpPr>
        <p:spPr>
          <a:xfrm>
            <a:off x="3984278" y="570293"/>
            <a:ext cx="814091" cy="253916"/>
          </a:xfrm>
          <a:prstGeom prst="rect">
            <a:avLst/>
          </a:prstGeom>
          <a:solidFill>
            <a:schemeClr val="bg1"/>
          </a:solidFill>
        </p:spPr>
        <p:txBody>
          <a:bodyPr wrap="square">
            <a:spAutoFit/>
          </a:bodyPr>
          <a:lstStyle/>
          <a:p>
            <a:pPr algn="ctr"/>
            <a:r>
              <a:rPr lang="en-GB" sz="1050" dirty="0">
                <a:solidFill>
                  <a:sysClr val="windowText" lastClr="000000"/>
                </a:solidFill>
              </a:rPr>
              <a:t>Pause</a:t>
            </a:r>
            <a:endParaRPr lang="en-US" sz="1050" dirty="0">
              <a:solidFill>
                <a:sysClr val="windowText" lastClr="000000"/>
              </a:solidFill>
            </a:endParaRPr>
          </a:p>
        </p:txBody>
      </p:sp>
      <p:cxnSp>
        <p:nvCxnSpPr>
          <p:cNvPr id="16" name="Straight Connector 15">
            <a:extLst>
              <a:ext uri="{FF2B5EF4-FFF2-40B4-BE49-F238E27FC236}">
                <a16:creationId xmlns:a16="http://schemas.microsoft.com/office/drawing/2014/main" id="{65E214C5-E513-4DAE-BE7F-B0009C1EBCC5}"/>
              </a:ext>
            </a:extLst>
          </p:cNvPr>
          <p:cNvCxnSpPr>
            <a:cxnSpLocks/>
          </p:cNvCxnSpPr>
          <p:nvPr/>
        </p:nvCxnSpPr>
        <p:spPr>
          <a:xfrm>
            <a:off x="4268076" y="838137"/>
            <a:ext cx="191145" cy="217031"/>
          </a:xfrm>
          <a:prstGeom prst="line">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9923579-26D2-4531-9532-2A6ADA61BE2B}"/>
              </a:ext>
            </a:extLst>
          </p:cNvPr>
          <p:cNvCxnSpPr>
            <a:cxnSpLocks/>
          </p:cNvCxnSpPr>
          <p:nvPr/>
        </p:nvCxnSpPr>
        <p:spPr>
          <a:xfrm>
            <a:off x="3984279" y="838137"/>
            <a:ext cx="814091" cy="516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Right Arrow 5">
            <a:extLst>
              <a:ext uri="{FF2B5EF4-FFF2-40B4-BE49-F238E27FC236}">
                <a16:creationId xmlns:a16="http://schemas.microsoft.com/office/drawing/2014/main" id="{9CC741C2-DD4A-654A-981A-075734C6CA27}"/>
              </a:ext>
            </a:extLst>
          </p:cNvPr>
          <p:cNvSpPr/>
          <p:nvPr/>
        </p:nvSpPr>
        <p:spPr>
          <a:xfrm>
            <a:off x="790875" y="1515599"/>
            <a:ext cx="1052946" cy="422564"/>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100" dirty="0"/>
              <a:t>Main</a:t>
            </a:r>
          </a:p>
        </p:txBody>
      </p:sp>
    </p:spTree>
    <p:extLst>
      <p:ext uri="{BB962C8B-B14F-4D97-AF65-F5344CB8AC3E}">
        <p14:creationId xmlns:p14="http://schemas.microsoft.com/office/powerpoint/2010/main" val="3775443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9" name="Google Shape;3879;p19"/>
          <p:cNvSpPr/>
          <p:nvPr/>
        </p:nvSpPr>
        <p:spPr>
          <a:xfrm>
            <a:off x="3453557" y="4135382"/>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794431" y="3391743"/>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5151289">
            <a:off x="2724850" y="4322122"/>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868101" y="231279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7055286" y="2780480"/>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grpSp>
        <p:nvGrpSpPr>
          <p:cNvPr id="18" name="Google Shape;4130;p39">
            <a:extLst>
              <a:ext uri="{FF2B5EF4-FFF2-40B4-BE49-F238E27FC236}">
                <a16:creationId xmlns:a16="http://schemas.microsoft.com/office/drawing/2014/main" id="{F1AB9AFF-458A-BE47-8002-BE0E52B6BC00}"/>
              </a:ext>
            </a:extLst>
          </p:cNvPr>
          <p:cNvGrpSpPr/>
          <p:nvPr/>
        </p:nvGrpSpPr>
        <p:grpSpPr>
          <a:xfrm>
            <a:off x="6067574" y="199442"/>
            <a:ext cx="1438801" cy="1401428"/>
            <a:chOff x="5926225" y="921350"/>
            <a:chExt cx="517800" cy="504350"/>
          </a:xfrm>
          <a:solidFill>
            <a:srgbClr val="D3E9D3"/>
          </a:solidFill>
        </p:grpSpPr>
        <p:sp>
          <p:nvSpPr>
            <p:cNvPr id="19" name="Google Shape;4131;p39">
              <a:extLst>
                <a:ext uri="{FF2B5EF4-FFF2-40B4-BE49-F238E27FC236}">
                  <a16:creationId xmlns:a16="http://schemas.microsoft.com/office/drawing/2014/main" id="{F9E04A62-5909-474A-A52C-3BC6722C49A8}"/>
                </a:ext>
              </a:extLst>
            </p:cNvPr>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132;p39">
              <a:extLst>
                <a:ext uri="{FF2B5EF4-FFF2-40B4-BE49-F238E27FC236}">
                  <a16:creationId xmlns:a16="http://schemas.microsoft.com/office/drawing/2014/main" id="{F7CC5F39-E79D-DE43-8061-86C0F0B9B14A}"/>
                </a:ext>
              </a:extLst>
            </p:cNvPr>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4129;p39">
            <a:extLst>
              <a:ext uri="{FF2B5EF4-FFF2-40B4-BE49-F238E27FC236}">
                <a16:creationId xmlns:a16="http://schemas.microsoft.com/office/drawing/2014/main" id="{174664F1-1191-AD4B-8BC7-F6663F4B7A60}"/>
              </a:ext>
            </a:extLst>
          </p:cNvPr>
          <p:cNvSpPr/>
          <p:nvPr/>
        </p:nvSpPr>
        <p:spPr>
          <a:xfrm>
            <a:off x="5708389" y="3683727"/>
            <a:ext cx="867457" cy="868704"/>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88;p19">
            <a:extLst>
              <a:ext uri="{FF2B5EF4-FFF2-40B4-BE49-F238E27FC236}">
                <a16:creationId xmlns:a16="http://schemas.microsoft.com/office/drawing/2014/main" id="{42B53A15-595F-C442-8A0C-8487D77C0F21}"/>
              </a:ext>
            </a:extLst>
          </p:cNvPr>
          <p:cNvSpPr/>
          <p:nvPr/>
        </p:nvSpPr>
        <p:spPr>
          <a:xfrm rot="2466991">
            <a:off x="437616" y="1088004"/>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88;p19">
            <a:extLst>
              <a:ext uri="{FF2B5EF4-FFF2-40B4-BE49-F238E27FC236}">
                <a16:creationId xmlns:a16="http://schemas.microsoft.com/office/drawing/2014/main" id="{98669F62-DC9B-6D4E-9B91-3005C89608D9}"/>
              </a:ext>
            </a:extLst>
          </p:cNvPr>
          <p:cNvSpPr/>
          <p:nvPr/>
        </p:nvSpPr>
        <p:spPr>
          <a:xfrm rot="2466991">
            <a:off x="4827472" y="4511356"/>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91;p19">
            <a:extLst>
              <a:ext uri="{FF2B5EF4-FFF2-40B4-BE49-F238E27FC236}">
                <a16:creationId xmlns:a16="http://schemas.microsoft.com/office/drawing/2014/main" id="{F9065EBC-2C3C-754D-B7A1-4ECC014FB211}"/>
              </a:ext>
            </a:extLst>
          </p:cNvPr>
          <p:cNvSpPr/>
          <p:nvPr/>
        </p:nvSpPr>
        <p:spPr>
          <a:xfrm rot="19990803">
            <a:off x="6899084" y="4187745"/>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91;p19">
            <a:extLst>
              <a:ext uri="{FF2B5EF4-FFF2-40B4-BE49-F238E27FC236}">
                <a16:creationId xmlns:a16="http://schemas.microsoft.com/office/drawing/2014/main" id="{FE5F060E-6800-8C47-8C81-F1C52D5C5058}"/>
              </a:ext>
            </a:extLst>
          </p:cNvPr>
          <p:cNvSpPr/>
          <p:nvPr/>
        </p:nvSpPr>
        <p:spPr>
          <a:xfrm rot="19990803">
            <a:off x="504316" y="3929128"/>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91;p19">
            <a:extLst>
              <a:ext uri="{FF2B5EF4-FFF2-40B4-BE49-F238E27FC236}">
                <a16:creationId xmlns:a16="http://schemas.microsoft.com/office/drawing/2014/main" id="{250AC958-18AE-B14E-8F83-76AD437F386C}"/>
              </a:ext>
            </a:extLst>
          </p:cNvPr>
          <p:cNvSpPr/>
          <p:nvPr/>
        </p:nvSpPr>
        <p:spPr>
          <a:xfrm rot="19990803">
            <a:off x="6575222" y="32688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roup 2">
            <a:extLst>
              <a:ext uri="{FF2B5EF4-FFF2-40B4-BE49-F238E27FC236}">
                <a16:creationId xmlns:a16="http://schemas.microsoft.com/office/drawing/2014/main" id="{4BDC589B-3AFB-0542-B929-5071F2E29BEB}"/>
              </a:ext>
            </a:extLst>
          </p:cNvPr>
          <p:cNvGrpSpPr/>
          <p:nvPr/>
        </p:nvGrpSpPr>
        <p:grpSpPr>
          <a:xfrm>
            <a:off x="5225792" y="432398"/>
            <a:ext cx="1832650" cy="1832551"/>
            <a:chOff x="5463684" y="966469"/>
            <a:chExt cx="1112162" cy="1112102"/>
          </a:xfrm>
        </p:grpSpPr>
        <p:sp>
          <p:nvSpPr>
            <p:cNvPr id="2" name="Oval 1">
              <a:extLst>
                <a:ext uri="{FF2B5EF4-FFF2-40B4-BE49-F238E27FC236}">
                  <a16:creationId xmlns:a16="http://schemas.microsoft.com/office/drawing/2014/main" id="{7B30D709-6ABC-8C43-80E9-6D171BB7FBCA}"/>
                </a:ext>
              </a:extLst>
            </p:cNvPr>
            <p:cNvSpPr/>
            <p:nvPr/>
          </p:nvSpPr>
          <p:spPr>
            <a:xfrm>
              <a:off x="5503820" y="997150"/>
              <a:ext cx="1040780" cy="1040780"/>
            </a:xfrm>
            <a:prstGeom prst="ellipse">
              <a:avLst/>
            </a:prstGeom>
            <a:solidFill>
              <a:srgbClr val="0887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Google Shape;4258;p39">
              <a:extLst>
                <a:ext uri="{FF2B5EF4-FFF2-40B4-BE49-F238E27FC236}">
                  <a16:creationId xmlns:a16="http://schemas.microsoft.com/office/drawing/2014/main" id="{BCC3B98F-3E54-4647-9185-343060B64226}"/>
                </a:ext>
              </a:extLst>
            </p:cNvPr>
            <p:cNvSpPr/>
            <p:nvPr/>
          </p:nvSpPr>
          <p:spPr>
            <a:xfrm>
              <a:off x="5463684" y="966469"/>
              <a:ext cx="1112162" cy="1112102"/>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005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7" name="Google Shape;3877;p19"/>
          <p:cNvSpPr txBox="1">
            <a:spLocks noGrp="1"/>
          </p:cNvSpPr>
          <p:nvPr>
            <p:ph type="ctrTitle" idx="4294967295"/>
          </p:nvPr>
        </p:nvSpPr>
        <p:spPr>
          <a:xfrm>
            <a:off x="2011275" y="3064929"/>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a:solidFill>
                  <a:srgbClr val="D3EBD5"/>
                </a:solidFill>
              </a:rPr>
              <a:t>Kindness</a:t>
            </a:r>
            <a:br>
              <a:rPr lang="en" sz="7200" dirty="0">
                <a:solidFill>
                  <a:srgbClr val="D3EBD5"/>
                </a:solidFill>
              </a:rPr>
            </a:br>
            <a:r>
              <a:rPr lang="en" sz="7200" dirty="0">
                <a:solidFill>
                  <a:srgbClr val="D3EBD5"/>
                </a:solidFill>
              </a:rPr>
              <a:t>Consideration</a:t>
            </a:r>
            <a:br>
              <a:rPr lang="en" sz="7200" dirty="0">
                <a:solidFill>
                  <a:srgbClr val="D3EBD5"/>
                </a:solidFill>
              </a:rPr>
            </a:br>
            <a:r>
              <a:rPr lang="en" sz="7200" dirty="0">
                <a:solidFill>
                  <a:srgbClr val="D3EBD5"/>
                </a:solidFill>
              </a:rPr>
              <a:t>&amp; Respect</a:t>
            </a:r>
            <a:endParaRPr sz="7200" dirty="0">
              <a:solidFill>
                <a:srgbClr val="D3EBD5"/>
              </a:solidFill>
            </a:endParaRPr>
          </a:p>
        </p:txBody>
      </p:sp>
    </p:spTree>
    <p:extLst>
      <p:ext uri="{BB962C8B-B14F-4D97-AF65-F5344CB8AC3E}">
        <p14:creationId xmlns:p14="http://schemas.microsoft.com/office/powerpoint/2010/main" val="2077969892"/>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TotalTime>
  <Words>495</Words>
  <Application>Microsoft Macintosh PowerPoint</Application>
  <PresentationFormat>On-screen Show (16:9)</PresentationFormat>
  <Paragraphs>62</Paragraphs>
  <Slides>10</Slides>
  <Notes>10</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Comic Sans MS</vt:lpstr>
      <vt:lpstr>Dosis</vt:lpstr>
      <vt:lpstr>Dosis ExtraLight</vt:lpstr>
      <vt:lpstr>Titillium Web Light</vt:lpstr>
      <vt:lpstr>Mowbray template</vt:lpstr>
      <vt:lpstr>Mobbing Basics</vt:lpstr>
      <vt:lpstr>PowerPoint Presentation</vt:lpstr>
      <vt:lpstr>PowerPoint Presentation</vt:lpstr>
      <vt:lpstr>PowerPoint Presentation</vt:lpstr>
      <vt:lpstr>PowerPoint Presentation</vt:lpstr>
      <vt:lpstr>Next, Talking, Typing</vt:lpstr>
      <vt:lpstr>PowerPoint Presentation</vt:lpstr>
      <vt:lpstr>PowerPoint Presentation</vt:lpstr>
      <vt:lpstr>Kindness Consideration &amp; Respect</vt:lpstr>
      <vt:lpstr>Intention Location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Clare Macrae</cp:lastModifiedBy>
  <cp:revision>69</cp:revision>
  <dcterms:modified xsi:type="dcterms:W3CDTF">2021-07-01T18:47:18Z</dcterms:modified>
</cp:coreProperties>
</file>