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62" r:id="rId17"/>
    <p:sldId id="960" r:id="rId18"/>
    <p:sldId id="961" r:id="rId19"/>
    <p:sldId id="959" r:id="rId20"/>
    <p:sldId id="937" r:id="rId21"/>
    <p:sldId id="944" r:id="rId22"/>
    <p:sldId id="938" r:id="rId23"/>
    <p:sldId id="939" r:id="rId24"/>
    <p:sldId id="940" r:id="rId25"/>
    <p:sldId id="956" r:id="rId26"/>
    <p:sldId id="955" r:id="rId27"/>
    <p:sldId id="957" r:id="rId28"/>
    <p:sldId id="958" r:id="rId29"/>
    <p:sldId id="952" r:id="rId30"/>
    <p:sldId id="95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Missing Inputs" id="{92F3F8CF-A1CF-48B0-AA82-C05951E9621A}">
          <p14:sldIdLst>
            <p14:sldId id="955"/>
          </p14:sldIdLst>
        </p14:section>
        <p14:section name="Reduce to Functional" id="{FFEA653C-5D7D-4AC2-8908-2BDECDE710D2}">
          <p14:sldIdLst>
            <p14:sldId id="957"/>
            <p14:sldId id="958"/>
          </p14:sldIdLst>
        </p14:section>
        <p14:section name="Wrapping Up" id="{46B3A1FE-BBCE-4978-BACC-50CBEC3C8E2F}">
          <p14:sldIdLst>
            <p14:sldId id="952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FFFF00"/>
    <a:srgbClr val="C20003"/>
    <a:srgbClr val="01597F"/>
    <a:srgbClr val="D3EBD5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1" autoAdjust="0"/>
    <p:restoredTop sz="85259" autoAdjust="0"/>
  </p:normalViewPr>
  <p:slideViewPr>
    <p:cSldViewPr snapToGrid="0" snapToObjects="1" showGuides="1">
      <p:cViewPr>
        <p:scale>
          <a:sx n="110" d="100"/>
          <a:sy n="110" d="100"/>
        </p:scale>
        <p:origin x="234" y="2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26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9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2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https://github.com/claremacrae/talks/blob/main/Workshop_Testing_Legacy_Code_Effectively_with_Approval_Tests.md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DAFAE-AE47-4435-8FBF-F90A19FEE1C7}"/>
              </a:ext>
            </a:extLst>
          </p:cNvPr>
          <p:cNvSpPr/>
          <p:nvPr/>
        </p:nvSpPr>
        <p:spPr>
          <a:xfrm>
            <a:off x="3009014" y="3120099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Run over several days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Option to review your testing challenges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73F5E-C41A-4026-AFC6-0C5658D7D37B}"/>
              </a:ext>
            </a:extLst>
          </p:cNvPr>
          <p:cNvSpPr/>
          <p:nvPr/>
        </p:nvSpPr>
        <p:spPr>
          <a:xfrm>
            <a:off x="1754372" y="3053923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765765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765765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789</Words>
  <Application>Microsoft Office PowerPoint</Application>
  <PresentationFormat>On-screen Show (16:9)</PresentationFormat>
  <Paragraphs>186</Paragraphs>
  <Slides>30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Resources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144</cp:revision>
  <dcterms:modified xsi:type="dcterms:W3CDTF">2020-07-21T16:38:11Z</dcterms:modified>
</cp:coreProperties>
</file>