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86" r:id="rId2"/>
    <p:sldId id="256" r:id="rId3"/>
    <p:sldId id="288" r:id="rId4"/>
    <p:sldId id="289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716"/>
  </p:normalViewPr>
  <p:slideViewPr>
    <p:cSldViewPr snapToGrid="0" snapToObjects="1" showGuides="1">
      <p:cViewPr varScale="1">
        <p:scale>
          <a:sx n="142" d="100"/>
          <a:sy n="142" d="100"/>
        </p:scale>
        <p:origin x="79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642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31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t2.xlarge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491718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t2.2xlarge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@ClareMacraeUK @LlewellynFalco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2142019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1020301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5304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1158</Words>
  <Application>Microsoft Office PowerPoint</Application>
  <PresentationFormat>On-screen Show (16:9)</PresentationFormat>
  <Paragraphs>189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PowerPoint Presentation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Clare Macrae</cp:lastModifiedBy>
  <cp:revision>10</cp:revision>
  <dcterms:modified xsi:type="dcterms:W3CDTF">2020-09-02T14:00:36Z</dcterms:modified>
</cp:coreProperties>
</file>