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/>
    <p:restoredTop sz="96327"/>
  </p:normalViewPr>
  <p:slideViewPr>
    <p:cSldViewPr snapToGrid="0" snapToObjects="1">
      <p:cViewPr>
        <p:scale>
          <a:sx n="140" d="100"/>
          <a:sy n="140" d="100"/>
        </p:scale>
        <p:origin x="312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8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7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008B-C58F-DC47-9BDF-ACF9484DF185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CC0D-CB68-3046-85CA-658CD0CE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Functional Methods encountered: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68F493-A251-A047-AA10-EC372C3837B5}"/>
              </a:ext>
            </a:extLst>
          </p:cNvPr>
          <p:cNvGrpSpPr/>
          <p:nvPr/>
        </p:nvGrpSpPr>
        <p:grpSpPr>
          <a:xfrm>
            <a:off x="3467818" y="1954058"/>
            <a:ext cx="393444" cy="294517"/>
            <a:chOff x="5329845" y="1105593"/>
            <a:chExt cx="721820" cy="54032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DA8070-D9B4-E048-AA8B-CA13ACAFA1C4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305E93-982F-5F45-9F56-CC47348A3DB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557377-C461-CB49-BB20-007BB1750E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4BCB25-1283-084C-AD9C-FFF8254727C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9BE14-B2DE-E440-BE3E-7AADB7069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521EA-71A6-8F40-8043-47FF28DF9197}"/>
              </a:ext>
            </a:extLst>
          </p:cNvPr>
          <p:cNvGrpSpPr/>
          <p:nvPr/>
        </p:nvGrpSpPr>
        <p:grpSpPr>
          <a:xfrm>
            <a:off x="3958269" y="1954058"/>
            <a:ext cx="393444" cy="294517"/>
            <a:chOff x="5329845" y="1105593"/>
            <a:chExt cx="721820" cy="5403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78E301-6094-8D4A-BC78-27254D6C21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7664D1-3661-7048-B906-3145AD40CA3C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2121E8-3CEF-FF49-8329-EE1C4D62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B3E467-B28B-2B43-8DA5-BE09C54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BC0D0-E1E4-1343-A9EC-4EE3C65E7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621B9-E8EA-8944-8C8F-15524C0DDC66}"/>
              </a:ext>
            </a:extLst>
          </p:cNvPr>
          <p:cNvGrpSpPr/>
          <p:nvPr/>
        </p:nvGrpSpPr>
        <p:grpSpPr>
          <a:xfrm>
            <a:off x="4448720" y="1954058"/>
            <a:ext cx="393444" cy="294517"/>
            <a:chOff x="5329845" y="1105593"/>
            <a:chExt cx="721820" cy="54032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5EAAF7-B475-364B-9863-5836F41BEDE1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C1F0F0-CE07-824C-BAC9-7FD5980056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BC59D3-C6B9-274A-8202-E451A069335D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C639E3-D558-6D47-9BAA-0A10CAD9C942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120A74-50B3-9241-B7AF-F9955A926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E7553B-170F-2B4B-9F22-C844717587A1}"/>
              </a:ext>
            </a:extLst>
          </p:cNvPr>
          <p:cNvGrpSpPr/>
          <p:nvPr/>
        </p:nvGrpSpPr>
        <p:grpSpPr>
          <a:xfrm>
            <a:off x="2486916" y="1954058"/>
            <a:ext cx="393444" cy="294517"/>
            <a:chOff x="5329845" y="1105593"/>
            <a:chExt cx="721820" cy="5403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6B55D-0688-A54C-A088-F2D388463AD3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7F75CA-B18B-A04D-B4C5-63F98D22CE06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78EB9C-8B99-924D-8C00-A001E5B7C4B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70FA124-D3C1-2148-8627-BE07B797831F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E5658-184F-174E-AA6F-913073B41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486C72-765A-474A-A60F-B2164320C48C}"/>
              </a:ext>
            </a:extLst>
          </p:cNvPr>
          <p:cNvGrpSpPr/>
          <p:nvPr/>
        </p:nvGrpSpPr>
        <p:grpSpPr>
          <a:xfrm>
            <a:off x="1996465" y="1954058"/>
            <a:ext cx="393444" cy="294517"/>
            <a:chOff x="5329845" y="1105593"/>
            <a:chExt cx="721820" cy="54032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575231-B25E-0845-89A3-968378D45358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5E7EAC-89C1-EA48-B1F5-C085F5BD85AE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21C0E2-8A70-1D4F-9305-394DBC0F436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982E6-B7AC-2D40-85CE-B8E7E936984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D0FC18-E538-B94D-8136-B372F0C35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03E52-5A16-464C-B3C2-94FE7A1F801E}"/>
              </a:ext>
            </a:extLst>
          </p:cNvPr>
          <p:cNvGrpSpPr/>
          <p:nvPr/>
        </p:nvGrpSpPr>
        <p:grpSpPr>
          <a:xfrm>
            <a:off x="1506014" y="1954058"/>
            <a:ext cx="393444" cy="294517"/>
            <a:chOff x="5329845" y="1105593"/>
            <a:chExt cx="721820" cy="54032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70B4CF-3C46-CE42-AF03-BA25E49E443D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FC8228-036A-E545-A920-59734C7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8AB82-963D-2E4D-BAFC-DFB5F6CF7DD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305519-BE25-144F-801E-2B20F685B9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DAB017-1A2C-B14C-B0F2-91F5FFE23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A5A8DF-F4A8-4844-97E0-AC22C18E76C4}"/>
              </a:ext>
            </a:extLst>
          </p:cNvPr>
          <p:cNvGrpSpPr/>
          <p:nvPr/>
        </p:nvGrpSpPr>
        <p:grpSpPr>
          <a:xfrm>
            <a:off x="4939171" y="1954058"/>
            <a:ext cx="393444" cy="294517"/>
            <a:chOff x="5329845" y="1105593"/>
            <a:chExt cx="721820" cy="54032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821C0C-A03C-BF4B-84A9-F0965B20B8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DEFD24-7CF6-A944-BD13-2928958B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2555F3-1AAA-3344-90CC-1A62B7A3F7A9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54A05A-E5A7-A346-A1A2-8E6057289A2A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235CC1-5F35-CC40-BF53-6F5D0407B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42ED47-05FF-5F49-A9EE-90B690CBAD8D}"/>
              </a:ext>
            </a:extLst>
          </p:cNvPr>
          <p:cNvGrpSpPr/>
          <p:nvPr/>
        </p:nvGrpSpPr>
        <p:grpSpPr>
          <a:xfrm>
            <a:off x="5492300" y="1954058"/>
            <a:ext cx="166138" cy="294517"/>
            <a:chOff x="5492300" y="1391798"/>
            <a:chExt cx="166138" cy="29451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CD6D0B-FD79-FB4E-A879-BD618EEF54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300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73F2A2-32A3-F644-852C-6B7703A0597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369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9BCAF7-152E-8248-A55E-56199A35ED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8438" y="1391798"/>
              <a:ext cx="0" cy="29451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267669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stories (if you test):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3200400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5203767"/>
            <a:ext cx="5734097" cy="1457407"/>
            <a:chOff x="633452" y="3200400"/>
            <a:chExt cx="5734097" cy="1457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B8A382-E0F4-D94F-8B0C-C24E0B493A9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3FE733-6216-964B-8B09-BEDD95C73B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BFDFB-A67F-074F-AE70-331FBD5F7E77}"/>
              </a:ext>
            </a:extLst>
          </p:cNvPr>
          <p:cNvGrpSpPr/>
          <p:nvPr/>
        </p:nvGrpSpPr>
        <p:grpSpPr>
          <a:xfrm>
            <a:off x="633452" y="7207134"/>
            <a:ext cx="5734097" cy="1457407"/>
            <a:chOff x="633452" y="3200400"/>
            <a:chExt cx="5734097" cy="1457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Today I tested ______ and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1 Observation Homework</a:t>
            </a:r>
          </a:p>
          <a:p>
            <a:r>
              <a:rPr lang="en-GB" sz="1000" dirty="0"/>
              <a:t>November 2020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931D85-4EDF-914E-9D37-86DFCDDAFA02}"/>
              </a:ext>
            </a:extLst>
          </p:cNvPr>
          <p:cNvGrpSpPr/>
          <p:nvPr/>
        </p:nvGrpSpPr>
        <p:grpSpPr>
          <a:xfrm>
            <a:off x="2977367" y="1954058"/>
            <a:ext cx="393444" cy="294517"/>
            <a:chOff x="5329845" y="1105593"/>
            <a:chExt cx="721820" cy="54032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1937DF-5AF5-4848-AE88-1E1A1EF49A3F}"/>
                </a:ext>
              </a:extLst>
            </p:cNvPr>
            <p:cNvCxnSpPr>
              <a:cxnSpLocks/>
            </p:cNvCxnSpPr>
            <p:nvPr/>
          </p:nvCxnSpPr>
          <p:spPr>
            <a:xfrm>
              <a:off x="54448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A269FF7-FEA7-4640-A6CF-EF10B0285A5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2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674E3E-22CC-B449-8E60-C6077E86C01E}"/>
                </a:ext>
              </a:extLst>
            </p:cNvPr>
            <p:cNvCxnSpPr>
              <a:cxnSpLocks/>
            </p:cNvCxnSpPr>
            <p:nvPr/>
          </p:nvCxnSpPr>
          <p:spPr>
            <a:xfrm>
              <a:off x="57496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8D1706-7180-954D-9248-FCFD973B291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036" y="1105593"/>
              <a:ext cx="0" cy="54032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37E8617-DDDC-3846-BBC5-F4A66E5A3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9845" y="1215444"/>
              <a:ext cx="721820" cy="43047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2772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5764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Existing classes with printers (Class name, 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7177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 I wish had printers: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19743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toString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        ClassName2, </a:t>
              </a:r>
              <a:r>
                <a:rPr lang="en-GB" sz="1200" dirty="0" err="1">
                  <a:solidFill>
                    <a:schemeClr val="bg1">
                      <a:lumMod val="75000"/>
                    </a:schemeClr>
                  </a:solidFill>
                </a:rPr>
                <a:t>saveAsJson</a:t>
              </a:r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03D81-39DF-6840-BC60-7C356ED03697}"/>
              </a:ext>
            </a:extLst>
          </p:cNvPr>
          <p:cNvGrpSpPr/>
          <p:nvPr/>
        </p:nvGrpSpPr>
        <p:grpSpPr>
          <a:xfrm>
            <a:off x="633452" y="4293438"/>
            <a:ext cx="5734097" cy="867203"/>
            <a:chOff x="633452" y="3200400"/>
            <a:chExt cx="5734097" cy="86720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0EF724-C980-CA46-A5F9-8780B3ED757B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ClassName3,       ClassName4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D71808-743B-5C47-8802-5884BA1A715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3CFA54-722F-3848-89EB-A6E1B4B537D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282ED08-F26F-BB4F-B74C-85FFF6A4F1E3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2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3829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3306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5547516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Printer ideas (examples):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987F36-C8D7-C54A-A7BD-50EC341E87C7}"/>
              </a:ext>
            </a:extLst>
          </p:cNvPr>
          <p:cNvGrpSpPr/>
          <p:nvPr/>
        </p:nvGrpSpPr>
        <p:grpSpPr>
          <a:xfrm>
            <a:off x="633452" y="6031579"/>
            <a:ext cx="2693900" cy="2633064"/>
            <a:chOff x="633452" y="6031579"/>
            <a:chExt cx="2693900" cy="263306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B7A63AF-4C14-1441-A635-631CCF700A4B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ClassName5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203220-2664-C244-B1D0-0F4FBE0ED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45653C-90A5-3245-822F-3088D74CED9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511C019-C8DB-164C-993E-6DF8C7C56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FA85BD-E5C7-8F4D-845D-A6C7F0E5EAE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A28E50-4522-C44E-BB3A-A9DEEB032F8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5AB048-6580-A34D-AD24-8C1A984B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6A72F3-D6EE-D240-B2AF-8BF7D24EF9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46A698-A8D2-0B44-91F8-9C0820A5D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D7DDE6-1BF1-BB49-91CB-4C693A5110C5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E81771-9F47-F442-AFC4-6DD1BF13D91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5DBD1-EA6B-DC45-9E6F-B94D64AFDC88}"/>
              </a:ext>
            </a:extLst>
          </p:cNvPr>
          <p:cNvGrpSpPr/>
          <p:nvPr/>
        </p:nvGrpSpPr>
        <p:grpSpPr>
          <a:xfrm>
            <a:off x="3463738" y="6031579"/>
            <a:ext cx="2693900" cy="2633064"/>
            <a:chOff x="633452" y="6031579"/>
            <a:chExt cx="2693900" cy="26330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93FD9C-AAFD-164D-8728-848316432ED8}"/>
                </a:ext>
              </a:extLst>
            </p:cNvPr>
            <p:cNvSpPr txBox="1"/>
            <p:nvPr/>
          </p:nvSpPr>
          <p:spPr>
            <a:xfrm>
              <a:off x="814834" y="6031579"/>
              <a:ext cx="2512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Example format for ClassName6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A30B22-142D-3046-BF3B-050A9C4419DE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308578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47CD7D-C50D-CC47-BE5B-915586FEBD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603680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81B216-D9BD-A044-B5F7-970E699228D2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6898782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8DF04-7B64-4D41-873A-71794E181C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8986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A2A09B-998A-554B-AF1E-34E50FA02C4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193884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161AAD-CE00-0241-B9C9-05031F5BA15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484235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6DA71A-B432-E943-9287-669396F6DF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7779337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2976FB-C4BF-344B-A059-D165DC99DD0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074439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B24B7E-4774-0346-9F68-4BA78F196BB9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664643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42C55-C3B2-5148-956F-13547E231F5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8369541"/>
              <a:ext cx="25125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8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42240-DC6B-A346-876F-F1D99205EB8B}"/>
              </a:ext>
            </a:extLst>
          </p:cNvPr>
          <p:cNvSpPr txBox="1"/>
          <p:nvPr/>
        </p:nvSpPr>
        <p:spPr>
          <a:xfrm>
            <a:off x="922713" y="1805012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that are hard to test (ClassName::method)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9C068-D7FB-254F-A493-378ECE1F5626}"/>
              </a:ext>
            </a:extLst>
          </p:cNvPr>
          <p:cNvSpPr txBox="1"/>
          <p:nvPr/>
        </p:nvSpPr>
        <p:spPr>
          <a:xfrm>
            <a:off x="922713" y="3946328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Methods I tried to test (method: effort required)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94A7B8-6AC6-6C41-B1D3-BC2B326D6BAA}"/>
              </a:ext>
            </a:extLst>
          </p:cNvPr>
          <p:cNvGrpSpPr/>
          <p:nvPr/>
        </p:nvGrpSpPr>
        <p:grpSpPr>
          <a:xfrm>
            <a:off x="633452" y="2202975"/>
            <a:ext cx="5734097" cy="1457407"/>
            <a:chOff x="633452" y="3200400"/>
            <a:chExt cx="5734097" cy="14574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734B52-A243-C841-8C94-55199CBC17E4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ClassName1::method2           ClassName2::method2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0B6AE4-4BD6-724D-86EE-B7345798D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44C35-F883-4042-AF71-70C5648CE8D4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A806E7-3BAA-B249-A97A-79D1125AF00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617C50-185C-0F42-9760-0C6466A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E60F26C-4C2F-0E4C-B2A5-2618642AFF0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C174C6-0507-D14D-AF35-9C5A8FE87FC8}"/>
              </a:ext>
            </a:extLst>
          </p:cNvPr>
          <p:cNvSpPr txBox="1"/>
          <p:nvPr/>
        </p:nvSpPr>
        <p:spPr>
          <a:xfrm>
            <a:off x="223069" y="207820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Testing Legacy Code Effectively with Approval Tests</a:t>
            </a:r>
            <a:br>
              <a:rPr lang="en-GB" dirty="0"/>
            </a:br>
            <a:r>
              <a:rPr lang="en-GB" sz="1000" dirty="0"/>
              <a:t>Week 3 Observation Homework</a:t>
            </a:r>
          </a:p>
          <a:p>
            <a:r>
              <a:rPr lang="en-GB" sz="1000" dirty="0"/>
              <a:t>November 2020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BFB73-6776-0F4D-B857-C200C7A6693E}"/>
              </a:ext>
            </a:extLst>
          </p:cNvPr>
          <p:cNvSpPr txBox="1"/>
          <p:nvPr/>
        </p:nvSpPr>
        <p:spPr>
          <a:xfrm>
            <a:off x="922713" y="961270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Redo the Class Exercise: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D086D-A3FE-6A4C-B6C3-A3FB1E264E75}"/>
              </a:ext>
            </a:extLst>
          </p:cNvPr>
          <p:cNvSpPr/>
          <p:nvPr/>
        </p:nvSpPr>
        <p:spPr>
          <a:xfrm>
            <a:off x="3586103" y="1078278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B78611-CA91-6647-8995-E0C46A0E0A7C}"/>
              </a:ext>
            </a:extLst>
          </p:cNvPr>
          <p:cNvSpPr txBox="1"/>
          <p:nvPr/>
        </p:nvSpPr>
        <p:spPr>
          <a:xfrm>
            <a:off x="3533820" y="952957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E2099-CF8C-E847-B5E4-28F6585550FC}"/>
              </a:ext>
            </a:extLst>
          </p:cNvPr>
          <p:cNvSpPr txBox="1"/>
          <p:nvPr/>
        </p:nvSpPr>
        <p:spPr>
          <a:xfrm>
            <a:off x="922713" y="652348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when I tried testing: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D5489C-7452-C847-9D6F-8EB41894DC05}"/>
              </a:ext>
            </a:extLst>
          </p:cNvPr>
          <p:cNvSpPr txBox="1"/>
          <p:nvPr/>
        </p:nvSpPr>
        <p:spPr>
          <a:xfrm>
            <a:off x="922713" y="1374927"/>
            <a:ext cx="512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Watch Peel &amp; Slice Videos: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076214-61FF-D94C-A5D2-669598654C21}"/>
              </a:ext>
            </a:extLst>
          </p:cNvPr>
          <p:cNvSpPr/>
          <p:nvPr/>
        </p:nvSpPr>
        <p:spPr>
          <a:xfrm>
            <a:off x="3586103" y="1491935"/>
            <a:ext cx="169830" cy="169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879322-68A7-EA4F-A796-721CEF72039D}"/>
              </a:ext>
            </a:extLst>
          </p:cNvPr>
          <p:cNvSpPr txBox="1"/>
          <p:nvPr/>
        </p:nvSpPr>
        <p:spPr>
          <a:xfrm>
            <a:off x="3533820" y="1366614"/>
            <a:ext cx="49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✓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3E1AB5-5238-4D47-934E-E3D067B308AE}"/>
              </a:ext>
            </a:extLst>
          </p:cNvPr>
          <p:cNvGrpSpPr/>
          <p:nvPr/>
        </p:nvGrpSpPr>
        <p:grpSpPr>
          <a:xfrm>
            <a:off x="633452" y="7040369"/>
            <a:ext cx="5734097" cy="1457407"/>
            <a:chOff x="633452" y="3200400"/>
            <a:chExt cx="5734097" cy="145740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C9E04-9B22-3440-B36A-4E044E7A8D25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method2: I couldn’t …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1D1C76-450E-624E-BF96-570F8C256B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4466BE-460A-5B4A-B5A9-4CE5CCCDEF38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08790F-069A-E64B-964D-3C251C64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858FE5-1603-E447-A5EA-F1D68836EE2D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BDA8F8-2726-4F49-9F58-690297C9940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80CA4F-B584-F84E-B0DF-A875554A7361}"/>
              </a:ext>
            </a:extLst>
          </p:cNvPr>
          <p:cNvGrpSpPr/>
          <p:nvPr/>
        </p:nvGrpSpPr>
        <p:grpSpPr>
          <a:xfrm>
            <a:off x="633452" y="4494019"/>
            <a:ext cx="5734097" cy="1457407"/>
            <a:chOff x="633452" y="3200400"/>
            <a:chExt cx="5734097" cy="14574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5EAF35-2F6B-FE4E-9A7A-5A01045BA828}"/>
                </a:ext>
              </a:extLst>
            </p:cNvPr>
            <p:cNvSpPr txBox="1"/>
            <p:nvPr/>
          </p:nvSpPr>
          <p:spPr>
            <a:xfrm>
              <a:off x="1047404" y="3200400"/>
              <a:ext cx="3794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75000"/>
                    </a:schemeClr>
                  </a:solidFill>
                </a:rPr>
                <a:t>method1: easy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C0CD94-4557-2549-9ED4-F28769ABB041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477399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48B284-EB31-1043-995A-193C99C0ECCF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3772501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E7B53B-2646-3947-98AE-0739969D3A7B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067603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AC2788-8392-D541-B50E-DE5E9E730400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657807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5138A7-D5A0-2C4F-8B54-6F38C9F8067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52" y="4362705"/>
              <a:ext cx="5734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127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175</Words>
  <Application>Microsoft Macintosh PowerPoint</Application>
  <PresentationFormat>Letter Paper (8.5x11 in)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Macrae</dc:creator>
  <cp:lastModifiedBy>Clare Macrae</cp:lastModifiedBy>
  <cp:revision>10</cp:revision>
  <cp:lastPrinted>2020-11-05T18:15:54Z</cp:lastPrinted>
  <dcterms:created xsi:type="dcterms:W3CDTF">2020-10-30T14:47:31Z</dcterms:created>
  <dcterms:modified xsi:type="dcterms:W3CDTF">2020-11-05T18:18:11Z</dcterms:modified>
</cp:coreProperties>
</file>