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6" r:id="rId2"/>
    <p:sldId id="256" r:id="rId3"/>
    <p:sldId id="288" r:id="rId4"/>
    <p:sldId id="289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75510"/>
  </p:normalViewPr>
  <p:slideViewPr>
    <p:cSldViewPr snapToGrid="0" snapToObjects="1" showGuides="1">
      <p:cViewPr varScale="1">
        <p:scale>
          <a:sx n="127" d="100"/>
          <a:sy n="127" d="100"/>
        </p:scale>
        <p:origin x="18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 Mac, select this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-&gt; Export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Format to 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Save Current </a:t>
            </a:r>
            <a:r>
              <a:rPr lang="en-GB"/>
              <a:t>Slide Only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Size to 1920 x 1080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Save to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TestingLegacyCodeCourse.cpp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/Resources/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desktop_background_dark.png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31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@ClareMacraeUK @LlewellynFalco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2142019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1020301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5304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1195</Words>
  <Application>Microsoft Macintosh PowerPoint</Application>
  <PresentationFormat>On-screen Show (16:9)</PresentationFormat>
  <Paragraphs>195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12</cp:revision>
  <dcterms:modified xsi:type="dcterms:W3CDTF">2020-09-02T14:11:55Z</dcterms:modified>
</cp:coreProperties>
</file>