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87" r:id="rId2"/>
    <p:sldId id="930" r:id="rId3"/>
    <p:sldId id="931" r:id="rId4"/>
    <p:sldId id="932" r:id="rId5"/>
    <p:sldId id="933" r:id="rId6"/>
    <p:sldId id="966" r:id="rId7"/>
    <p:sldId id="948" r:id="rId8"/>
    <p:sldId id="949" r:id="rId9"/>
    <p:sldId id="934" r:id="rId10"/>
    <p:sldId id="941" r:id="rId11"/>
    <p:sldId id="942" r:id="rId12"/>
    <p:sldId id="943" r:id="rId13"/>
    <p:sldId id="935" r:id="rId14"/>
    <p:sldId id="936" r:id="rId15"/>
    <p:sldId id="945" r:id="rId16"/>
    <p:sldId id="946" r:id="rId17"/>
    <p:sldId id="962" r:id="rId18"/>
    <p:sldId id="960" r:id="rId19"/>
    <p:sldId id="961" r:id="rId20"/>
    <p:sldId id="959" r:id="rId21"/>
    <p:sldId id="937" r:id="rId22"/>
    <p:sldId id="944" r:id="rId23"/>
    <p:sldId id="938" r:id="rId24"/>
    <p:sldId id="939" r:id="rId25"/>
    <p:sldId id="940" r:id="rId26"/>
    <p:sldId id="956" r:id="rId27"/>
    <p:sldId id="963" r:id="rId28"/>
    <p:sldId id="952" r:id="rId29"/>
    <p:sldId id="951" r:id="rId30"/>
    <p:sldId id="96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66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438" autoAdjust="0"/>
    <p:restoredTop sz="85249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14" y="7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r>
              <a:rPr lang="en-GB" dirty="0"/>
              <a:t>Now you can think of it like the code at the bottom of the slide</a:t>
            </a:r>
          </a:p>
          <a:p>
            <a:pPr lvl="1"/>
            <a:r>
              <a:rPr lang="en-GB" dirty="0"/>
              <a:t>In the exercise, we may have ended up with a step on the way to the interface shown at the bottom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Before, there were implicit global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now we have ability to explicitly set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We’re going to use this technique a lot when testing code that has side-effects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8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to get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logging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Sept20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15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26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https://bit.ly/LegacyCppSept2020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026" name="Picture 2" descr="September 2020 Monday Calendar | Monday to Sunday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44" y="429450"/>
            <a:ext cx="2481076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131939" y="123106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131939" y="150289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131939" y="179192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131939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5990867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Make the Implicit Explicit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7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132271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132271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12F2-7C41-4E78-89A1-8F5A0CCC0DEE}"/>
              </a:ext>
            </a:extLst>
          </p:cNvPr>
          <p:cNvSpPr txBox="1"/>
          <p:nvPr/>
        </p:nvSpPr>
        <p:spPr>
          <a:xfrm>
            <a:off x="1157449" y="152803"/>
            <a:ext cx="496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Where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does the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logging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</a:rPr>
              <a:t>go?</a:t>
            </a:r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1148</Words>
  <Application>Microsoft Office PowerPoint</Application>
  <PresentationFormat>On-screen Show (16:9)</PresentationFormat>
  <Paragraphs>220</Paragraphs>
  <Slides>30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159</cp:revision>
  <dcterms:modified xsi:type="dcterms:W3CDTF">2020-09-20T19:18:50Z</dcterms:modified>
</cp:coreProperties>
</file>