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28" r:id="rId16"/>
    <p:sldId id="929" r:id="rId17"/>
    <p:sldId id="927" r:id="rId18"/>
    <p:sldId id="382" r:id="rId19"/>
    <p:sldId id="920" r:id="rId20"/>
    <p:sldId id="921" r:id="rId21"/>
    <p:sldId id="922" r:id="rId22"/>
    <p:sldId id="923" r:id="rId23"/>
    <p:sldId id="924" r:id="rId24"/>
    <p:sldId id="917" r:id="rId25"/>
    <p:sldId id="918" r:id="rId26"/>
    <p:sldId id="93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86537"/>
  </p:normalViewPr>
  <p:slideViewPr>
    <p:cSldViewPr snapToGrid="0" snapToObjects="1" showGuides="1">
      <p:cViewPr varScale="1">
        <p:scale>
          <a:sx n="236" d="100"/>
          <a:sy n="236" d="100"/>
        </p:scale>
        <p:origin x="222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of around 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1497</Words>
  <Application>Microsoft Macintosh PowerPoint</Application>
  <PresentationFormat>On-screen Show (16:9)</PresentationFormat>
  <Paragraphs>293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110</cp:revision>
  <dcterms:modified xsi:type="dcterms:W3CDTF">2020-09-13T19:16:50Z</dcterms:modified>
</cp:coreProperties>
</file>