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3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904C0-F23C-D946-A831-27D7C25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71" y="220817"/>
            <a:ext cx="1965487" cy="12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800787" y="207498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800787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464177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411894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800787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464177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411894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800787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800787" y="575827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Scrubbed: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857609" y="6215995"/>
            <a:ext cx="5212260" cy="1475471"/>
            <a:chOff x="633452" y="3182336"/>
            <a:chExt cx="5734097" cy="14754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750803" y="3504554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getReport()           		Scrubbed dates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0D70F2D-AADF-A74A-A529-E98CAA835D3E}"/>
                </a:ext>
              </a:extLst>
            </p:cNvPr>
            <p:cNvSpPr txBox="1"/>
            <p:nvPr/>
          </p:nvSpPr>
          <p:spPr>
            <a:xfrm>
              <a:off x="750803" y="3182336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method name           		Scrubbing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14602-8FA1-DF4B-B0DD-D9E138ADAE0B}"/>
              </a:ext>
            </a:extLst>
          </p:cNvPr>
          <p:cNvGrpSpPr/>
          <p:nvPr/>
        </p:nvGrpSpPr>
        <p:grpSpPr>
          <a:xfrm>
            <a:off x="909338" y="3030142"/>
            <a:ext cx="4152424" cy="294517"/>
            <a:chOff x="1506014" y="1954058"/>
            <a:chExt cx="4152424" cy="2945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1D3F4F-4683-5948-80A4-FB68D81D7DBD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3BE5DE-F558-D143-B36D-543DD6F23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AF8F20-B486-B446-B40F-EF10A3DA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673076-59DF-104E-958E-1FCA90424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EDFF29-E29C-0A40-9E72-E75C2355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99E5CA-CD99-5E42-A279-748BBA281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AF010D-9F9F-E94F-9E63-B870D5EBBF84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4AD266-2B82-4543-8347-67E80803B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9F32A7-6690-A747-B6CE-BEEF5259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65A5B6F-9094-654B-AE68-C021106C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49C3F22-4716-554C-A9A4-51A71D54D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4EE58A-384A-3D46-BDAF-2232E46B9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B93E3-6F4B-424E-ADE8-78EEF1BA1864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2E6928-9040-984A-8084-987C8DC4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11AAA0D-134F-C84E-AF8E-1D1DB295A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9CF6821-11AE-6547-A1F5-4D867D3B2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7714EB-8B75-6048-B35D-C4845619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F091EA-9311-7240-9C61-8EA91910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3D4896-31DE-E543-B429-57A531E0820D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2384CA5-C915-0442-B800-E6415087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E66D74-D455-454D-AA96-42472249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2F5279-0E49-D141-83D0-B0E1662F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2D4CB3-9ABC-0C41-BECA-D50A32B40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3F3B667-311E-D449-A4A8-9B5D4AF1C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F5FDD4-C8E8-3443-A251-15ACD44F37B0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43CD1C-A363-4A46-967C-8411A3860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B78A53-36D4-6F46-A79F-303D427B4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848666-7954-2249-96F1-827B4ABE7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D50CCA-5C49-4846-9411-C269FF6BC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12BBD6-8DE7-CA42-9948-9DC700401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67A2723-DD37-F54B-8440-64584AEE3113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B0B39C2-0209-3643-9ECE-7D6655263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0E8F51-0875-6C4D-927B-ED2E8650C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3C5D78C-DD64-494C-8001-B3CE5169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6942C84-1D02-AD48-9666-EE5AF3BD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737406C-9836-6342-B706-75E5E99E5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0255C0-741F-C548-9C3E-96112E239C6A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F9B1E5-90C6-8447-BB94-294B6FBBA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B7FA601-DDD2-A04F-A303-1E6F5A3C1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C6C0EA3-9A48-CD47-80F3-649AABB4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5FA72C-4FC3-E64E-BC47-C6668B74F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059790C-B794-BA49-BE79-FE2899252D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AC3A581-6522-E348-9968-0C53FD013346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D90B08-8167-FA47-89C9-A86480C9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52F2C8-A7FB-6E4D-BBA3-67A0BEDFE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A7BD5DD-252A-9E48-A83B-B608DEE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34DD09F-E234-9D4D-B989-D4CA0C96043B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905AEF-AC67-A148-9D32-4FB3384E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FA74345-98A3-7F4A-BFCE-884FA1FC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4344147-1B30-5A4A-AC7E-D7EC1A80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16DD54-A77B-8749-9D76-11C1CDE5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3C70EF-AC24-E24E-A955-CC98B27F4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2E4880-0C55-DF43-B0D2-83907EE42F21}"/>
              </a:ext>
            </a:extLst>
          </p:cNvPr>
          <p:cNvGrpSpPr/>
          <p:nvPr/>
        </p:nvGrpSpPr>
        <p:grpSpPr>
          <a:xfrm>
            <a:off x="857608" y="4940570"/>
            <a:ext cx="4152424" cy="294517"/>
            <a:chOff x="1506014" y="1954058"/>
            <a:chExt cx="4152424" cy="2945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433F588-61CA-0B40-9B0D-4E41D01CC6C2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DA040D5-FA6B-4442-86F7-63702D0E3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3F704-B365-4047-BB1B-D30FA870B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7B7EEC6-C85A-6542-9561-3659DE8E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52FF5DB-9CBD-0640-B62A-67AA2F1EA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93929B-7B33-394D-A033-199C68227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39062C-EF26-814A-BBEA-EF4A2F042E63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3B3CF3-5CF6-144A-A155-AC054FDDC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F6813C1-B183-7E40-B0FD-2F977966C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3C3AC9-0015-1347-914A-9F412D06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32E653-76C2-F241-BBC0-F7995991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873ADE3-5243-3C4A-B771-EA682AEF2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8B03C8-868A-B940-BE69-A47F8AEA4D28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7DAB1C-4446-0E42-B05A-5BE2DFA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1B0BE7-5215-DF4E-BEAA-28567C008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A34DD-B984-9B4B-B858-7691452A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7F5003-54F2-7B43-846F-D690D343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DC95734-2703-9949-9219-8E03CBB1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03E311-1353-7347-A0D2-D6C4440D8921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3142725-2F4E-3F41-AB2E-F178A173A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137535C-067D-9844-A71A-E09233E3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23B39E3-F182-B345-94D8-79385F863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8DA92-DB66-A14A-99AA-44B34B64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53871A4-920F-8646-ADB5-6A9419775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429F48-4B72-384E-98C9-A751A189FE4E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9C8F05-D7A7-E648-9CF3-B91AE217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7658305-FD52-D84A-90A2-E1DEECF8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5B24825-9299-A94C-85B4-372C1A2C3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522293-9590-AC4D-B174-DFB48C55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4BF6C9-7A9D-7C47-83B8-5AA81666A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EAE02-4F32-3B4B-8A5F-520B37CDBFD1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720926-3DA9-8947-A418-C290271B3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514A47-E281-C64A-B20A-93EF4DF1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7A92201-8682-2946-9026-A7DF2A64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505EFC-20CB-F94A-8686-1ED34DE1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0DF588-657C-AC45-B740-F71B23D4F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961150-E914-DD4D-A7ED-0B01C21B16F5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98501F2-3189-D54B-A268-73EA37DF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A62D93-51AF-4C48-9139-01256F428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708BAF-D2A0-7645-A197-A14D5E993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F5BB3DB-565A-2F46-AAD3-1EED582D7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702153-E2A3-EE4F-95D7-5AC30EF7B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44400CA-C24F-C142-AC23-1AC8DE3BFA21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40C98F4-9345-2C43-A282-4B42267E9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53C8B93-02F3-5440-A080-71D70AA5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7F52DAD-21F4-AD4A-9E6A-F0DAC4CB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1B64175-30E6-CC4E-8104-806D69FC480C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D4FEEA-5B23-3243-99A7-8D5862A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63746BB-9DF8-7447-B4D4-5BDE0840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8B2AA1-3555-F94B-B348-FE4FC518B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649765-DBCD-C541-9E69-0AB15439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D88AA-147D-C44F-A0F9-0379E3498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5A4AFD-2F7F-2D4D-99A7-E41B2F69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1" y="4026412"/>
            <a:ext cx="3147566" cy="69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3265-A57B-CA44-9259-D6C13122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09" y="2112235"/>
            <a:ext cx="2274085" cy="708231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CA6A69-7AAC-F247-8723-3CCCB62355A0}"/>
              </a:ext>
            </a:extLst>
          </p:cNvPr>
          <p:cNvCxnSpPr>
            <a:cxnSpLocks/>
          </p:cNvCxnSpPr>
          <p:nvPr/>
        </p:nvCxnSpPr>
        <p:spPr>
          <a:xfrm>
            <a:off x="2585536" y="6092775"/>
            <a:ext cx="0" cy="160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B4F8C-E2F1-7C46-B6C1-30C9322ECE8A}"/>
              </a:ext>
            </a:extLst>
          </p:cNvPr>
          <p:cNvSpPr txBox="1"/>
          <p:nvPr/>
        </p:nvSpPr>
        <p:spPr>
          <a:xfrm>
            <a:off x="1038191" y="8182730"/>
            <a:ext cx="512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We hope you enjoyed this class as much as we enjoy teaching it.</a:t>
            </a:r>
          </a:p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Please ping us if you ever need help.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llewellyn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.falco@gmail.com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@claremacrae.co.uk</a:t>
            </a:r>
          </a:p>
        </p:txBody>
      </p: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254</Words>
  <Application>Microsoft Macintosh PowerPoint</Application>
  <PresentationFormat>Letter Paper (8.5x11 in)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Cavolini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22</cp:revision>
  <cp:lastPrinted>2020-11-23T19:55:00Z</cp:lastPrinted>
  <dcterms:created xsi:type="dcterms:W3CDTF">2020-10-30T14:47:31Z</dcterms:created>
  <dcterms:modified xsi:type="dcterms:W3CDTF">2020-11-26T16:43:23Z</dcterms:modified>
</cp:coreProperties>
</file>