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87" r:id="rId2"/>
    <p:sldId id="930" r:id="rId3"/>
    <p:sldId id="377" r:id="rId4"/>
    <p:sldId id="378" r:id="rId5"/>
    <p:sldId id="931" r:id="rId6"/>
    <p:sldId id="932" r:id="rId7"/>
    <p:sldId id="933" r:id="rId8"/>
    <p:sldId id="966" r:id="rId9"/>
    <p:sldId id="948" r:id="rId10"/>
    <p:sldId id="949" r:id="rId11"/>
    <p:sldId id="934" r:id="rId12"/>
    <p:sldId id="941" r:id="rId13"/>
    <p:sldId id="942" r:id="rId14"/>
    <p:sldId id="943" r:id="rId15"/>
    <p:sldId id="935" r:id="rId16"/>
    <p:sldId id="936" r:id="rId17"/>
    <p:sldId id="967" r:id="rId18"/>
    <p:sldId id="945" r:id="rId19"/>
    <p:sldId id="946" r:id="rId20"/>
    <p:sldId id="969" r:id="rId21"/>
    <p:sldId id="962" r:id="rId22"/>
    <p:sldId id="960" r:id="rId23"/>
    <p:sldId id="961" r:id="rId24"/>
    <p:sldId id="959" r:id="rId25"/>
    <p:sldId id="937" r:id="rId26"/>
    <p:sldId id="944" r:id="rId27"/>
    <p:sldId id="938" r:id="rId28"/>
    <p:sldId id="939" r:id="rId29"/>
    <p:sldId id="956" r:id="rId30"/>
    <p:sldId id="963" r:id="rId31"/>
    <p:sldId id="952" r:id="rId32"/>
    <p:sldId id="951" r:id="rId33"/>
    <p:sldId id="96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8" autoAdjust="0"/>
    <p:restoredTop sz="85345" autoAdjust="0"/>
  </p:normalViewPr>
  <p:slideViewPr>
    <p:cSldViewPr snapToGrid="0" snapToObjects="1" showGuides="1">
      <p:cViewPr varScale="1">
        <p:scale>
          <a:sx n="204" d="100"/>
          <a:sy n="204" d="100"/>
        </p:scale>
        <p:origin x="26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no logging, and then you add some, you don’t have to consider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a few lines of logging, then you have to decide whether existing logs are going to interfere – or vice versa</a:t>
            </a:r>
          </a:p>
          <a:p>
            <a:r>
              <a:rPr lang="en-GB" dirty="0"/>
              <a:t>Probably want them to co-exist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already have a lot of logging, you may want them to co-exist, because you want lots of detail</a:t>
            </a:r>
          </a:p>
          <a:p>
            <a:r>
              <a:rPr lang="en-GB" dirty="0"/>
              <a:t>Or you may want to add a separate logging channel – to avoid too much noise to signal</a:t>
            </a:r>
          </a:p>
          <a:p>
            <a:r>
              <a:rPr lang="en-US" dirty="0"/>
              <a:t>You don’t want your specific tests failing when the other logging changes</a:t>
            </a:r>
          </a:p>
          <a:p>
            <a:r>
              <a:rPr lang="en-US" dirty="0"/>
              <a:t>Also, how long do you want the logging to last?</a:t>
            </a:r>
          </a:p>
          <a:p>
            <a:pPr lvl="1"/>
            <a:r>
              <a:rPr lang="en-US" dirty="0"/>
              <a:t>Maybe a few days, or a few hours?</a:t>
            </a:r>
          </a:p>
        </p:txBody>
      </p:sp>
    </p:spTree>
    <p:extLst>
      <p:ext uri="{BB962C8B-B14F-4D97-AF65-F5344CB8AC3E}">
        <p14:creationId xmlns:p14="http://schemas.microsoft.com/office/powerpoint/2010/main" val="143746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code you are testing writes out files, you could capture the whole</a:t>
            </a:r>
            <a:r>
              <a:rPr lang="en-US" dirty="0"/>
              <a:t> file content </a:t>
            </a:r>
          </a:p>
          <a:p>
            <a:r>
              <a:rPr lang="en-US" dirty="0"/>
              <a:t>Or you could capture filename and byte size, as a kind of a checksum</a:t>
            </a:r>
          </a:p>
          <a:p>
            <a:r>
              <a:rPr lang="en-US" dirty="0"/>
              <a:t>Or you could add MD5 checksum too –though harder to interpret if there’s a failure</a:t>
            </a:r>
          </a:p>
          <a:p>
            <a:r>
              <a:rPr lang="en-US" dirty="0"/>
              <a:t>You decide what’s good enough</a:t>
            </a:r>
          </a:p>
          <a:p>
            <a:r>
              <a:rPr lang="en-US" dirty="0"/>
              <a:t>Don’t have to save every detail – think about the code of what you’re saving, and the risk</a:t>
            </a:r>
          </a:p>
          <a:p>
            <a:r>
              <a:rPr lang="en-US" dirty="0"/>
              <a:t>Filename and byte size is usually sufficient</a:t>
            </a:r>
          </a:p>
          <a:p>
            <a:r>
              <a:rPr lang="en-US" dirty="0"/>
              <a:t>Depends on context – public key, not enough!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known initial state of a database, database code is deterministic</a:t>
            </a:r>
          </a:p>
          <a:p>
            <a:r>
              <a:rPr lang="en-GB" dirty="0"/>
              <a:t>But setting this up is hard and slow – and not always worthwhile</a:t>
            </a:r>
          </a:p>
          <a:p>
            <a:r>
              <a:rPr lang="en-GB" dirty="0"/>
              <a:t>Databases are usually not deterministic – based on state already in the database</a:t>
            </a:r>
          </a:p>
          <a:p>
            <a:r>
              <a:rPr lang="en-GB" dirty="0"/>
              <a:t>Llewellyn’s story about large complex SQL function and breaking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testability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record of the test that was executed, as a way of testing the implementation</a:t>
            </a:r>
          </a:p>
          <a:p>
            <a:r>
              <a:rPr lang="en-GB" dirty="0"/>
              <a:t>Making the implementation visible for testing</a:t>
            </a:r>
          </a:p>
          <a:p>
            <a:r>
              <a:rPr lang="en-GB" dirty="0"/>
              <a:t>Conceptually, we are running a function and getting back info about what it did</a:t>
            </a:r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640231" y="152803"/>
            <a:ext cx="66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testability code</a:t>
            </a:r>
            <a:r>
              <a:rPr lang="en-GB" sz="3200" b="1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1514</Words>
  <Application>Microsoft Macintosh PowerPoint</Application>
  <PresentationFormat>On-screen Show (16:9)</PresentationFormat>
  <Paragraphs>250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172</cp:revision>
  <dcterms:modified xsi:type="dcterms:W3CDTF">2020-09-27T20:28:33Z</dcterms:modified>
</cp:coreProperties>
</file>