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87" r:id="rId2"/>
    <p:sldId id="965" r:id="rId3"/>
    <p:sldId id="388" r:id="rId4"/>
    <p:sldId id="389" r:id="rId5"/>
    <p:sldId id="934" r:id="rId6"/>
    <p:sldId id="93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5"/>
    <p:restoredTop sz="86380"/>
  </p:normalViewPr>
  <p:slideViewPr>
    <p:cSldViewPr snapToGrid="0" snapToObjects="1" showGuides="1">
      <p:cViewPr varScale="1">
        <p:scale>
          <a:sx n="162" d="100"/>
          <a:sy n="162" d="100"/>
        </p:scale>
        <p:origin x="9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18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3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Difficult: Anything you saw that was “Oh that would be hard to test”. </a:t>
            </a:r>
            <a:r>
              <a:rPr lang="en-GB"/>
              <a:t>No action required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I tried: “Any time you tried to test something, make a note”. Action, but optional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3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15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8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2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Check-in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  <a:br>
              <a:rPr lang="en-US" sz="3000" dirty="0">
                <a:solidFill>
                  <a:schemeClr val="tx1"/>
                </a:solidFill>
                <a:latin typeface="Calibri" charset="0"/>
              </a:rPr>
            </a:b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Stop at _____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around testing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2" y="3461978"/>
            <a:ext cx="113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 Tried: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14108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DA4ACE-E39D-9D44-8935-27C77552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Solo Exercise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78;p19">
            <a:extLst>
              <a:ext uri="{FF2B5EF4-FFF2-40B4-BE49-F238E27FC236}">
                <a16:creationId xmlns:a16="http://schemas.microsoft.com/office/drawing/2014/main" id="{3C541D87-90C1-9B40-A10F-0F5F4C61129C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do</a:t>
            </a:r>
          </a:p>
        </p:txBody>
      </p:sp>
      <p:sp>
        <p:nvSpPr>
          <p:cNvPr id="9" name="Google Shape;3878;p19">
            <a:extLst>
              <a:ext uri="{FF2B5EF4-FFF2-40B4-BE49-F238E27FC236}">
                <a16:creationId xmlns:a16="http://schemas.microsoft.com/office/drawing/2014/main" id="{83ECEC4E-F607-EA41-914F-E97EC17E94D7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Went well</a:t>
            </a:r>
          </a:p>
        </p:txBody>
      </p:sp>
      <p:sp>
        <p:nvSpPr>
          <p:cNvPr id="11" name="Google Shape;3878;p19">
            <a:extLst>
              <a:ext uri="{FF2B5EF4-FFF2-40B4-BE49-F238E27FC236}">
                <a16:creationId xmlns:a16="http://schemas.microsoft.com/office/drawing/2014/main" id="{9AD463AF-A315-2242-8765-B6DCC9B1DC1C}"/>
              </a:ext>
            </a:extLst>
          </p:cNvPr>
          <p:cNvSpPr txBox="1">
            <a:spLocks/>
          </p:cNvSpPr>
          <p:nvPr/>
        </p:nvSpPr>
        <p:spPr>
          <a:xfrm>
            <a:off x="3960102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</a:t>
            </a:r>
            <a:br>
              <a:rPr lang="en-GB" sz="1000" dirty="0">
                <a:solidFill>
                  <a:schemeClr val="tx2"/>
                </a:solidFill>
              </a:rPr>
            </a:br>
            <a:r>
              <a:rPr lang="en-GB" sz="1000" dirty="0">
                <a:solidFill>
                  <a:schemeClr val="tx2"/>
                </a:solidFill>
              </a:rPr>
              <a:t>go well</a:t>
            </a:r>
          </a:p>
        </p:txBody>
      </p:sp>
    </p:spTree>
    <p:extLst>
      <p:ext uri="{BB962C8B-B14F-4D97-AF65-F5344CB8AC3E}">
        <p14:creationId xmlns:p14="http://schemas.microsoft.com/office/powerpoint/2010/main" val="9629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7200" dirty="0">
                <a:solidFill>
                  <a:srgbClr val="D3EBD5"/>
                </a:solidFill>
              </a:rPr>
              <a:t>Difficult</a:t>
            </a:r>
            <a:br>
              <a:rPr lang="en-GB" sz="7200">
                <a:solidFill>
                  <a:srgbClr val="D3EBD5"/>
                </a:solidFill>
              </a:rPr>
            </a:br>
            <a:r>
              <a:rPr lang="en-GB" sz="2800">
                <a:solidFill>
                  <a:srgbClr val="D3EBD5"/>
                </a:solidFill>
              </a:rPr>
              <a:t>“</a:t>
            </a:r>
            <a:r>
              <a:rPr lang="en-GB" sz="2800" dirty="0">
                <a:solidFill>
                  <a:srgbClr val="D3EBD5"/>
                </a:solidFill>
              </a:rPr>
              <a:t>Oh that would be hard to </a:t>
            </a:r>
            <a:r>
              <a:rPr lang="en-GB" sz="2800">
                <a:solidFill>
                  <a:srgbClr val="D3EBD5"/>
                </a:solidFill>
              </a:rPr>
              <a:t>test”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00259-C0DB-5043-A695-08BF758D5667}"/>
              </a:ext>
            </a:extLst>
          </p:cNvPr>
          <p:cNvSpPr txBox="1"/>
          <p:nvPr/>
        </p:nvSpPr>
        <p:spPr>
          <a:xfrm>
            <a:off x="4595046" y="998326"/>
            <a:ext cx="120977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I Tried: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281101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7200" dirty="0">
                <a:solidFill>
                  <a:srgbClr val="D3EBD5"/>
                </a:solidFill>
              </a:rPr>
              <a:t>I Tried…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… to test these functions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64BD4-0797-6847-91CC-71FBBA880818}"/>
              </a:ext>
            </a:extLst>
          </p:cNvPr>
          <p:cNvSpPr txBox="1"/>
          <p:nvPr/>
        </p:nvSpPr>
        <p:spPr>
          <a:xfrm>
            <a:off x="4595046" y="998326"/>
            <a:ext cx="120977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 Tried: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38476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7200" dirty="0">
                <a:solidFill>
                  <a:srgbClr val="D3EBD5"/>
                </a:solidFill>
              </a:rPr>
              <a:t>Problems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When I tried to test, this went wrong…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65398-BFFB-5C4C-BAB2-849FF60FCDF6}"/>
              </a:ext>
            </a:extLst>
          </p:cNvPr>
          <p:cNvSpPr txBox="1"/>
          <p:nvPr/>
        </p:nvSpPr>
        <p:spPr>
          <a:xfrm>
            <a:off x="4595046" y="998326"/>
            <a:ext cx="120977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I Tried: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40443445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220</Words>
  <Application>Microsoft Macintosh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Dosis ExtraLight</vt:lpstr>
      <vt:lpstr>Titillium Web Light</vt:lpstr>
      <vt:lpstr>Mowbray template</vt:lpstr>
      <vt:lpstr>Approval Testing</vt:lpstr>
      <vt:lpstr>Homework</vt:lpstr>
      <vt:lpstr>Solo Exercise</vt:lpstr>
      <vt:lpstr>Difficult “Oh that would be hard to test”</vt:lpstr>
      <vt:lpstr>I Tried… … to test these functions</vt:lpstr>
      <vt:lpstr>Problems When I tried to test, this went wrong…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69</cp:revision>
  <dcterms:modified xsi:type="dcterms:W3CDTF">2020-09-17T07:07:33Z</dcterms:modified>
</cp:coreProperties>
</file>