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87" r:id="rId2"/>
    <p:sldId id="386" r:id="rId3"/>
    <p:sldId id="382" r:id="rId4"/>
    <p:sldId id="383" r:id="rId5"/>
    <p:sldId id="385" r:id="rId6"/>
    <p:sldId id="384" r:id="rId7"/>
    <p:sldId id="289" r:id="rId8"/>
    <p:sldId id="290" r:id="rId9"/>
    <p:sldId id="291" r:id="rId10"/>
    <p:sldId id="293" r:id="rId11"/>
    <p:sldId id="294" r:id="rId12"/>
    <p:sldId id="377" r:id="rId13"/>
    <p:sldId id="378" r:id="rId14"/>
    <p:sldId id="367" r:id="rId15"/>
    <p:sldId id="368" r:id="rId16"/>
    <p:sldId id="369" r:id="rId17"/>
    <p:sldId id="370" r:id="rId18"/>
    <p:sldId id="374" r:id="rId19"/>
    <p:sldId id="375" r:id="rId20"/>
    <p:sldId id="380" r:id="rId21"/>
    <p:sldId id="381" r:id="rId22"/>
    <p:sldId id="379" r:id="rId23"/>
    <p:sldId id="917" r:id="rId24"/>
    <p:sldId id="300" r:id="rId25"/>
    <p:sldId id="361" r:id="rId26"/>
    <p:sldId id="295" r:id="rId27"/>
    <p:sldId id="297" r:id="rId28"/>
    <p:sldId id="296" r:id="rId29"/>
    <p:sldId id="387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6"/>
            <p14:sldId id="382"/>
            <p14:sldId id="383"/>
            <p14:sldId id="385"/>
            <p14:sldId id="384"/>
            <p14:sldId id="289"/>
            <p14:sldId id="290"/>
          </p14:sldIdLst>
        </p14:section>
        <p14:section name="Easy to Test" id="{FD421E68-F537-3746-8FEC-B8BD46791B9C}">
          <p14:sldIdLst>
            <p14:sldId id="291"/>
            <p14:sldId id="293"/>
            <p14:sldId id="294"/>
          </p14:sldIdLst>
        </p14:section>
        <p14:section name="Definitions" id="{8D59F48C-A820-F745-AB67-E33739910243}">
          <p14:sldIdLst>
            <p14:sldId id="377"/>
            <p14:sldId id="378"/>
            <p14:sldId id="367"/>
            <p14:sldId id="368"/>
            <p14:sldId id="369"/>
            <p14:sldId id="370"/>
            <p14:sldId id="374"/>
            <p14:sldId id="375"/>
            <p14:sldId id="380"/>
            <p14:sldId id="381"/>
            <p14:sldId id="379"/>
            <p14:sldId id="917"/>
            <p14:sldId id="300"/>
            <p14:sldId id="361"/>
          </p14:sldIdLst>
        </p14:section>
        <p14:section name="Next Steps" id="{E6BC68B0-FE0A-0E47-87BF-41A2D5E45DEF}">
          <p14:sldIdLst>
            <p14:sldId id="295"/>
            <p14:sldId id="297"/>
            <p14:sldId id="296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1"/>
    <p:restoredTop sz="86344"/>
  </p:normalViewPr>
  <p:slideViewPr>
    <p:cSldViewPr snapToGrid="0" snapToObjects="1" showGuides="1">
      <p:cViewPr>
        <p:scale>
          <a:sx n="247" d="100"/>
          <a:sy n="247" d="100"/>
        </p:scale>
        <p:origin x="457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22" d="100"/>
        <a:sy n="122" d="100"/>
      </p:scale>
      <p:origin x="0" y="-3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C8E7E8-7011-2A4D-A350-04C2EFCDAF7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REQUIRE</a:t>
          </a:r>
          <a:br>
            <a:rPr lang="en-GB" dirty="0"/>
          </a:br>
          <a:r>
            <a:rPr lang="en-GB" dirty="0"/>
            <a:t>(object == "")</a:t>
          </a:r>
        </a:p>
      </dgm:t>
    </dgm:pt>
    <dgm:pt modelId="{75D5A10A-0C97-EB4E-BB47-5725E9E3988B}" type="parTrans" cxnId="{01025AA3-E45D-D743-BB18-9A27D943DAFE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6794B2F5-AA85-BF4F-BA28-B5CE7205E0C0}" type="sibTrans" cxnId="{01025AA3-E45D-D743-BB18-9A27D943DAFE}">
      <dgm:prSet/>
      <dgm:spPr/>
      <dgm:t>
        <a:bodyPr/>
        <a:lstStyle/>
        <a:p>
          <a:endParaRPr lang="en-GB"/>
        </a:p>
      </dgm:t>
    </dgm:pt>
    <dgm:pt modelId="{34FDAFB3-D9EB-5845-96D8-4D88CD18A740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Same?</a:t>
          </a:r>
        </a:p>
      </dgm:t>
    </dgm:pt>
    <dgm:pt modelId="{965791CB-776D-A746-AD20-AA9B22ECFA29}" type="parTrans" cxnId="{64DE5D1A-B7BE-3A46-A0EC-10887F0FF336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79407BA-9D84-6E48-99F9-1DE576641D69}" type="sibTrans" cxnId="{64DE5D1A-B7BE-3A46-A0EC-10887F0FF336}">
      <dgm:prSet/>
      <dgm:spPr/>
      <dgm:t>
        <a:bodyPr/>
        <a:lstStyle/>
        <a:p>
          <a:endParaRPr lang="en-GB"/>
        </a:p>
      </dgm:t>
    </dgm:pt>
    <dgm:pt modelId="{E2ADFD6E-9188-0F4C-B137-8FAAE7A038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Pass</a:t>
          </a:r>
        </a:p>
      </dgm:t>
    </dgm:pt>
    <dgm:pt modelId="{52F50B9F-B271-3046-83B0-13506BE2F713}" type="parTrans" cxnId="{AE6EF66E-6F91-7248-A17F-A98EFE6081B9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EDB25BBB-A4B0-434B-9420-1B76534A6856}" type="sibTrans" cxnId="{AE6EF66E-6F91-7248-A17F-A98EFE6081B9}">
      <dgm:prSet/>
      <dgm:spPr/>
      <dgm:t>
        <a:bodyPr/>
        <a:lstStyle/>
        <a:p>
          <a:endParaRPr lang="en-GB"/>
        </a:p>
      </dgm:t>
    </dgm:pt>
    <dgm:pt modelId="{55A08E65-A0C3-E044-8E01-2764E2C5351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D1EADECA-41BA-1841-A5A4-D34ADE400BFA}" type="parTrans" cxnId="{D6D7A208-1B79-7741-9220-F831C92F709B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D7CEDFD-9EB9-3647-B5F7-EDE215203364}" type="sibTrans" cxnId="{D6D7A208-1B79-7741-9220-F831C92F709B}">
      <dgm:prSet/>
      <dgm:spPr/>
      <dgm:t>
        <a:bodyPr/>
        <a:lstStyle/>
        <a:p>
          <a:endParaRPr lang="en-GB"/>
        </a:p>
      </dgm:t>
    </dgm:pt>
    <dgm:pt modelId="{F1543462-8E8A-E34D-819B-1245091DBE45}">
      <dgm:prSet/>
      <dgm:spPr>
        <a:solidFill>
          <a:srgbClr val="889CC1"/>
        </a:solidFill>
      </dgm:spPr>
      <dgm:t>
        <a:bodyPr/>
        <a:lstStyle/>
        <a:p>
          <a:r>
            <a:rPr lang="en-GB" dirty="0"/>
            <a:t>Manually inspect the answer</a:t>
          </a:r>
        </a:p>
      </dgm:t>
    </dgm:pt>
    <dgm:pt modelId="{3D2FF0C8-E333-6548-8F63-D945AFE766D4}" type="parTrans" cxnId="{B6B49AEC-9B83-4546-8FF9-699CE3BC0CBC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CCA246-BA7E-424D-847D-76678D13C2A6}" type="sibTrans" cxnId="{B6B49AEC-9B83-4546-8FF9-699CE3BC0CBC}">
      <dgm:prSet/>
      <dgm:spPr/>
      <dgm:t>
        <a:bodyPr/>
        <a:lstStyle/>
        <a:p>
          <a:endParaRPr lang="en-GB"/>
        </a:p>
      </dgm:t>
    </dgm:pt>
    <dgm:pt modelId="{0E8BD7D4-6B28-B549-9D6D-56B85B97EDBE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object</a:t>
          </a:r>
        </a:p>
      </dgm:t>
    </dgm:pt>
    <dgm:pt modelId="{403F9083-1C6D-C346-91C4-930373F6E9BE}" type="parTrans" cxnId="{0EDF90FE-4B50-1642-9A45-8B441151FAAF}">
      <dgm:prSet/>
      <dgm:spPr/>
      <dgm:t>
        <a:bodyPr/>
        <a:lstStyle/>
        <a:p>
          <a:endParaRPr lang="en-GB"/>
        </a:p>
      </dgm:t>
    </dgm:pt>
    <dgm:pt modelId="{EE1DA314-7E3E-584B-9B0F-43EBCBE6E652}" type="sibTrans" cxnId="{0EDF90FE-4B50-1642-9A45-8B441151FAAF}">
      <dgm:prSet/>
      <dgm:spPr/>
      <dgm:t>
        <a:bodyPr/>
        <a:lstStyle/>
        <a:p>
          <a:endParaRPr lang="en-GB"/>
        </a:p>
      </dgm:t>
    </dgm:pt>
    <dgm:pt modelId="{32ECDD9C-9109-9848-8E64-4064EAEA5FFF}">
      <dgm:prSet/>
      <dgm:spPr>
        <a:solidFill>
          <a:srgbClr val="00B05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r>
            <a:rPr lang="en-GB" dirty="0"/>
            <a:t>Correct, copy to expected</a:t>
          </a:r>
        </a:p>
      </dgm:t>
    </dgm:pt>
    <dgm:pt modelId="{BD265B93-62B3-5C41-AC21-98689B0CD89D}" type="parTrans" cxnId="{B50B0E07-3A63-6547-B363-EA95022CCA41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22E1D7FA-9785-E74A-A09D-A7335CF9AE0F}" type="sibTrans" cxnId="{B50B0E07-3A63-6547-B363-EA95022CCA41}">
      <dgm:prSet/>
      <dgm:spPr/>
      <dgm:t>
        <a:bodyPr/>
        <a:lstStyle/>
        <a:p>
          <a:endParaRPr lang="en-GB"/>
        </a:p>
      </dgm:t>
    </dgm:pt>
    <dgm:pt modelId="{21242E79-B0AE-C148-9A67-CEB2DB4A7400}">
      <dgm:prSet custT="1"/>
      <dgm:spPr>
        <a:solidFill>
          <a:srgbClr val="FF0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Wrong, fix code</a:t>
          </a:r>
        </a:p>
      </dgm:t>
    </dgm:pt>
    <dgm:pt modelId="{2F1FC331-7769-954D-AC40-2D120D46DED1}" type="parTrans" cxnId="{ED1EE60B-D978-0D49-AD58-F8BDE64CCF3B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ADA4137-D59E-2240-8A0E-572422C23C66}" type="sibTrans" cxnId="{ED1EE60B-D978-0D49-AD58-F8BDE64CCF3B}">
      <dgm:prSet/>
      <dgm:spPr/>
      <dgm:t>
        <a:bodyPr/>
        <a:lstStyle/>
        <a:p>
          <a:endParaRPr lang="en-GB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1F0741-9D36-A646-81E5-D31581AD9156}" type="pres">
      <dgm:prSet presAssocID="{0E8BD7D4-6B28-B549-9D6D-56B85B97EDBE}" presName="root1" presStyleCnt="0"/>
      <dgm:spPr/>
    </dgm:pt>
    <dgm:pt modelId="{E03CDCDE-58A2-324B-83E9-A3BA13E05BB7}" type="pres">
      <dgm:prSet presAssocID="{0E8BD7D4-6B28-B549-9D6D-56B85B97EDBE}" presName="LevelOneTextNode" presStyleLbl="node0" presStyleIdx="0" presStyleCnt="1">
        <dgm:presLayoutVars>
          <dgm:chPref val="3"/>
        </dgm:presLayoutVars>
      </dgm:prSet>
      <dgm:spPr/>
    </dgm:pt>
    <dgm:pt modelId="{3795FDD1-D226-874C-94BA-DAFF1356D8A8}" type="pres">
      <dgm:prSet presAssocID="{0E8BD7D4-6B28-B549-9D6D-56B85B97EDBE}" presName="level2hierChild" presStyleCnt="0"/>
      <dgm:spPr/>
    </dgm:pt>
    <dgm:pt modelId="{5E9A80EF-9670-A340-9412-8A10AEB8A793}" type="pres">
      <dgm:prSet presAssocID="{75D5A10A-0C97-EB4E-BB47-5725E9E3988B}" presName="conn2-1" presStyleLbl="parChTrans1D2" presStyleIdx="0" presStyleCnt="1"/>
      <dgm:spPr/>
    </dgm:pt>
    <dgm:pt modelId="{5320392C-F934-E449-AB73-9F76E1BD4CCD}" type="pres">
      <dgm:prSet presAssocID="{75D5A10A-0C97-EB4E-BB47-5725E9E3988B}" presName="connTx" presStyleLbl="parChTrans1D2" presStyleIdx="0" presStyleCnt="1"/>
      <dgm:spPr/>
    </dgm:pt>
    <dgm:pt modelId="{BAA843A5-3151-BE4D-B8DF-7338818FD19B}" type="pres">
      <dgm:prSet presAssocID="{E8C8E7E8-7011-2A4D-A350-04C2EFCDAF7C}" presName="root2" presStyleCnt="0"/>
      <dgm:spPr/>
    </dgm:pt>
    <dgm:pt modelId="{79D94CA3-818F-6742-974D-DBAF1AC760C6}" type="pres">
      <dgm:prSet presAssocID="{E8C8E7E8-7011-2A4D-A350-04C2EFCDAF7C}" presName="LevelTwoTextNode" presStyleLbl="node2" presStyleIdx="0" presStyleCnt="1">
        <dgm:presLayoutVars>
          <dgm:chPref val="3"/>
        </dgm:presLayoutVars>
      </dgm:prSet>
      <dgm:spPr/>
    </dgm:pt>
    <dgm:pt modelId="{E89D52EA-1215-594C-9DD2-B3CC1B363253}" type="pres">
      <dgm:prSet presAssocID="{E8C8E7E8-7011-2A4D-A350-04C2EFCDAF7C}" presName="level3hierChild" presStyleCnt="0"/>
      <dgm:spPr/>
    </dgm:pt>
    <dgm:pt modelId="{97590E42-D87C-C941-BCCA-E53313DAE4CE}" type="pres">
      <dgm:prSet presAssocID="{965791CB-776D-A746-AD20-AA9B22ECFA29}" presName="conn2-1" presStyleLbl="parChTrans1D3" presStyleIdx="0" presStyleCnt="1"/>
      <dgm:spPr/>
    </dgm:pt>
    <dgm:pt modelId="{08551A0B-8585-A341-B5FC-091417835518}" type="pres">
      <dgm:prSet presAssocID="{965791CB-776D-A746-AD20-AA9B22ECFA29}" presName="connTx" presStyleLbl="parChTrans1D3" presStyleIdx="0" presStyleCnt="1"/>
      <dgm:spPr/>
    </dgm:pt>
    <dgm:pt modelId="{4E51E376-FB4D-8F45-A670-297CBB81BE2A}" type="pres">
      <dgm:prSet presAssocID="{34FDAFB3-D9EB-5845-96D8-4D88CD18A740}" presName="root2" presStyleCnt="0"/>
      <dgm:spPr/>
    </dgm:pt>
    <dgm:pt modelId="{980EDC71-F48F-BC46-A311-0ACEC9141476}" type="pres">
      <dgm:prSet presAssocID="{34FDAFB3-D9EB-5845-96D8-4D88CD18A740}" presName="LevelTwoTextNode" presStyleLbl="node3" presStyleIdx="0" presStyleCnt="1" custScaleX="104189" custLinFactNeighborX="-7424" custLinFactNeighborY="-1826">
        <dgm:presLayoutVars>
          <dgm:chPref val="3"/>
        </dgm:presLayoutVars>
      </dgm:prSet>
      <dgm:spPr/>
    </dgm:pt>
    <dgm:pt modelId="{7BCCE7D3-7BE1-0B48-90DD-AE5F171C839D}" type="pres">
      <dgm:prSet presAssocID="{34FDAFB3-D9EB-5845-96D8-4D88CD18A740}" presName="level3hierChild" presStyleCnt="0"/>
      <dgm:spPr/>
    </dgm:pt>
    <dgm:pt modelId="{E67D552E-4341-B441-B76F-FE543604A2CF}" type="pres">
      <dgm:prSet presAssocID="{52F50B9F-B271-3046-83B0-13506BE2F713}" presName="conn2-1" presStyleLbl="parChTrans1D4" presStyleIdx="0" presStyleCnt="5"/>
      <dgm:spPr/>
    </dgm:pt>
    <dgm:pt modelId="{C5692F70-4C0D-304C-8A64-5D4F23B9AFEB}" type="pres">
      <dgm:prSet presAssocID="{52F50B9F-B271-3046-83B0-13506BE2F713}" presName="connTx" presStyleLbl="parChTrans1D4" presStyleIdx="0" presStyleCnt="5"/>
      <dgm:spPr/>
    </dgm:pt>
    <dgm:pt modelId="{8FAFFD9D-3F27-1A41-9DB0-ABCEA908C0C8}" type="pres">
      <dgm:prSet presAssocID="{E2ADFD6E-9188-0F4C-B137-8FAAE7A03800}" presName="root2" presStyleCnt="0"/>
      <dgm:spPr/>
    </dgm:pt>
    <dgm:pt modelId="{07981B4F-2411-F34C-9F84-A01311338122}" type="pres">
      <dgm:prSet presAssocID="{E2ADFD6E-9188-0F4C-B137-8FAAE7A03800}" presName="LevelTwoTextNode" presStyleLbl="node4" presStyleIdx="0" presStyleCnt="5" custLinFactNeighborX="-3994" custLinFactNeighborY="-83461">
        <dgm:presLayoutVars>
          <dgm:chPref val="3"/>
        </dgm:presLayoutVars>
      </dgm:prSet>
      <dgm:spPr/>
    </dgm:pt>
    <dgm:pt modelId="{61C6DBA1-A8C9-314B-BAF7-90DAF9CCBF2A}" type="pres">
      <dgm:prSet presAssocID="{E2ADFD6E-9188-0F4C-B137-8FAAE7A03800}" presName="level3hierChild" presStyleCnt="0"/>
      <dgm:spPr/>
    </dgm:pt>
    <dgm:pt modelId="{1227EE75-BD55-E741-8D53-DA3379B65EC8}" type="pres">
      <dgm:prSet presAssocID="{D1EADECA-41BA-1841-A5A4-D34ADE400BFA}" presName="conn2-1" presStyleLbl="parChTrans1D4" presStyleIdx="1" presStyleCnt="5"/>
      <dgm:spPr/>
    </dgm:pt>
    <dgm:pt modelId="{41F6EBF6-514E-EA4B-AA7F-C372661EB727}" type="pres">
      <dgm:prSet presAssocID="{D1EADECA-41BA-1841-A5A4-D34ADE400BFA}" presName="connTx" presStyleLbl="parChTrans1D4" presStyleIdx="1" presStyleCnt="5"/>
      <dgm:spPr/>
    </dgm:pt>
    <dgm:pt modelId="{DFCA3315-7589-FD44-9794-4AD93F70AFC5}" type="pres">
      <dgm:prSet presAssocID="{55A08E65-A0C3-E044-8E01-2764E2C53517}" presName="root2" presStyleCnt="0"/>
      <dgm:spPr/>
    </dgm:pt>
    <dgm:pt modelId="{326B1C46-80B0-A24F-9915-535D43D27DC4}" type="pres">
      <dgm:prSet presAssocID="{55A08E65-A0C3-E044-8E01-2764E2C53517}" presName="LevelTwoTextNode" presStyleLbl="node4" presStyleIdx="1" presStyleCnt="5" custLinFactNeighborX="-4760" custLinFactNeighborY="-57985">
        <dgm:presLayoutVars>
          <dgm:chPref val="3"/>
        </dgm:presLayoutVars>
      </dgm:prSet>
      <dgm:spPr/>
    </dgm:pt>
    <dgm:pt modelId="{4144E749-4E5B-DA4E-A29F-0BADFD0929D2}" type="pres">
      <dgm:prSet presAssocID="{55A08E65-A0C3-E044-8E01-2764E2C53517}" presName="level3hierChild" presStyleCnt="0"/>
      <dgm:spPr/>
    </dgm:pt>
    <dgm:pt modelId="{C5F8B07A-FBE4-994C-BE29-7AD17FB7E15C}" type="pres">
      <dgm:prSet presAssocID="{3D2FF0C8-E333-6548-8F63-D945AFE766D4}" presName="conn2-1" presStyleLbl="parChTrans1D4" presStyleIdx="2" presStyleCnt="5"/>
      <dgm:spPr/>
    </dgm:pt>
    <dgm:pt modelId="{3DE86457-F671-E14C-9068-B562088B41FF}" type="pres">
      <dgm:prSet presAssocID="{3D2FF0C8-E333-6548-8F63-D945AFE766D4}" presName="connTx" presStyleLbl="parChTrans1D4" presStyleIdx="2" presStyleCnt="5"/>
      <dgm:spPr/>
    </dgm:pt>
    <dgm:pt modelId="{46F2525F-A42A-B543-B6FE-1168B7BBF46E}" type="pres">
      <dgm:prSet presAssocID="{F1543462-8E8A-E34D-819B-1245091DBE45}" presName="root2" presStyleCnt="0"/>
      <dgm:spPr/>
    </dgm:pt>
    <dgm:pt modelId="{D25056A6-F3E7-F04F-9956-8FF709E30DF3}" type="pres">
      <dgm:prSet presAssocID="{F1543462-8E8A-E34D-819B-1245091DBE45}" presName="LevelTwoTextNode" presStyleLbl="node4" presStyleIdx="2" presStyleCnt="5" custScaleX="105176" custLinFactNeighborX="-11541" custLinFactNeighborY="-58069">
        <dgm:presLayoutVars>
          <dgm:chPref val="3"/>
        </dgm:presLayoutVars>
      </dgm:prSet>
      <dgm:spPr/>
    </dgm:pt>
    <dgm:pt modelId="{9C960DCE-43EC-FF4A-8D79-2519A6F16636}" type="pres">
      <dgm:prSet presAssocID="{F1543462-8E8A-E34D-819B-1245091DBE45}" presName="level3hierChild" presStyleCnt="0"/>
      <dgm:spPr/>
    </dgm:pt>
    <dgm:pt modelId="{EDF92C42-0A64-0241-B0DA-2D63EBD6EAE6}" type="pres">
      <dgm:prSet presAssocID="{BD265B93-62B3-5C41-AC21-98689B0CD89D}" presName="conn2-1" presStyleLbl="parChTrans1D4" presStyleIdx="3" presStyleCnt="5"/>
      <dgm:spPr>
        <a:xfrm rot="19424187">
          <a:off x="6864691" y="1741984"/>
          <a:ext cx="420984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20984" y="11623"/>
              </a:lnTo>
            </a:path>
          </a:pathLst>
        </a:custGeom>
      </dgm:spPr>
    </dgm:pt>
    <dgm:pt modelId="{6930CAC9-04B1-1745-9689-265890E9E1E4}" type="pres">
      <dgm:prSet presAssocID="{BD265B93-62B3-5C41-AC21-98689B0CD89D}" presName="connTx" presStyleLbl="parChTrans1D4" presStyleIdx="3" presStyleCnt="5"/>
      <dgm:spPr/>
    </dgm:pt>
    <dgm:pt modelId="{C9E1FC47-0A26-0E4A-8F71-D1A7BFD1B036}" type="pres">
      <dgm:prSet presAssocID="{32ECDD9C-9109-9848-8E64-4064EAEA5FFF}" presName="root2" presStyleCnt="0"/>
      <dgm:spPr/>
    </dgm:pt>
    <dgm:pt modelId="{5964C169-07F7-634C-B018-6C7647A35DC7}" type="pres">
      <dgm:prSet presAssocID="{32ECDD9C-9109-9848-8E64-4064EAEA5FFF}" presName="LevelTwoTextNode" presStyleLbl="node4" presStyleIdx="3" presStyleCnt="5" custLinFactNeighborX="-9603" custLinFactNeighborY="-567">
        <dgm:presLayoutVars>
          <dgm:chPref val="3"/>
        </dgm:presLayoutVars>
      </dgm:prSet>
      <dgm:spPr>
        <a:xfrm>
          <a:off x="7244904" y="1366667"/>
          <a:ext cx="1049734" cy="524867"/>
        </a:xfrm>
        <a:prstGeom prst="roundRect">
          <a:avLst>
            <a:gd name="adj" fmla="val 10000"/>
          </a:avLst>
        </a:prstGeom>
      </dgm:spPr>
    </dgm:pt>
    <dgm:pt modelId="{F3CEC0FD-3740-8B4E-AA33-74CDDA67D183}" type="pres">
      <dgm:prSet presAssocID="{32ECDD9C-9109-9848-8E64-4064EAEA5FFF}" presName="level3hierChild" presStyleCnt="0"/>
      <dgm:spPr/>
    </dgm:pt>
    <dgm:pt modelId="{F3188610-C1F7-144A-BE3F-E5531725F64F}" type="pres">
      <dgm:prSet presAssocID="{2F1FC331-7769-954D-AC40-2D120D46DED1}" presName="conn2-1" presStyleLbl="parChTrans1D4" presStyleIdx="4" presStyleCnt="5"/>
      <dgm:spPr>
        <a:xfrm rot="3612258">
          <a:off x="6631545" y="2338981"/>
          <a:ext cx="108893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1088935" y="11623"/>
              </a:lnTo>
            </a:path>
          </a:pathLst>
        </a:custGeom>
      </dgm:spPr>
    </dgm:pt>
    <dgm:pt modelId="{2932D349-D7ED-634D-B4AA-E797F40FBF5F}" type="pres">
      <dgm:prSet presAssocID="{2F1FC331-7769-954D-AC40-2D120D46DED1}" presName="connTx" presStyleLbl="parChTrans1D4" presStyleIdx="4" presStyleCnt="5"/>
      <dgm:spPr/>
    </dgm:pt>
    <dgm:pt modelId="{AE8BB26F-6DFE-9C44-ABC1-4E7BAC47D7A2}" type="pres">
      <dgm:prSet presAssocID="{21242E79-B0AE-C148-9A67-CEB2DB4A7400}" presName="root2" presStyleCnt="0"/>
      <dgm:spPr/>
    </dgm:pt>
    <dgm:pt modelId="{8C7C3C95-545B-4149-AFE5-6871C97D890D}" type="pres">
      <dgm:prSet presAssocID="{21242E79-B0AE-C148-9A67-CEB2DB4A7400}" presName="LevelTwoTextNode" presStyleLbl="node4" presStyleIdx="4" presStyleCnt="5" custLinFactNeighborX="-8359" custLinFactNeighborY="64473">
        <dgm:presLayoutVars>
          <dgm:chPref val="3"/>
        </dgm:presLayoutVars>
      </dgm:prSet>
      <dgm:spPr>
        <a:xfrm>
          <a:off x="7250856" y="2085462"/>
          <a:ext cx="1049734" cy="524867"/>
        </a:xfrm>
        <a:prstGeom prst="roundRect">
          <a:avLst>
            <a:gd name="adj" fmla="val 10000"/>
          </a:avLst>
        </a:prstGeom>
      </dgm:spPr>
    </dgm:pt>
    <dgm:pt modelId="{CA9C3E29-49E3-4C40-8262-793A7FA5A1E3}" type="pres">
      <dgm:prSet presAssocID="{21242E79-B0AE-C148-9A67-CEB2DB4A7400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B50B0E07-3A63-6547-B363-EA95022CCA41}" srcId="{F1543462-8E8A-E34D-819B-1245091DBE45}" destId="{32ECDD9C-9109-9848-8E64-4064EAEA5FFF}" srcOrd="0" destOrd="0" parTransId="{BD265B93-62B3-5C41-AC21-98689B0CD89D}" sibTransId="{22E1D7FA-9785-E74A-A09D-A7335CF9AE0F}"/>
    <dgm:cxn modelId="{E7A55A08-7961-BF4B-A3EF-65FBA25F341E}" type="presOf" srcId="{32ECDD9C-9109-9848-8E64-4064EAEA5FFF}" destId="{5964C169-07F7-634C-B018-6C7647A35DC7}" srcOrd="0" destOrd="0" presId="urn:microsoft.com/office/officeart/2005/8/layout/hierarchy2"/>
    <dgm:cxn modelId="{D6D7A208-1B79-7741-9220-F831C92F709B}" srcId="{34FDAFB3-D9EB-5845-96D8-4D88CD18A740}" destId="{55A08E65-A0C3-E044-8E01-2764E2C53517}" srcOrd="1" destOrd="0" parTransId="{D1EADECA-41BA-1841-A5A4-D34ADE400BFA}" sibTransId="{3D7CEDFD-9EB9-3647-B5F7-EDE215203364}"/>
    <dgm:cxn modelId="{ED1EE60B-D978-0D49-AD58-F8BDE64CCF3B}" srcId="{F1543462-8E8A-E34D-819B-1245091DBE45}" destId="{21242E79-B0AE-C148-9A67-CEB2DB4A7400}" srcOrd="1" destOrd="0" parTransId="{2F1FC331-7769-954D-AC40-2D120D46DED1}" sibTransId="{0ADA4137-D59E-2240-8A0E-572422C23C66}"/>
    <dgm:cxn modelId="{B61B740D-2736-B04D-A8C9-22902E54416D}" type="presOf" srcId="{BD265B93-62B3-5C41-AC21-98689B0CD89D}" destId="{6930CAC9-04B1-1745-9689-265890E9E1E4}" srcOrd="1" destOrd="0" presId="urn:microsoft.com/office/officeart/2005/8/layout/hierarchy2"/>
    <dgm:cxn modelId="{DAD1F40D-0B85-F147-8A8A-8C8AA508D359}" type="presOf" srcId="{965791CB-776D-A746-AD20-AA9B22ECFA29}" destId="{08551A0B-8585-A341-B5FC-091417835518}" srcOrd="1" destOrd="0" presId="urn:microsoft.com/office/officeart/2005/8/layout/hierarchy2"/>
    <dgm:cxn modelId="{64DE5D1A-B7BE-3A46-A0EC-10887F0FF336}" srcId="{E8C8E7E8-7011-2A4D-A350-04C2EFCDAF7C}" destId="{34FDAFB3-D9EB-5845-96D8-4D88CD18A740}" srcOrd="0" destOrd="0" parTransId="{965791CB-776D-A746-AD20-AA9B22ECFA29}" sibTransId="{379407BA-9D84-6E48-99F9-1DE576641D69}"/>
    <dgm:cxn modelId="{9F26EB27-7F5A-4F45-9FC1-4493C4FC24BF}" type="presOf" srcId="{E8C8E7E8-7011-2A4D-A350-04C2EFCDAF7C}" destId="{79D94CA3-818F-6742-974D-DBAF1AC760C6}" srcOrd="0" destOrd="0" presId="urn:microsoft.com/office/officeart/2005/8/layout/hierarchy2"/>
    <dgm:cxn modelId="{19F4892A-FC7D-C94D-9398-77E943678099}" type="presOf" srcId="{D1EADECA-41BA-1841-A5A4-D34ADE400BFA}" destId="{41F6EBF6-514E-EA4B-AA7F-C372661EB727}" srcOrd="1" destOrd="0" presId="urn:microsoft.com/office/officeart/2005/8/layout/hierarchy2"/>
    <dgm:cxn modelId="{61999C30-CA82-A14B-BA17-62474915389F}" type="presOf" srcId="{F1543462-8E8A-E34D-819B-1245091DBE45}" destId="{D25056A6-F3E7-F04F-9956-8FF709E30DF3}" srcOrd="0" destOrd="0" presId="urn:microsoft.com/office/officeart/2005/8/layout/hierarchy2"/>
    <dgm:cxn modelId="{A526ED37-721A-4F4A-8DEA-B307F32C58AE}" type="presOf" srcId="{BD265B93-62B3-5C41-AC21-98689B0CD89D}" destId="{EDF92C42-0A64-0241-B0DA-2D63EBD6EAE6}" srcOrd="0" destOrd="0" presId="urn:microsoft.com/office/officeart/2005/8/layout/hierarchy2"/>
    <dgm:cxn modelId="{5A7B143A-5A0F-C647-BF7E-DC5954A7A1AA}" type="presOf" srcId="{D1EADECA-41BA-1841-A5A4-D34ADE400BFA}" destId="{1227EE75-BD55-E741-8D53-DA3379B65EC8}" srcOrd="0" destOrd="0" presId="urn:microsoft.com/office/officeart/2005/8/layout/hierarchy2"/>
    <dgm:cxn modelId="{53016B5C-B709-324A-BA41-B67DCE632658}" type="presOf" srcId="{0E8BD7D4-6B28-B549-9D6D-56B85B97EDBE}" destId="{E03CDCDE-58A2-324B-83E9-A3BA13E05BB7}" srcOrd="0" destOrd="0" presId="urn:microsoft.com/office/officeart/2005/8/layout/hierarchy2"/>
    <dgm:cxn modelId="{AE6EF66E-6F91-7248-A17F-A98EFE6081B9}" srcId="{34FDAFB3-D9EB-5845-96D8-4D88CD18A740}" destId="{E2ADFD6E-9188-0F4C-B137-8FAAE7A03800}" srcOrd="0" destOrd="0" parTransId="{52F50B9F-B271-3046-83B0-13506BE2F713}" sibTransId="{EDB25BBB-A4B0-434B-9420-1B76534A6856}"/>
    <dgm:cxn modelId="{C69DC37B-63E7-0B44-9398-4AFEF9B691F0}" type="presOf" srcId="{52F50B9F-B271-3046-83B0-13506BE2F713}" destId="{E67D552E-4341-B441-B76F-FE543604A2CF}" srcOrd="0" destOrd="0" presId="urn:microsoft.com/office/officeart/2005/8/layout/hierarchy2"/>
    <dgm:cxn modelId="{C1F8098A-41E1-9249-951D-963DA6351DF0}" type="presOf" srcId="{21242E79-B0AE-C148-9A67-CEB2DB4A7400}" destId="{8C7C3C95-545B-4149-AFE5-6871C97D890D}" srcOrd="0" destOrd="0" presId="urn:microsoft.com/office/officeart/2005/8/layout/hierarchy2"/>
    <dgm:cxn modelId="{B4C6438A-B020-134B-A1FC-373D89AB8D14}" type="presOf" srcId="{3D2FF0C8-E333-6548-8F63-D945AFE766D4}" destId="{C5F8B07A-FBE4-994C-BE29-7AD17FB7E15C}" srcOrd="0" destOrd="0" presId="urn:microsoft.com/office/officeart/2005/8/layout/hierarchy2"/>
    <dgm:cxn modelId="{B90EBA99-E703-A94A-8960-710D58FFBCEF}" type="presOf" srcId="{2F1FC331-7769-954D-AC40-2D120D46DED1}" destId="{F3188610-C1F7-144A-BE3F-E5531725F64F}" srcOrd="0" destOrd="0" presId="urn:microsoft.com/office/officeart/2005/8/layout/hierarchy2"/>
    <dgm:cxn modelId="{01025AA3-E45D-D743-BB18-9A27D943DAFE}" srcId="{0E8BD7D4-6B28-B549-9D6D-56B85B97EDBE}" destId="{E8C8E7E8-7011-2A4D-A350-04C2EFCDAF7C}" srcOrd="0" destOrd="0" parTransId="{75D5A10A-0C97-EB4E-BB47-5725E9E3988B}" sibTransId="{6794B2F5-AA85-BF4F-BA28-B5CE7205E0C0}"/>
    <dgm:cxn modelId="{38B219AB-59B3-B34D-AEFA-E27849B01C59}" type="presOf" srcId="{75D5A10A-0C97-EB4E-BB47-5725E9E3988B}" destId="{5320392C-F934-E449-AB73-9F76E1BD4CCD}" srcOrd="1" destOrd="0" presId="urn:microsoft.com/office/officeart/2005/8/layout/hierarchy2"/>
    <dgm:cxn modelId="{BE1EB9B4-0B11-964C-9022-A6D5B6983638}" type="presOf" srcId="{52F50B9F-B271-3046-83B0-13506BE2F713}" destId="{C5692F70-4C0D-304C-8A64-5D4F23B9AFEB}" srcOrd="1" destOrd="0" presId="urn:microsoft.com/office/officeart/2005/8/layout/hierarchy2"/>
    <dgm:cxn modelId="{7B2A67B7-F163-7B40-99C2-44D47259F088}" type="presOf" srcId="{55A08E65-A0C3-E044-8E01-2764E2C53517}" destId="{326B1C46-80B0-A24F-9915-535D43D27DC4}" srcOrd="0" destOrd="0" presId="urn:microsoft.com/office/officeart/2005/8/layout/hierarchy2"/>
    <dgm:cxn modelId="{7BE07AC4-90DC-C740-AB7E-3A8ABBE3B57C}" type="presOf" srcId="{E2ADFD6E-9188-0F4C-B137-8FAAE7A03800}" destId="{07981B4F-2411-F34C-9F84-A01311338122}" srcOrd="0" destOrd="0" presId="urn:microsoft.com/office/officeart/2005/8/layout/hierarchy2"/>
    <dgm:cxn modelId="{9AB05EC5-F7BC-E64D-998C-08D9023917A5}" type="presOf" srcId="{965791CB-776D-A746-AD20-AA9B22ECFA29}" destId="{97590E42-D87C-C941-BCCA-E53313DAE4CE}" srcOrd="0" destOrd="0" presId="urn:microsoft.com/office/officeart/2005/8/layout/hierarchy2"/>
    <dgm:cxn modelId="{F16824E1-B519-2C4A-AC05-CB8307AD8CD5}" type="presOf" srcId="{75D5A10A-0C97-EB4E-BB47-5725E9E3988B}" destId="{5E9A80EF-9670-A340-9412-8A10AEB8A793}" srcOrd="0" destOrd="0" presId="urn:microsoft.com/office/officeart/2005/8/layout/hierarchy2"/>
    <dgm:cxn modelId="{B6B49AEC-9B83-4546-8FF9-699CE3BC0CBC}" srcId="{55A08E65-A0C3-E044-8E01-2764E2C53517}" destId="{F1543462-8E8A-E34D-819B-1245091DBE45}" srcOrd="0" destOrd="0" parTransId="{3D2FF0C8-E333-6548-8F63-D945AFE766D4}" sibTransId="{D3CCA246-BA7E-424D-847D-76678D13C2A6}"/>
    <dgm:cxn modelId="{0D4F47EE-1ED9-9C4B-A4A5-7CCD3B2C3502}" type="presOf" srcId="{34FDAFB3-D9EB-5845-96D8-4D88CD18A740}" destId="{980EDC71-F48F-BC46-A311-0ACEC9141476}" srcOrd="0" destOrd="0" presId="urn:microsoft.com/office/officeart/2005/8/layout/hierarchy2"/>
    <dgm:cxn modelId="{A94A7BEE-6D00-1147-845F-DC997709A008}" type="presOf" srcId="{3D2FF0C8-E333-6548-8F63-D945AFE766D4}" destId="{3DE86457-F671-E14C-9068-B562088B41FF}" srcOrd="1" destOrd="0" presId="urn:microsoft.com/office/officeart/2005/8/layout/hierarchy2"/>
    <dgm:cxn modelId="{84B01DFB-A6DA-814B-ABC3-BC7E9B9AA81E}" type="presOf" srcId="{2F1FC331-7769-954D-AC40-2D120D46DED1}" destId="{2932D349-D7ED-634D-B4AA-E797F40FBF5F}" srcOrd="1" destOrd="0" presId="urn:microsoft.com/office/officeart/2005/8/layout/hierarchy2"/>
    <dgm:cxn modelId="{0EDF90FE-4B50-1642-9A45-8B441151FAAF}" srcId="{BC275906-3046-D247-BAFD-01D38B2C5014}" destId="{0E8BD7D4-6B28-B549-9D6D-56B85B97EDBE}" srcOrd="0" destOrd="0" parTransId="{403F9083-1C6D-C346-91C4-930373F6E9BE}" sibTransId="{EE1DA314-7E3E-584B-9B0F-43EBCBE6E652}"/>
    <dgm:cxn modelId="{CB7A4F02-2F65-CD4F-8F31-3FA8F2E58D2E}" type="presParOf" srcId="{44039AF5-23DB-2B46-AC38-E5B89C824BC8}" destId="{531F0741-9D36-A646-81E5-D31581AD9156}" srcOrd="0" destOrd="0" presId="urn:microsoft.com/office/officeart/2005/8/layout/hierarchy2"/>
    <dgm:cxn modelId="{DED224F1-A824-8843-8B4A-B48DF06F29ED}" type="presParOf" srcId="{531F0741-9D36-A646-81E5-D31581AD9156}" destId="{E03CDCDE-58A2-324B-83E9-A3BA13E05BB7}" srcOrd="0" destOrd="0" presId="urn:microsoft.com/office/officeart/2005/8/layout/hierarchy2"/>
    <dgm:cxn modelId="{4926B191-C831-0F49-8881-AEB654246317}" type="presParOf" srcId="{531F0741-9D36-A646-81E5-D31581AD9156}" destId="{3795FDD1-D226-874C-94BA-DAFF1356D8A8}" srcOrd="1" destOrd="0" presId="urn:microsoft.com/office/officeart/2005/8/layout/hierarchy2"/>
    <dgm:cxn modelId="{F6B999B4-3EC0-B448-8E0B-A42D64221617}" type="presParOf" srcId="{3795FDD1-D226-874C-94BA-DAFF1356D8A8}" destId="{5E9A80EF-9670-A340-9412-8A10AEB8A793}" srcOrd="0" destOrd="0" presId="urn:microsoft.com/office/officeart/2005/8/layout/hierarchy2"/>
    <dgm:cxn modelId="{C69698D3-489C-2D48-AEF8-AA74A7DDCE87}" type="presParOf" srcId="{5E9A80EF-9670-A340-9412-8A10AEB8A793}" destId="{5320392C-F934-E449-AB73-9F76E1BD4CCD}" srcOrd="0" destOrd="0" presId="urn:microsoft.com/office/officeart/2005/8/layout/hierarchy2"/>
    <dgm:cxn modelId="{A82721E1-C2D1-904F-B2B8-D3B76054E428}" type="presParOf" srcId="{3795FDD1-D226-874C-94BA-DAFF1356D8A8}" destId="{BAA843A5-3151-BE4D-B8DF-7338818FD19B}" srcOrd="1" destOrd="0" presId="urn:microsoft.com/office/officeart/2005/8/layout/hierarchy2"/>
    <dgm:cxn modelId="{8D07098B-2B90-1A4E-A2B8-35A72E84860B}" type="presParOf" srcId="{BAA843A5-3151-BE4D-B8DF-7338818FD19B}" destId="{79D94CA3-818F-6742-974D-DBAF1AC760C6}" srcOrd="0" destOrd="0" presId="urn:microsoft.com/office/officeart/2005/8/layout/hierarchy2"/>
    <dgm:cxn modelId="{4D31A2BB-A0F3-874D-A7D0-808CFF148FA9}" type="presParOf" srcId="{BAA843A5-3151-BE4D-B8DF-7338818FD19B}" destId="{E89D52EA-1215-594C-9DD2-B3CC1B363253}" srcOrd="1" destOrd="0" presId="urn:microsoft.com/office/officeart/2005/8/layout/hierarchy2"/>
    <dgm:cxn modelId="{C43B7D8A-5E94-644C-AA69-E3B76CD39475}" type="presParOf" srcId="{E89D52EA-1215-594C-9DD2-B3CC1B363253}" destId="{97590E42-D87C-C941-BCCA-E53313DAE4CE}" srcOrd="0" destOrd="0" presId="urn:microsoft.com/office/officeart/2005/8/layout/hierarchy2"/>
    <dgm:cxn modelId="{427DCA02-5F2C-EF4C-822F-ACACD373B133}" type="presParOf" srcId="{97590E42-D87C-C941-BCCA-E53313DAE4CE}" destId="{08551A0B-8585-A341-B5FC-091417835518}" srcOrd="0" destOrd="0" presId="urn:microsoft.com/office/officeart/2005/8/layout/hierarchy2"/>
    <dgm:cxn modelId="{861A85FD-4D59-BF46-8B98-B225546F3337}" type="presParOf" srcId="{E89D52EA-1215-594C-9DD2-B3CC1B363253}" destId="{4E51E376-FB4D-8F45-A670-297CBB81BE2A}" srcOrd="1" destOrd="0" presId="urn:microsoft.com/office/officeart/2005/8/layout/hierarchy2"/>
    <dgm:cxn modelId="{DF157230-DC70-2A40-A6E7-C38D3F3824B2}" type="presParOf" srcId="{4E51E376-FB4D-8F45-A670-297CBB81BE2A}" destId="{980EDC71-F48F-BC46-A311-0ACEC9141476}" srcOrd="0" destOrd="0" presId="urn:microsoft.com/office/officeart/2005/8/layout/hierarchy2"/>
    <dgm:cxn modelId="{21697C98-9F08-8D4D-8377-FF46AF70D796}" type="presParOf" srcId="{4E51E376-FB4D-8F45-A670-297CBB81BE2A}" destId="{7BCCE7D3-7BE1-0B48-90DD-AE5F171C839D}" srcOrd="1" destOrd="0" presId="urn:microsoft.com/office/officeart/2005/8/layout/hierarchy2"/>
    <dgm:cxn modelId="{A1E3E074-E0A9-0441-A8B5-C15BD9C0D936}" type="presParOf" srcId="{7BCCE7D3-7BE1-0B48-90DD-AE5F171C839D}" destId="{E67D552E-4341-B441-B76F-FE543604A2CF}" srcOrd="0" destOrd="0" presId="urn:microsoft.com/office/officeart/2005/8/layout/hierarchy2"/>
    <dgm:cxn modelId="{5C700E02-07AE-A743-B38B-5B5565190703}" type="presParOf" srcId="{E67D552E-4341-B441-B76F-FE543604A2CF}" destId="{C5692F70-4C0D-304C-8A64-5D4F23B9AFEB}" srcOrd="0" destOrd="0" presId="urn:microsoft.com/office/officeart/2005/8/layout/hierarchy2"/>
    <dgm:cxn modelId="{A65A3065-CE08-D04B-8911-AEF272AF6194}" type="presParOf" srcId="{7BCCE7D3-7BE1-0B48-90DD-AE5F171C839D}" destId="{8FAFFD9D-3F27-1A41-9DB0-ABCEA908C0C8}" srcOrd="1" destOrd="0" presId="urn:microsoft.com/office/officeart/2005/8/layout/hierarchy2"/>
    <dgm:cxn modelId="{0E1C33E2-7ACE-044D-AB75-13558AAECBE1}" type="presParOf" srcId="{8FAFFD9D-3F27-1A41-9DB0-ABCEA908C0C8}" destId="{07981B4F-2411-F34C-9F84-A01311338122}" srcOrd="0" destOrd="0" presId="urn:microsoft.com/office/officeart/2005/8/layout/hierarchy2"/>
    <dgm:cxn modelId="{A8278083-2EBE-554C-A12A-5C1641C388A5}" type="presParOf" srcId="{8FAFFD9D-3F27-1A41-9DB0-ABCEA908C0C8}" destId="{61C6DBA1-A8C9-314B-BAF7-90DAF9CCBF2A}" srcOrd="1" destOrd="0" presId="urn:microsoft.com/office/officeart/2005/8/layout/hierarchy2"/>
    <dgm:cxn modelId="{A4BFFC17-1553-B045-B891-3CD3B3ECBA8C}" type="presParOf" srcId="{7BCCE7D3-7BE1-0B48-90DD-AE5F171C839D}" destId="{1227EE75-BD55-E741-8D53-DA3379B65EC8}" srcOrd="2" destOrd="0" presId="urn:microsoft.com/office/officeart/2005/8/layout/hierarchy2"/>
    <dgm:cxn modelId="{D375517D-0D77-3D4D-B622-CF678FEE326D}" type="presParOf" srcId="{1227EE75-BD55-E741-8D53-DA3379B65EC8}" destId="{41F6EBF6-514E-EA4B-AA7F-C372661EB727}" srcOrd="0" destOrd="0" presId="urn:microsoft.com/office/officeart/2005/8/layout/hierarchy2"/>
    <dgm:cxn modelId="{3971280A-AE99-8146-AB2F-B6A3E67B3382}" type="presParOf" srcId="{7BCCE7D3-7BE1-0B48-90DD-AE5F171C839D}" destId="{DFCA3315-7589-FD44-9794-4AD93F70AFC5}" srcOrd="3" destOrd="0" presId="urn:microsoft.com/office/officeart/2005/8/layout/hierarchy2"/>
    <dgm:cxn modelId="{10D1A1FF-3A33-D944-8CF8-80A7541241CA}" type="presParOf" srcId="{DFCA3315-7589-FD44-9794-4AD93F70AFC5}" destId="{326B1C46-80B0-A24F-9915-535D43D27DC4}" srcOrd="0" destOrd="0" presId="urn:microsoft.com/office/officeart/2005/8/layout/hierarchy2"/>
    <dgm:cxn modelId="{668AD505-1D14-4D47-880A-978F8E844869}" type="presParOf" srcId="{DFCA3315-7589-FD44-9794-4AD93F70AFC5}" destId="{4144E749-4E5B-DA4E-A29F-0BADFD0929D2}" srcOrd="1" destOrd="0" presId="urn:microsoft.com/office/officeart/2005/8/layout/hierarchy2"/>
    <dgm:cxn modelId="{87100D09-FF11-9D43-BB41-150AED9F3B01}" type="presParOf" srcId="{4144E749-4E5B-DA4E-A29F-0BADFD0929D2}" destId="{C5F8B07A-FBE4-994C-BE29-7AD17FB7E15C}" srcOrd="0" destOrd="0" presId="urn:microsoft.com/office/officeart/2005/8/layout/hierarchy2"/>
    <dgm:cxn modelId="{D7C2D258-FDDD-3147-A72C-B22500F901EF}" type="presParOf" srcId="{C5F8B07A-FBE4-994C-BE29-7AD17FB7E15C}" destId="{3DE86457-F671-E14C-9068-B562088B41FF}" srcOrd="0" destOrd="0" presId="urn:microsoft.com/office/officeart/2005/8/layout/hierarchy2"/>
    <dgm:cxn modelId="{7152D278-8BBB-CA4F-8C64-4AE9F07C98C0}" type="presParOf" srcId="{4144E749-4E5B-DA4E-A29F-0BADFD0929D2}" destId="{46F2525F-A42A-B543-B6FE-1168B7BBF46E}" srcOrd="1" destOrd="0" presId="urn:microsoft.com/office/officeart/2005/8/layout/hierarchy2"/>
    <dgm:cxn modelId="{B794E516-D57B-2D49-8F43-D79D146D934B}" type="presParOf" srcId="{46F2525F-A42A-B543-B6FE-1168B7BBF46E}" destId="{D25056A6-F3E7-F04F-9956-8FF709E30DF3}" srcOrd="0" destOrd="0" presId="urn:microsoft.com/office/officeart/2005/8/layout/hierarchy2"/>
    <dgm:cxn modelId="{E21389BC-C9BB-124E-9841-3263843D8FE4}" type="presParOf" srcId="{46F2525F-A42A-B543-B6FE-1168B7BBF46E}" destId="{9C960DCE-43EC-FF4A-8D79-2519A6F16636}" srcOrd="1" destOrd="0" presId="urn:microsoft.com/office/officeart/2005/8/layout/hierarchy2"/>
    <dgm:cxn modelId="{90DA612F-1A1C-0043-8E93-9EE3D52E0FCF}" type="presParOf" srcId="{9C960DCE-43EC-FF4A-8D79-2519A6F16636}" destId="{EDF92C42-0A64-0241-B0DA-2D63EBD6EAE6}" srcOrd="0" destOrd="0" presId="urn:microsoft.com/office/officeart/2005/8/layout/hierarchy2"/>
    <dgm:cxn modelId="{693143FA-C2B4-FD4A-AEB5-C5DC136801C5}" type="presParOf" srcId="{EDF92C42-0A64-0241-B0DA-2D63EBD6EAE6}" destId="{6930CAC9-04B1-1745-9689-265890E9E1E4}" srcOrd="0" destOrd="0" presId="urn:microsoft.com/office/officeart/2005/8/layout/hierarchy2"/>
    <dgm:cxn modelId="{9DC3DAD9-F859-7E46-B4E2-E3A912F4CBCE}" type="presParOf" srcId="{9C960DCE-43EC-FF4A-8D79-2519A6F16636}" destId="{C9E1FC47-0A26-0E4A-8F71-D1A7BFD1B036}" srcOrd="1" destOrd="0" presId="urn:microsoft.com/office/officeart/2005/8/layout/hierarchy2"/>
    <dgm:cxn modelId="{6422392F-E1AC-8B46-B439-F089D4A91356}" type="presParOf" srcId="{C9E1FC47-0A26-0E4A-8F71-D1A7BFD1B036}" destId="{5964C169-07F7-634C-B018-6C7647A35DC7}" srcOrd="0" destOrd="0" presId="urn:microsoft.com/office/officeart/2005/8/layout/hierarchy2"/>
    <dgm:cxn modelId="{D6509C23-87D2-DC46-BFF3-672E3E4974B9}" type="presParOf" srcId="{C9E1FC47-0A26-0E4A-8F71-D1A7BFD1B036}" destId="{F3CEC0FD-3740-8B4E-AA33-74CDDA67D183}" srcOrd="1" destOrd="0" presId="urn:microsoft.com/office/officeart/2005/8/layout/hierarchy2"/>
    <dgm:cxn modelId="{8FDC134C-23B4-C045-8FE1-6992C24AB50D}" type="presParOf" srcId="{9C960DCE-43EC-FF4A-8D79-2519A6F16636}" destId="{F3188610-C1F7-144A-BE3F-E5531725F64F}" srcOrd="2" destOrd="0" presId="urn:microsoft.com/office/officeart/2005/8/layout/hierarchy2"/>
    <dgm:cxn modelId="{6A46AED8-7EC4-2044-8B11-A0C2AC956A35}" type="presParOf" srcId="{F3188610-C1F7-144A-BE3F-E5531725F64F}" destId="{2932D349-D7ED-634D-B4AA-E797F40FBF5F}" srcOrd="0" destOrd="0" presId="urn:microsoft.com/office/officeart/2005/8/layout/hierarchy2"/>
    <dgm:cxn modelId="{6AA68D80-D431-574C-A3AE-AC14BD2766B7}" type="presParOf" srcId="{9C960DCE-43EC-FF4A-8D79-2519A6F16636}" destId="{AE8BB26F-6DFE-9C44-ABC1-4E7BAC47D7A2}" srcOrd="3" destOrd="0" presId="urn:microsoft.com/office/officeart/2005/8/layout/hierarchy2"/>
    <dgm:cxn modelId="{648262C4-5861-CA49-B8EA-1EC801738E96}" type="presParOf" srcId="{AE8BB26F-6DFE-9C44-ABC1-4E7BAC47D7A2}" destId="{8C7C3C95-545B-4149-AFE5-6871C97D890D}" srcOrd="0" destOrd="0" presId="urn:microsoft.com/office/officeart/2005/8/layout/hierarchy2"/>
    <dgm:cxn modelId="{A2BE34BD-972E-CC44-891B-2EDACD486A50}" type="presParOf" srcId="{AE8BB26F-6DFE-9C44-ABC1-4E7BAC47D7A2}" destId="{CA9C3E29-49E3-4C40-8262-793A7FA5A1E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DCDE-58A2-324B-83E9-A3BA13E05BB7}">
      <dsp:nvSpPr>
        <dsp:cNvPr id="0" name=""/>
        <dsp:cNvSpPr/>
      </dsp:nvSpPr>
      <dsp:spPr>
        <a:xfrm>
          <a:off x="58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object</a:t>
          </a:r>
        </a:p>
      </dsp:txBody>
      <dsp:txXfrm>
        <a:off x="15431" y="1634040"/>
        <a:ext cx="1018988" cy="494121"/>
      </dsp:txXfrm>
    </dsp:sp>
    <dsp:sp modelId="{5E9A80EF-9670-A340-9412-8A10AEB8A793}">
      <dsp:nvSpPr>
        <dsp:cNvPr id="0" name=""/>
        <dsp:cNvSpPr/>
      </dsp:nvSpPr>
      <dsp:spPr>
        <a:xfrm>
          <a:off x="1049792" y="1869477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49242" y="1870603"/>
        <a:ext cx="20994" cy="20994"/>
      </dsp:txXfrm>
    </dsp:sp>
    <dsp:sp modelId="{79D94CA3-818F-6742-974D-DBAF1AC760C6}">
      <dsp:nvSpPr>
        <dsp:cNvPr id="0" name=""/>
        <dsp:cNvSpPr/>
      </dsp:nvSpPr>
      <dsp:spPr>
        <a:xfrm>
          <a:off x="1469686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REQUIRE</a:t>
          </a:r>
          <a:br>
            <a:rPr lang="en-GB" sz="1200" kern="1200" dirty="0"/>
          </a:br>
          <a:r>
            <a:rPr lang="en-GB" sz="1200" kern="1200" dirty="0"/>
            <a:t>(object == "")</a:t>
          </a:r>
        </a:p>
      </dsp:txBody>
      <dsp:txXfrm>
        <a:off x="1485059" y="1634040"/>
        <a:ext cx="1018988" cy="494121"/>
      </dsp:txXfrm>
    </dsp:sp>
    <dsp:sp modelId="{97590E42-D87C-C941-BCCA-E53313DAE4CE}">
      <dsp:nvSpPr>
        <dsp:cNvPr id="0" name=""/>
        <dsp:cNvSpPr/>
      </dsp:nvSpPr>
      <dsp:spPr>
        <a:xfrm rot="21503676">
          <a:off x="2519353" y="1864685"/>
          <a:ext cx="34209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342095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681849" y="1867756"/>
        <a:ext cx="17104" cy="17104"/>
      </dsp:txXfrm>
    </dsp:sp>
    <dsp:sp modelId="{980EDC71-F48F-BC46-A311-0ACEC9141476}">
      <dsp:nvSpPr>
        <dsp:cNvPr id="0" name=""/>
        <dsp:cNvSpPr/>
      </dsp:nvSpPr>
      <dsp:spPr>
        <a:xfrm>
          <a:off x="2861382" y="1609083"/>
          <a:ext cx="1093707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Same?</a:t>
          </a:r>
        </a:p>
      </dsp:txBody>
      <dsp:txXfrm>
        <a:off x="2876755" y="1624456"/>
        <a:ext cx="1062961" cy="494121"/>
      </dsp:txXfrm>
    </dsp:sp>
    <dsp:sp modelId="{E67D552E-4341-B441-B76F-FE543604A2CF}">
      <dsp:nvSpPr>
        <dsp:cNvPr id="0" name=""/>
        <dsp:cNvSpPr/>
      </dsp:nvSpPr>
      <dsp:spPr>
        <a:xfrm rot="18118557">
          <a:off x="3752590" y="1494756"/>
          <a:ext cx="860897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860897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61517" y="1484857"/>
        <a:ext cx="43044" cy="43044"/>
      </dsp:txXfrm>
    </dsp:sp>
    <dsp:sp modelId="{07981B4F-2411-F34C-9F84-A01311338122}">
      <dsp:nvSpPr>
        <dsp:cNvPr id="0" name=""/>
        <dsp:cNvSpPr/>
      </dsp:nvSpPr>
      <dsp:spPr>
        <a:xfrm>
          <a:off x="4410989" y="878809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Pass</a:t>
          </a:r>
        </a:p>
      </dsp:txBody>
      <dsp:txXfrm>
        <a:off x="4426362" y="894182"/>
        <a:ext cx="1018988" cy="494121"/>
      </dsp:txXfrm>
    </dsp:sp>
    <dsp:sp modelId="{1227EE75-BD55-E741-8D53-DA3379B65EC8}">
      <dsp:nvSpPr>
        <dsp:cNvPr id="0" name=""/>
        <dsp:cNvSpPr/>
      </dsp:nvSpPr>
      <dsp:spPr>
        <a:xfrm rot="54023">
          <a:off x="3955062" y="1863412"/>
          <a:ext cx="44791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4791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67821" y="1863837"/>
        <a:ext cx="22395" cy="22395"/>
      </dsp:txXfrm>
    </dsp:sp>
    <dsp:sp modelId="{326B1C46-80B0-A24F-9915-535D43D27DC4}">
      <dsp:nvSpPr>
        <dsp:cNvPr id="0" name=""/>
        <dsp:cNvSpPr/>
      </dsp:nvSpPr>
      <dsp:spPr>
        <a:xfrm>
          <a:off x="4402948" y="161612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Fail</a:t>
          </a:r>
        </a:p>
      </dsp:txBody>
      <dsp:txXfrm>
        <a:off x="4418321" y="1631494"/>
        <a:ext cx="1018988" cy="494121"/>
      </dsp:txXfrm>
    </dsp:sp>
    <dsp:sp modelId="{C5F8B07A-FBE4-994C-BE29-7AD17FB7E15C}">
      <dsp:nvSpPr>
        <dsp:cNvPr id="0" name=""/>
        <dsp:cNvSpPr/>
      </dsp:nvSpPr>
      <dsp:spPr>
        <a:xfrm rot="21595654">
          <a:off x="5452682" y="1866711"/>
          <a:ext cx="348711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348711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18320" y="1869616"/>
        <a:ext cx="17435" cy="17435"/>
      </dsp:txXfrm>
    </dsp:sp>
    <dsp:sp modelId="{D25056A6-F3E7-F04F-9956-8FF709E30DF3}">
      <dsp:nvSpPr>
        <dsp:cNvPr id="0" name=""/>
        <dsp:cNvSpPr/>
      </dsp:nvSpPr>
      <dsp:spPr>
        <a:xfrm>
          <a:off x="5801394" y="1615680"/>
          <a:ext cx="1104068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Manually inspect the answer</a:t>
          </a:r>
        </a:p>
      </dsp:txBody>
      <dsp:txXfrm>
        <a:off x="5816767" y="1631053"/>
        <a:ext cx="1073322" cy="494121"/>
      </dsp:txXfrm>
    </dsp:sp>
    <dsp:sp modelId="{EDF92C42-0A64-0241-B0DA-2D63EBD6EAE6}">
      <dsp:nvSpPr>
        <dsp:cNvPr id="0" name=""/>
        <dsp:cNvSpPr/>
      </dsp:nvSpPr>
      <dsp:spPr>
        <a:xfrm rot="82">
          <a:off x="6905462" y="1866495"/>
          <a:ext cx="440237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20984" y="11623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7114575" y="1867113"/>
        <a:ext cx="22011" cy="22011"/>
      </dsp:txXfrm>
    </dsp:sp>
    <dsp:sp modelId="{5964C169-07F7-634C-B018-6C7647A35DC7}">
      <dsp:nvSpPr>
        <dsp:cNvPr id="0" name=""/>
        <dsp:cNvSpPr/>
      </dsp:nvSpPr>
      <dsp:spPr>
        <a:xfrm>
          <a:off x="7345700" y="1615691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Correct, copy to expected</a:t>
          </a:r>
        </a:p>
      </dsp:txBody>
      <dsp:txXfrm>
        <a:off x="7361073" y="1631064"/>
        <a:ext cx="1018988" cy="494121"/>
      </dsp:txXfrm>
    </dsp:sp>
    <dsp:sp modelId="{F3188610-C1F7-144A-BE3F-E5531725F64F}">
      <dsp:nvSpPr>
        <dsp:cNvPr id="0" name=""/>
        <dsp:cNvSpPr/>
      </dsp:nvSpPr>
      <dsp:spPr>
        <a:xfrm rot="3862411">
          <a:off x="6608072" y="2338981"/>
          <a:ext cx="1048077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1088935" y="11623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7105909" y="2324402"/>
        <a:ext cx="52403" cy="52403"/>
      </dsp:txXfrm>
    </dsp:sp>
    <dsp:sp modelId="{8C7C3C95-545B-4149-AFE5-6871C97D890D}">
      <dsp:nvSpPr>
        <dsp:cNvPr id="0" name=""/>
        <dsp:cNvSpPr/>
      </dsp:nvSpPr>
      <dsp:spPr>
        <a:xfrm>
          <a:off x="7358759" y="256066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Wrong, fix code</a:t>
          </a:r>
        </a:p>
      </dsp:txBody>
      <dsp:txXfrm>
        <a:off x="7374132" y="2576034"/>
        <a:ext cx="1018988" cy="494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50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10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52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779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906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0DF43D-6EDD-D241-A334-2551E607D41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25732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actually happening with Approvals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101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84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6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0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3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06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5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08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1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10/30/20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0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10/30/20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  <p:sldLayoutId id="2147483661" r:id="rId6"/>
    <p:sldLayoutId id="2147483662" r:id="rId7"/>
    <p:sldLayoutId id="214748366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Functional</a:t>
            </a:r>
            <a:br>
              <a:rPr lang="en" dirty="0"/>
            </a:br>
            <a:r>
              <a:rPr lang="en" dirty="0"/>
              <a:t>Code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Simple code</a:t>
            </a: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38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Small methods?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99D47-EA5D-B44F-B99F-8F93AD9911FA}"/>
              </a:ext>
            </a:extLst>
          </p:cNvPr>
          <p:cNvSpPr/>
          <p:nvPr/>
        </p:nvSpPr>
        <p:spPr>
          <a:xfrm>
            <a:off x="383241" y="866462"/>
            <a:ext cx="2548218" cy="6309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tan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71322-6855-F04C-B96F-78C00DFC9BF1}"/>
              </a:ext>
            </a:extLst>
          </p:cNvPr>
          <p:cNvSpPr/>
          <p:nvPr/>
        </p:nvSpPr>
        <p:spPr>
          <a:xfrm>
            <a:off x="4397188" y="386719"/>
            <a:ext cx="260872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cot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</a:t>
            </a:r>
            <a:r>
              <a:rPr lang="en-GB" sz="700" dirty="0">
                <a:solidFill>
                  <a:srgbClr val="1750EB"/>
                </a:solidFill>
              </a:rPr>
              <a:t>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>
                <a:solidFill>
                  <a:srgbClr val="1750EB"/>
                </a:solidFill>
              </a:rPr>
              <a:t>3.1 </a:t>
            </a:r>
            <a:r>
              <a:rPr lang="en-GB" sz="700" dirty="0"/>
              <a:t>* </a:t>
            </a:r>
            <a:r>
              <a:rPr lang="en-GB" sz="700" dirty="0" err="1"/>
              <a:t>idx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/>
              <a:t>dx = </a:t>
            </a:r>
            <a:r>
              <a:rPr lang="en-GB" sz="700" dirty="0">
                <a:solidFill>
                  <a:srgbClr val="1750EB"/>
                </a:solidFill>
              </a:rPr>
              <a:t>2.1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for </a:t>
            </a:r>
            <a:r>
              <a:rPr lang="en-GB" sz="700" dirty="0"/>
              <a:t>( </a:t>
            </a:r>
            <a:r>
              <a:rPr lang="en-GB" sz="700" dirty="0">
                <a:solidFill>
                  <a:srgbClr val="0033B3"/>
                </a:solidFill>
              </a:rPr>
              <a:t>int </a:t>
            </a:r>
            <a:r>
              <a:rPr lang="en-GB" sz="700" dirty="0"/>
              <a:t>i = </a:t>
            </a:r>
            <a:r>
              <a:rPr lang="en-GB" sz="700" dirty="0">
                <a:solidFill>
                  <a:srgbClr val="1750EB"/>
                </a:solidFill>
              </a:rPr>
              <a:t>0</a:t>
            </a:r>
            <a:r>
              <a:rPr lang="en-GB" sz="700" dirty="0"/>
              <a:t>; i &lt;= </a:t>
            </a:r>
            <a:r>
              <a:rPr lang="en-GB" sz="700" dirty="0">
                <a:solidFill>
                  <a:srgbClr val="1750EB"/>
                </a:solidFill>
              </a:rPr>
              <a:t>10</a:t>
            </a:r>
            <a:r>
              <a:rPr lang="en-GB" sz="700" dirty="0"/>
              <a:t>; ++i )</a:t>
            </a:r>
            <a:br>
              <a:rPr lang="en-GB" sz="700" dirty="0"/>
            </a:br>
            <a:r>
              <a:rPr lang="en-GB" sz="700" dirty="0"/>
              <a:t>    {</a:t>
            </a:r>
            <a:br>
              <a:rPr lang="en-GB" sz="700" dirty="0"/>
            </a:br>
            <a:r>
              <a:rPr lang="en-GB" sz="700" dirty="0"/>
              <a:t>      </a:t>
            </a:r>
            <a:r>
              <a:rPr lang="en-GB" sz="700" dirty="0" err="1"/>
              <a:t>idx</a:t>
            </a:r>
            <a:r>
              <a:rPr lang="en-GB" sz="700" dirty="0"/>
              <a:t> = (</a:t>
            </a:r>
            <a:r>
              <a:rPr lang="en-GB" sz="700" dirty="0" err="1"/>
              <a:t>idx</a:t>
            </a:r>
            <a:r>
              <a:rPr lang="en-GB" sz="700" dirty="0"/>
              <a:t> * dx * </a:t>
            </a:r>
            <a:r>
              <a:rPr lang="en-GB" sz="700" dirty="0">
                <a:solidFill>
                  <a:srgbClr val="1750EB"/>
                </a:solidFill>
              </a:rPr>
              <a:t>9.7</a:t>
            </a:r>
            <a:r>
              <a:rPr lang="en-GB" sz="700" dirty="0"/>
              <a:t>) / </a:t>
            </a:r>
            <a:r>
              <a:rPr lang="en-GB" sz="700" dirty="0">
                <a:solidFill>
                  <a:srgbClr val="1750EB"/>
                </a:solidFill>
              </a:rPr>
              <a:t>42.0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}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64D95C-7E36-9743-8292-C72648F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D57E-0F95-DE4D-9C4E-A7F2CA5913EB}"/>
              </a:ext>
            </a:extLst>
          </p:cNvPr>
          <p:cNvSpPr/>
          <p:nvPr/>
        </p:nvSpPr>
        <p:spPr>
          <a:xfrm>
            <a:off x="2138083" y="2078489"/>
            <a:ext cx="167415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sec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/>
              <a:t>angle / rand();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0CB79-A9E9-4AC0-A171-0717181F4592}"/>
              </a:ext>
            </a:extLst>
          </p:cNvPr>
          <p:cNvSpPr txBox="1"/>
          <p:nvPr/>
        </p:nvSpPr>
        <p:spPr>
          <a:xfrm>
            <a:off x="222142" y="578603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#1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BB8C6-F378-4ADD-8567-FB8AD1DF4EDF}"/>
              </a:ext>
            </a:extLst>
          </p:cNvPr>
          <p:cNvSpPr txBox="1"/>
          <p:nvPr/>
        </p:nvSpPr>
        <p:spPr>
          <a:xfrm>
            <a:off x="1914040" y="1726411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#3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31B03-309F-4C7F-8A3D-4C59C3FF12D4}"/>
              </a:ext>
            </a:extLst>
          </p:cNvPr>
          <p:cNvSpPr txBox="1"/>
          <p:nvPr/>
        </p:nvSpPr>
        <p:spPr>
          <a:xfrm>
            <a:off x="4070888" y="78943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#2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87059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2376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161746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3525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double calculate</a:t>
            </a:r>
            <a:r>
              <a:rPr lang="en-US" b="1" dirty="0"/>
              <a:t>(</a:t>
            </a:r>
            <a:r>
              <a:rPr lang="en-US" dirty="0"/>
              <a:t>double amount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step1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int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amount </a:t>
            </a:r>
            <a:r>
              <a:rPr lang="en-US" b="1" dirty="0"/>
              <a:t>*</a:t>
            </a:r>
            <a:r>
              <a:rPr lang="en-US" dirty="0"/>
              <a:t> 2</a:t>
            </a:r>
            <a:r>
              <a:rPr lang="en-US" b="1" dirty="0"/>
              <a:t>);</a:t>
            </a:r>
            <a:endParaRPr lang="en-US" dirty="0"/>
          </a:p>
          <a:p>
            <a:r>
              <a:rPr lang="nb-NO" dirty="0"/>
              <a:t>	double step2 </a:t>
            </a:r>
            <a:r>
              <a:rPr lang="nb-NO" b="1" dirty="0"/>
              <a:t>=</a:t>
            </a:r>
            <a:r>
              <a:rPr lang="nb-NO" dirty="0"/>
              <a:t> step1 </a:t>
            </a:r>
            <a:r>
              <a:rPr lang="nb-NO" b="1" dirty="0"/>
              <a:t>*</a:t>
            </a:r>
            <a:r>
              <a:rPr lang="nb-NO" dirty="0"/>
              <a:t> 1.5</a:t>
            </a:r>
            <a:r>
              <a:rPr lang="nb-NO" b="1" dirty="0"/>
              <a:t>;</a:t>
            </a:r>
            <a:endParaRPr lang="nb-NO" dirty="0"/>
          </a:p>
          <a:p>
            <a:r>
              <a:rPr lang="nb-NO" dirty="0"/>
              <a:t>	</a:t>
            </a:r>
            <a:r>
              <a:rPr lang="nb-NO" b="1" dirty="0" err="1"/>
              <a:t>return</a:t>
            </a:r>
            <a:r>
              <a:rPr lang="nb-NO" dirty="0"/>
              <a:t> step2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720438">
            <a:off x="2203313" y="307274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99" y="3562352"/>
            <a:ext cx="219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189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439010" y="1885950"/>
            <a:ext cx="2140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5852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6" grpId="0" animBg="1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Advance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return </a:t>
            </a:r>
            <a:r>
              <a:rPr lang="x-none" dirty="0"/>
              <a:t>steps++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</p:spTree>
    <p:extLst>
      <p:ext uri="{BB962C8B-B14F-4D97-AF65-F5344CB8AC3E}">
        <p14:creationId xmlns:p14="http://schemas.microsoft.com/office/powerpoint/2010/main" val="32707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5817" y="1885950"/>
            <a:ext cx="2307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Deterministic?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5049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en-US" b="1" dirty="0"/>
              <a:t>(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Now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age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MinValue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age</a:t>
            </a:r>
            <a:r>
              <a:rPr lang="en-US" b="1" dirty="0"/>
              <a:t>.</a:t>
            </a:r>
            <a:r>
              <a:rPr lang="en-US" dirty="0"/>
              <a:t>Year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void </a:t>
            </a:r>
            <a:r>
              <a:rPr lang="en-US" dirty="0" err="1"/>
              <a:t>saveFile</a:t>
            </a:r>
            <a:r>
              <a:rPr lang="en-US" b="1" dirty="0"/>
              <a:t>(</a:t>
            </a:r>
            <a:r>
              <a:rPr lang="en-US" dirty="0"/>
              <a:t>Person info</a:t>
            </a:r>
            <a:r>
              <a:rPr lang="en-US" b="1" dirty="0"/>
              <a:t>,</a:t>
            </a:r>
            <a:r>
              <a:rPr lang="en-US" dirty="0"/>
              <a:t> string </a:t>
            </a:r>
            <a:r>
              <a:rPr lang="en-US" dirty="0" err="1"/>
              <a:t>fileName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File</a:t>
            </a:r>
            <a:r>
              <a:rPr lang="en-US" b="1" dirty="0" err="1"/>
              <a:t>.</a:t>
            </a:r>
            <a:r>
              <a:rPr lang="en-US" dirty="0" err="1"/>
              <a:t>WriteAllText</a:t>
            </a:r>
            <a:r>
              <a:rPr lang="en-US" b="1" dirty="0"/>
              <a:t>(</a:t>
            </a:r>
            <a:r>
              <a:rPr lang="en-US" dirty="0" err="1"/>
              <a:t>fileName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info</a:t>
            </a:r>
            <a:r>
              <a:rPr lang="en-US" b="1" dirty="0" err="1"/>
              <a:t>.</a:t>
            </a:r>
            <a:r>
              <a:rPr lang="en-US" dirty="0" err="1"/>
              <a:t>ToString</a:t>
            </a:r>
            <a:r>
              <a:rPr lang="en-US" b="1" dirty="0"/>
              <a:t>());</a:t>
            </a:r>
            <a:endParaRPr lang="en-US" dirty="0"/>
          </a:p>
          <a:p>
            <a:r>
              <a:rPr lang="en-US" b="1" dirty="0"/>
              <a:t>}</a:t>
            </a:r>
            <a:endParaRPr lang="nb-NO" dirty="0"/>
          </a:p>
        </p:txBody>
      </p:sp>
      <p:sp>
        <p:nvSpPr>
          <p:cNvPr id="6" name="Right Arrow 5"/>
          <p:cNvSpPr/>
          <p:nvPr/>
        </p:nvSpPr>
        <p:spPr>
          <a:xfrm rot="9335822">
            <a:off x="2681034" y="87261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438150"/>
            <a:ext cx="23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out?</a:t>
            </a:r>
          </a:p>
        </p:txBody>
      </p:sp>
    </p:spTree>
    <p:extLst>
      <p:ext uri="{BB962C8B-B14F-4D97-AF65-F5344CB8AC3E}">
        <p14:creationId xmlns:p14="http://schemas.microsoft.com/office/powerpoint/2010/main" val="40029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75736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9A312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  <p:sp>
        <p:nvSpPr>
          <p:cNvPr id="3" name="Oval 2"/>
          <p:cNvSpPr/>
          <p:nvPr/>
        </p:nvSpPr>
        <p:spPr>
          <a:xfrm>
            <a:off x="2667000" y="1428750"/>
            <a:ext cx="3886200" cy="2971800"/>
          </a:xfrm>
          <a:prstGeom prst="ellipse">
            <a:avLst/>
          </a:prstGeom>
          <a:solidFill>
            <a:srgbClr val="72BC5C">
              <a:alpha val="76000"/>
            </a:srgbClr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Functional Harness</a:t>
            </a:r>
          </a:p>
        </p:txBody>
      </p:sp>
    </p:spTree>
    <p:extLst>
      <p:ext uri="{BB962C8B-B14F-4D97-AF65-F5344CB8AC3E}">
        <p14:creationId xmlns:p14="http://schemas.microsoft.com/office/powerpoint/2010/main" val="22685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purpose of this lesson is to show it is </a:t>
            </a:r>
            <a:r>
              <a:rPr lang="en-US" b="1" dirty="0">
                <a:solidFill>
                  <a:srgbClr val="D3EBD5"/>
                </a:solidFill>
              </a:rPr>
              <a:t>possible</a:t>
            </a:r>
            <a:r>
              <a:rPr lang="en-US" dirty="0"/>
              <a:t> to have code that is simple to test…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Because many people have </a:t>
            </a:r>
            <a:r>
              <a:rPr lang="en-US" b="1" dirty="0">
                <a:solidFill>
                  <a:srgbClr val="D3EBD5"/>
                </a:solidFill>
              </a:rPr>
              <a:t>never experienced </a:t>
            </a:r>
            <a:r>
              <a:rPr lang="en-US" dirty="0"/>
              <a:t>that.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179261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Regression</a:t>
            </a:r>
          </a:p>
        </p:txBody>
      </p:sp>
      <p:sp>
        <p:nvSpPr>
          <p:cNvPr id="32770" name="Content Placeholder 8"/>
          <p:cNvSpPr>
            <a:spLocks noGrp="1"/>
          </p:cNvSpPr>
          <p:nvPr>
            <p:ph type="subTitle" idx="4294967295"/>
          </p:nvPr>
        </p:nvSpPr>
        <p:spPr>
          <a:xfrm>
            <a:off x="0" y="1600200"/>
            <a:ext cx="6400800" cy="234315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If I used to get :   </a:t>
            </a:r>
          </a:p>
          <a:p>
            <a:pPr eaLnBrk="1" hangingPunct="1"/>
            <a:r>
              <a:rPr lang="en-US" sz="3600">
                <a:latin typeface="Calibri" charset="0"/>
              </a:rPr>
              <a:t>Then I still get :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142875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41982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30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1573 L 0.00034 0.13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33284"/>
              </p:ext>
            </p:extLst>
          </p:nvPr>
        </p:nvGraphicFramePr>
        <p:xfrm>
          <a:off x="323850" y="1168075"/>
          <a:ext cx="84962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Approval Testing</a:t>
            </a:r>
          </a:p>
        </p:txBody>
      </p:sp>
    </p:spTree>
    <p:extLst>
      <p:ext uri="{BB962C8B-B14F-4D97-AF65-F5344CB8AC3E}">
        <p14:creationId xmlns:p14="http://schemas.microsoft.com/office/powerpoint/2010/main" val="1357539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Locking</a:t>
            </a:r>
            <a:br>
              <a:rPr lang="en-US" sz="8000" dirty="0"/>
            </a:br>
            <a:r>
              <a:rPr lang="en-US" sz="80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5873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94614" y="1996889"/>
            <a:ext cx="5257800" cy="125023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Poke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D55A8-F682-445B-A611-6601E75A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15" y="1913621"/>
            <a:ext cx="1657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7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155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E5036342-8F91-1B4C-8B01-8C17161AE054}"/>
              </a:ext>
            </a:extLst>
          </p:cNvPr>
          <p:cNvSpPr/>
          <p:nvPr/>
        </p:nvSpPr>
        <p:spPr>
          <a:xfrm>
            <a:off x="586439" y="1969986"/>
            <a:ext cx="2096245" cy="2091018"/>
          </a:xfrm>
          <a:prstGeom prst="mathMultiply">
            <a:avLst>
              <a:gd name="adj1" fmla="val 13231"/>
            </a:avLst>
          </a:prstGeom>
          <a:solidFill>
            <a:srgbClr val="C00000">
              <a:alpha val="52000"/>
            </a:srgbClr>
          </a:solidFill>
          <a:ln>
            <a:solidFill>
              <a:srgbClr val="C20003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90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528788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better ways of testing functional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4669750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42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902758"/>
            <a:ext cx="696561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Count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functional at work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Stories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(if you </a:t>
            </a:r>
            <a:r>
              <a:rPr lang="en-US" sz="3000">
                <a:solidFill>
                  <a:schemeClr val="tx1"/>
                </a:solidFill>
                <a:latin typeface="Calibri" charset="0"/>
              </a:rPr>
              <a:t>test)</a:t>
            </a:r>
            <a:endParaRPr lang="en-US" sz="3000" dirty="0">
              <a:solidFill>
                <a:schemeClr val="tx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3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465-36F7-8C4E-83C2-C6BE47D7D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Steps</a:t>
            </a:r>
            <a:br>
              <a:rPr lang="en-GB" sz="3200" dirty="0"/>
            </a:br>
            <a:r>
              <a:rPr lang="en-GB" sz="3200" dirty="0"/>
              <a:t>1. Test (fail, get information)</a:t>
            </a:r>
            <a:br>
              <a:rPr lang="en-GB" sz="3200" dirty="0"/>
            </a:br>
            <a:r>
              <a:rPr lang="en-GB" sz="3200" dirty="0"/>
              <a:t>2. Test (pass, locking results)</a:t>
            </a:r>
            <a:br>
              <a:rPr lang="en-GB" sz="3200" dirty="0"/>
            </a:br>
            <a:r>
              <a:rPr lang="en-GB" sz="3200" dirty="0"/>
              <a:t>3. Check coverage (guidance)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0F10-E008-CB46-913D-AF4EF436A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9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HOW HARD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WAS THIS?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Very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0E666-E681-484E-8575-905497C9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66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8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HOW DID THIS FEEL?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" name="Google Shape;4276;p39">
            <a:extLst>
              <a:ext uri="{FF2B5EF4-FFF2-40B4-BE49-F238E27FC236}">
                <a16:creationId xmlns:a16="http://schemas.microsoft.com/office/drawing/2014/main" id="{A1992654-D614-7C4A-9CB0-E75628503107}"/>
              </a:ext>
            </a:extLst>
          </p:cNvPr>
          <p:cNvSpPr/>
          <p:nvPr/>
        </p:nvSpPr>
        <p:spPr>
          <a:xfrm>
            <a:off x="6090189" y="2095291"/>
            <a:ext cx="893007" cy="89306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Google Shape;4277;p39">
            <a:extLst>
              <a:ext uri="{FF2B5EF4-FFF2-40B4-BE49-F238E27FC236}">
                <a16:creationId xmlns:a16="http://schemas.microsoft.com/office/drawing/2014/main" id="{0CC0ED15-C7B9-4E45-B179-6731CC3E663C}"/>
              </a:ext>
            </a:extLst>
          </p:cNvPr>
          <p:cNvSpPr/>
          <p:nvPr/>
        </p:nvSpPr>
        <p:spPr>
          <a:xfrm>
            <a:off x="6536692" y="611162"/>
            <a:ext cx="893007" cy="78040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Google Shape;4278;p39">
            <a:extLst>
              <a:ext uri="{FF2B5EF4-FFF2-40B4-BE49-F238E27FC236}">
                <a16:creationId xmlns:a16="http://schemas.microsoft.com/office/drawing/2014/main" id="{4DEF142F-734E-CD4E-832B-2C80921E1C92}"/>
              </a:ext>
            </a:extLst>
          </p:cNvPr>
          <p:cNvSpPr/>
          <p:nvPr/>
        </p:nvSpPr>
        <p:spPr>
          <a:xfrm>
            <a:off x="4977338" y="843432"/>
            <a:ext cx="901134" cy="90107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D4EB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6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RELEVANCE TO YOUR WORK?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Completely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7C05B-2697-4146-A2BA-CF92F746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68" y="1265423"/>
            <a:ext cx="4279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5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7120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EASIER TO TEST…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WHY?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743</Words>
  <Application>Microsoft Macintosh PowerPoint</Application>
  <PresentationFormat>On-screen Show (16:9)</PresentationFormat>
  <Paragraphs>131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Dosis</vt:lpstr>
      <vt:lpstr>Dosis ExtraLight</vt:lpstr>
      <vt:lpstr>Titillium Web Light</vt:lpstr>
      <vt:lpstr>Mowbray template</vt:lpstr>
      <vt:lpstr>Testing Functional Code</vt:lpstr>
      <vt:lpstr>PowerPoint Presentation</vt:lpstr>
      <vt:lpstr>Awareness (show) Proficiency (do) Fluency (repeat)</vt:lpstr>
      <vt:lpstr>0 -&gt; 1</vt:lpstr>
      <vt:lpstr>Steps 1. Test (fail, get information) 2. Test (pass, locking results) 3. Check coverage (guidance)</vt:lpstr>
      <vt:lpstr>HOW HARD WAS THIS?</vt:lpstr>
      <vt:lpstr>HOW DID THIS FEEL?</vt:lpstr>
      <vt:lpstr>RELEVANCE TO YOUR WORK?</vt:lpstr>
      <vt:lpstr>EASIER TO TEST… WHY?</vt:lpstr>
      <vt:lpstr>Simple code</vt:lpstr>
      <vt:lpstr>Small methods?</vt:lpstr>
      <vt:lpstr>Functional Code</vt:lpstr>
      <vt:lpstr>Non-Functional Code</vt:lpstr>
      <vt:lpstr>PowerPoint Presentation</vt:lpstr>
      <vt:lpstr>PowerPoint Presentation</vt:lpstr>
      <vt:lpstr>PowerPoint Presentation</vt:lpstr>
      <vt:lpstr>PowerPoint Presentation</vt:lpstr>
      <vt:lpstr>Why functional is easier for tests</vt:lpstr>
      <vt:lpstr>Why functional is easier for tests</vt:lpstr>
      <vt:lpstr>Benefits of Unit Tests</vt:lpstr>
      <vt:lpstr>Benefits of Unit Tests</vt:lpstr>
      <vt:lpstr>Regression</vt:lpstr>
      <vt:lpstr>Stages of Approval Testing</vt:lpstr>
      <vt:lpstr>  Locking test</vt:lpstr>
      <vt:lpstr>Poke</vt:lpstr>
      <vt:lpstr>Next Steps</vt:lpstr>
      <vt:lpstr>Next Steps</vt:lpstr>
      <vt:lpstr>Next Steps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60</cp:revision>
  <dcterms:modified xsi:type="dcterms:W3CDTF">2020-10-30T14:47:25Z</dcterms:modified>
</cp:coreProperties>
</file>