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87" r:id="rId2"/>
    <p:sldId id="387" r:id="rId3"/>
    <p:sldId id="388" r:id="rId4"/>
    <p:sldId id="389" r:id="rId5"/>
    <p:sldId id="390" r:id="rId6"/>
    <p:sldId id="393" r:id="rId7"/>
    <p:sldId id="394" r:id="rId8"/>
    <p:sldId id="395" r:id="rId9"/>
    <p:sldId id="396" r:id="rId10"/>
    <p:sldId id="931" r:id="rId11"/>
    <p:sldId id="386" r:id="rId12"/>
    <p:sldId id="925" r:id="rId13"/>
    <p:sldId id="380" r:id="rId14"/>
    <p:sldId id="926" r:id="rId15"/>
    <p:sldId id="933" r:id="rId16"/>
    <p:sldId id="934" r:id="rId17"/>
    <p:sldId id="928" r:id="rId18"/>
    <p:sldId id="929" r:id="rId19"/>
    <p:sldId id="927" r:id="rId20"/>
    <p:sldId id="382" r:id="rId21"/>
    <p:sldId id="920" r:id="rId22"/>
    <p:sldId id="921" r:id="rId23"/>
    <p:sldId id="922" r:id="rId24"/>
    <p:sldId id="923" r:id="rId25"/>
    <p:sldId id="924" r:id="rId26"/>
    <p:sldId id="917" r:id="rId27"/>
    <p:sldId id="918" r:id="rId28"/>
    <p:sldId id="93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7"/>
            <p14:sldId id="388"/>
            <p14:sldId id="389"/>
            <p14:sldId id="390"/>
            <p14:sldId id="393"/>
            <p14:sldId id="394"/>
            <p14:sldId id="395"/>
            <p14:sldId id="396"/>
          </p14:sldIdLst>
        </p14:section>
        <p14:section name="Tell a Story" id="{40C036B2-281D-4B84-97B4-E8E1F8F04418}">
          <p14:sldIdLst>
            <p14:sldId id="931"/>
            <p14:sldId id="386"/>
            <p14:sldId id="925"/>
            <p14:sldId id="380"/>
            <p14:sldId id="926"/>
            <p14:sldId id="933"/>
            <p14:sldId id="934"/>
            <p14:sldId id="928"/>
            <p14:sldId id="929"/>
            <p14:sldId id="927"/>
          </p14:sldIdLst>
        </p14:section>
        <p14:section name="Do Verify" id="{036765E2-5A4B-457C-AE73-3D8BCAA28304}">
          <p14:sldIdLst>
            <p14:sldId id="382"/>
            <p14:sldId id="920"/>
            <p14:sldId id="921"/>
            <p14:sldId id="922"/>
            <p14:sldId id="923"/>
            <p14:sldId id="924"/>
          </p14:sldIdLst>
        </p14:section>
        <p14:section name="Approval Tests" id="{40EA6D0C-0361-49DD-AD02-EFB7E881981E}">
          <p14:sldIdLst>
            <p14:sldId id="917"/>
            <p14:sldId id="918"/>
            <p14:sldId id="9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D3EBD5"/>
    <a:srgbClr val="0B87A1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5"/>
    <p:restoredTop sz="73473"/>
  </p:normalViewPr>
  <p:slideViewPr>
    <p:cSldViewPr snapToGrid="0" snapToObjects="1" showGuides="1">
      <p:cViewPr varScale="1">
        <p:scale>
          <a:sx n="165" d="100"/>
          <a:sy n="165" d="100"/>
        </p:scale>
        <p:origin x="212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69" d="100"/>
        <a:sy n="169" d="100"/>
      </p:scale>
      <p:origin x="0" y="-3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verify()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438F3F89-FF7F-DA45-9109-E1B5EADD6A1A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writes "received"</a:t>
          </a:r>
        </a:p>
      </dgm:t>
    </dgm:pt>
    <dgm:pt modelId="{F595767D-32B9-E340-86DE-B6FB05FAA109}" type="parTrans" cxnId="{B97385A2-4DCA-7540-9A9A-3063307EB45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1DCE0A-AC45-1146-819B-F3EB76FB2E87}" type="sibTrans" cxnId="{B97385A2-4DCA-7540-9A9A-3063307EB454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Reporter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44A14686-343F-E642-8F9E-15B12FDF5F1F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reads "approved"</a:t>
          </a:r>
        </a:p>
      </dgm:t>
    </dgm:pt>
    <dgm:pt modelId="{0CAC62A9-AB9F-FB47-8137-FBA607B19CBE}" type="parTrans" cxnId="{1174E30E-005A-604C-8ACC-5D5FCF6F5AC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7E81FD10-256E-8841-8D61-3DE16A3FF220}" type="sibTrans" cxnId="{1174E30E-005A-604C-8ACC-5D5FCF6F5AC4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B6AA3861-BCC0-154C-B6C6-21F6CC88B63E}" type="pres">
      <dgm:prSet presAssocID="{F595767D-32B9-E340-86DE-B6FB05FAA109}" presName="conn2-1" presStyleLbl="parChTrans1D3" presStyleIdx="0" presStyleCnt="2"/>
      <dgm:spPr/>
    </dgm:pt>
    <dgm:pt modelId="{0FDDEA37-4FC6-724E-8407-3FFCC6829B44}" type="pres">
      <dgm:prSet presAssocID="{F595767D-32B9-E340-86DE-B6FB05FAA109}" presName="connTx" presStyleLbl="parChTrans1D3" presStyleIdx="0" presStyleCnt="2"/>
      <dgm:spPr/>
    </dgm:pt>
    <dgm:pt modelId="{FA151E2C-C658-0F42-B9B8-A6BF50E9EF24}" type="pres">
      <dgm:prSet presAssocID="{438F3F89-FF7F-DA45-9109-E1B5EADD6A1A}" presName="root2" presStyleCnt="0"/>
      <dgm:spPr/>
    </dgm:pt>
    <dgm:pt modelId="{8925F3EF-1F8C-F640-8E25-89965AD2E1B4}" type="pres">
      <dgm:prSet presAssocID="{438F3F89-FF7F-DA45-9109-E1B5EADD6A1A}" presName="LevelTwoTextNode" presStyleLbl="node3" presStyleIdx="0" presStyleCnt="2">
        <dgm:presLayoutVars>
          <dgm:chPref val="3"/>
        </dgm:presLayoutVars>
      </dgm:prSet>
      <dgm:spPr/>
    </dgm:pt>
    <dgm:pt modelId="{7A4CA236-4C21-054C-AD0B-B18FF49EA686}" type="pres">
      <dgm:prSet presAssocID="{438F3F89-FF7F-DA45-9109-E1B5EADD6A1A}" presName="level3hierChild" presStyleCnt="0"/>
      <dgm:spPr/>
    </dgm:pt>
    <dgm:pt modelId="{B24D0AD4-A4B8-E348-BD8A-2D9199D48FCD}" type="pres">
      <dgm:prSet presAssocID="{0CAC62A9-AB9F-FB47-8137-FBA607B19CBE}" presName="conn2-1" presStyleLbl="parChTrans1D3" presStyleIdx="1" presStyleCnt="2"/>
      <dgm:spPr/>
    </dgm:pt>
    <dgm:pt modelId="{F7EF14D6-0483-4049-8CC6-A67D187AB6DF}" type="pres">
      <dgm:prSet presAssocID="{0CAC62A9-AB9F-FB47-8137-FBA607B19CBE}" presName="connTx" presStyleLbl="parChTrans1D3" presStyleIdx="1" presStyleCnt="2"/>
      <dgm:spPr/>
    </dgm:pt>
    <dgm:pt modelId="{B0A7D224-9FA3-A945-A918-1013F47DD9D5}" type="pres">
      <dgm:prSet presAssocID="{44A14686-343F-E642-8F9E-15B12FDF5F1F}" presName="root2" presStyleCnt="0"/>
      <dgm:spPr/>
    </dgm:pt>
    <dgm:pt modelId="{4CB3342C-C675-CC47-A31B-4BD9BEBC6B9C}" type="pres">
      <dgm:prSet presAssocID="{44A14686-343F-E642-8F9E-15B12FDF5F1F}" presName="LevelTwoTextNode" presStyleLbl="node3" presStyleIdx="1" presStyleCnt="2">
        <dgm:presLayoutVars>
          <dgm:chPref val="3"/>
        </dgm:presLayoutVars>
      </dgm:prSet>
      <dgm:spPr/>
    </dgm:pt>
    <dgm:pt modelId="{87CB12AF-6E7F-224D-802C-8BD052C0766C}" type="pres">
      <dgm:prSet presAssocID="{44A14686-343F-E642-8F9E-15B12FDF5F1F}" presName="level3hierChild" presStyleCnt="0"/>
      <dgm:spPr/>
    </dgm:pt>
    <dgm:pt modelId="{97590E42-D87C-C941-BCCA-E53313DAE4CE}" type="pres">
      <dgm:prSet presAssocID="{965791CB-776D-A746-AD20-AA9B22ECFA29}" presName="conn2-1" presStyleLbl="parChTrans1D4" presStyleIdx="0" presStyleCnt="4"/>
      <dgm:spPr/>
    </dgm:pt>
    <dgm:pt modelId="{08551A0B-8585-A341-B5FC-091417835518}" type="pres">
      <dgm:prSet presAssocID="{965791CB-776D-A746-AD20-AA9B22ECFA29}" presName="connTx" presStyleLbl="parChTrans1D4" presStyleIdx="0" presStyleCnt="4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4" presStyleIdx="0" presStyleCnt="4" custScaleX="104189" custLinFactNeighborX="-565" custLinFactNeighborY="-55325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1" presStyleCnt="4"/>
      <dgm:spPr/>
    </dgm:pt>
    <dgm:pt modelId="{C5692F70-4C0D-304C-8A64-5D4F23B9AFEB}" type="pres">
      <dgm:prSet presAssocID="{52F50B9F-B271-3046-83B0-13506BE2F713}" presName="connTx" presStyleLbl="parChTrans1D4" presStyleIdx="1" presStyleCnt="4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1" presStyleCnt="4" custLinFactNeighborX="-565" custLinFactNeighborY="-55325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2" presStyleCnt="4"/>
      <dgm:spPr/>
    </dgm:pt>
    <dgm:pt modelId="{41F6EBF6-514E-EA4B-AA7F-C372661EB727}" type="pres">
      <dgm:prSet presAssocID="{D1EADECA-41BA-1841-A5A4-D34ADE400BFA}" presName="connTx" presStyleLbl="parChTrans1D4" presStyleIdx="2" presStyleCnt="4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2" presStyleCnt="4" custLinFactNeighborX="-565" custLinFactNeighborY="-5532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3" presStyleCnt="4"/>
      <dgm:spPr/>
    </dgm:pt>
    <dgm:pt modelId="{3DE86457-F671-E14C-9068-B562088B41FF}" type="pres">
      <dgm:prSet presAssocID="{3D2FF0C8-E333-6548-8F63-D945AFE766D4}" presName="connTx" presStyleLbl="parChTrans1D4" presStyleIdx="3" presStyleCnt="4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3" presStyleCnt="4" custScaleX="105176" custLinFactNeighborX="-565" custLinFactNeighborY="-55325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79A5E001-15D2-134B-B805-F85C1AC309F0}" type="presOf" srcId="{F595767D-32B9-E340-86DE-B6FB05FAA109}" destId="{0FDDEA37-4FC6-724E-8407-3FFCC6829B44}" srcOrd="1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1174E30E-005A-604C-8ACC-5D5FCF6F5AC4}" srcId="{E8C8E7E8-7011-2A4D-A350-04C2EFCDAF7C}" destId="{44A14686-343F-E642-8F9E-15B12FDF5F1F}" srcOrd="1" destOrd="0" parTransId="{0CAC62A9-AB9F-FB47-8137-FBA607B19CBE}" sibTransId="{7E81FD10-256E-8841-8D61-3DE16A3FF220}"/>
    <dgm:cxn modelId="{D7ACBB17-E1B0-904F-9145-8D3F9B928A79}" type="presOf" srcId="{0CAC62A9-AB9F-FB47-8137-FBA607B19CBE}" destId="{F7EF14D6-0483-4049-8CC6-A67D187AB6DF}" srcOrd="1" destOrd="0" presId="urn:microsoft.com/office/officeart/2005/8/layout/hierarchy2"/>
    <dgm:cxn modelId="{1BC5DD19-D623-1D4B-BE5B-F024FC1C4D35}" type="presOf" srcId="{E2ADFD6E-9188-0F4C-B137-8FAAE7A03800}" destId="{07981B4F-2411-F34C-9F84-A01311338122}" srcOrd="0" destOrd="0" presId="urn:microsoft.com/office/officeart/2005/8/layout/hierarchy2"/>
    <dgm:cxn modelId="{64DE5D1A-B7BE-3A46-A0EC-10887F0FF336}" srcId="{44A14686-343F-E642-8F9E-15B12FDF5F1F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A42AFF34-02D7-E84D-85F9-4D45C7F71950}" type="presOf" srcId="{438F3F89-FF7F-DA45-9109-E1B5EADD6A1A}" destId="{8925F3EF-1F8C-F640-8E25-89965AD2E1B4}" srcOrd="0" destOrd="0" presId="urn:microsoft.com/office/officeart/2005/8/layout/hierarchy2"/>
    <dgm:cxn modelId="{0584583A-3F10-2947-871E-584A00066580}" type="presOf" srcId="{52F50B9F-B271-3046-83B0-13506BE2F713}" destId="{C5692F70-4C0D-304C-8A64-5D4F23B9AFEB}" srcOrd="1" destOrd="0" presId="urn:microsoft.com/office/officeart/2005/8/layout/hierarchy2"/>
    <dgm:cxn modelId="{0ABAC940-31EF-9042-BFDE-048CA0143A05}" type="presOf" srcId="{D1EADECA-41BA-1841-A5A4-D34ADE400BFA}" destId="{41F6EBF6-514E-EA4B-AA7F-C372661EB727}" srcOrd="1" destOrd="0" presId="urn:microsoft.com/office/officeart/2005/8/layout/hierarchy2"/>
    <dgm:cxn modelId="{95D6DE4F-921F-7A4A-ACBA-0790C040D022}" type="presOf" srcId="{F595767D-32B9-E340-86DE-B6FB05FAA109}" destId="{B6AA3861-BCC0-154C-B6C6-21F6CC88B63E}" srcOrd="0" destOrd="0" presId="urn:microsoft.com/office/officeart/2005/8/layout/hierarchy2"/>
    <dgm:cxn modelId="{8B4C9150-75B1-B941-B030-894AC05E6D9C}" type="presOf" srcId="{55A08E65-A0C3-E044-8E01-2764E2C53517}" destId="{326B1C46-80B0-A24F-9915-535D43D27DC4}" srcOrd="0" destOrd="0" presId="urn:microsoft.com/office/officeart/2005/8/layout/hierarchy2"/>
    <dgm:cxn modelId="{E66E3856-E291-0E4A-89FD-16DC76AA511A}" type="presOf" srcId="{965791CB-776D-A746-AD20-AA9B22ECFA29}" destId="{97590E42-D87C-C941-BCCA-E53313DAE4CE}" srcOrd="0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917CDF62-F340-2946-9ED3-318E161B81DA}" type="presOf" srcId="{D1EADECA-41BA-1841-A5A4-D34ADE400BFA}" destId="{1227EE75-BD55-E741-8D53-DA3379B65EC8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3B07757A-0CDE-0A4D-B5D5-4564DD48643D}" type="presOf" srcId="{0CAC62A9-AB9F-FB47-8137-FBA607B19CBE}" destId="{B24D0AD4-A4B8-E348-BD8A-2D9199D48FCD}" srcOrd="0" destOrd="0" presId="urn:microsoft.com/office/officeart/2005/8/layout/hierarchy2"/>
    <dgm:cxn modelId="{D8099A7E-A1D2-714D-B386-6FA4D1712DD0}" type="presOf" srcId="{965791CB-776D-A746-AD20-AA9B22ECFA29}" destId="{08551A0B-8585-A341-B5FC-091417835518}" srcOrd="1" destOrd="0" presId="urn:microsoft.com/office/officeart/2005/8/layout/hierarchy2"/>
    <dgm:cxn modelId="{49DD917F-1CA9-FE40-BD34-E27C9FE8A0A3}" type="presOf" srcId="{F1543462-8E8A-E34D-819B-1245091DBE45}" destId="{D25056A6-F3E7-F04F-9956-8FF709E30DF3}" srcOrd="0" destOrd="0" presId="urn:microsoft.com/office/officeart/2005/8/layout/hierarchy2"/>
    <dgm:cxn modelId="{59B30A81-37CD-2C45-B923-C667FDD06230}" type="presOf" srcId="{34FDAFB3-D9EB-5845-96D8-4D88CD18A740}" destId="{980EDC71-F48F-BC46-A311-0ACEC9141476}" srcOrd="0" destOrd="0" presId="urn:microsoft.com/office/officeart/2005/8/layout/hierarchy2"/>
    <dgm:cxn modelId="{B97385A2-4DCA-7540-9A9A-3063307EB454}" srcId="{E8C8E7E8-7011-2A4D-A350-04C2EFCDAF7C}" destId="{438F3F89-FF7F-DA45-9109-E1B5EADD6A1A}" srcOrd="0" destOrd="0" parTransId="{F595767D-32B9-E340-86DE-B6FB05FAA109}" sibTransId="{D31DCE0A-AC45-1146-819B-F3EB76FB2E87}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4C2D77B0-6F1B-7C48-8B22-089A5E24A888}" type="presOf" srcId="{52F50B9F-B271-3046-83B0-13506BE2F713}" destId="{E67D552E-4341-B441-B76F-FE543604A2CF}" srcOrd="0" destOrd="0" presId="urn:microsoft.com/office/officeart/2005/8/layout/hierarchy2"/>
    <dgm:cxn modelId="{23AE0BD2-417F-B447-A0B2-BAC95001AD63}" type="presOf" srcId="{3D2FF0C8-E333-6548-8F63-D945AFE766D4}" destId="{3DE86457-F671-E14C-9068-B562088B41FF}" srcOrd="1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EBB8E3E4-4CAB-0C41-811A-9869DCBAD1C7}" type="presOf" srcId="{44A14686-343F-E642-8F9E-15B12FDF5F1F}" destId="{4CB3342C-C675-CC47-A31B-4BD9BEBC6B9C}" srcOrd="0" destOrd="0" presId="urn:microsoft.com/office/officeart/2005/8/layout/hierarchy2"/>
    <dgm:cxn modelId="{594EDCE6-89EF-A343-AFEC-2D515070F642}" type="presOf" srcId="{3D2FF0C8-E333-6548-8F63-D945AFE766D4}" destId="{C5F8B07A-FBE4-994C-BE29-7AD17FB7E15C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B4289EED-A836-8149-A442-DE5C9CA9C191}" type="presParOf" srcId="{E89D52EA-1215-594C-9DD2-B3CC1B363253}" destId="{B6AA3861-BCC0-154C-B6C6-21F6CC88B63E}" srcOrd="0" destOrd="0" presId="urn:microsoft.com/office/officeart/2005/8/layout/hierarchy2"/>
    <dgm:cxn modelId="{43C37FD8-491B-BA41-9B12-1A65C2248A3E}" type="presParOf" srcId="{B6AA3861-BCC0-154C-B6C6-21F6CC88B63E}" destId="{0FDDEA37-4FC6-724E-8407-3FFCC6829B44}" srcOrd="0" destOrd="0" presId="urn:microsoft.com/office/officeart/2005/8/layout/hierarchy2"/>
    <dgm:cxn modelId="{D0BF7E13-7906-BD43-8731-07049CA733AE}" type="presParOf" srcId="{E89D52EA-1215-594C-9DD2-B3CC1B363253}" destId="{FA151E2C-C658-0F42-B9B8-A6BF50E9EF24}" srcOrd="1" destOrd="0" presId="urn:microsoft.com/office/officeart/2005/8/layout/hierarchy2"/>
    <dgm:cxn modelId="{A78A509B-0BF8-E74A-A850-CFB0ADDE5D28}" type="presParOf" srcId="{FA151E2C-C658-0F42-B9B8-A6BF50E9EF24}" destId="{8925F3EF-1F8C-F640-8E25-89965AD2E1B4}" srcOrd="0" destOrd="0" presId="urn:microsoft.com/office/officeart/2005/8/layout/hierarchy2"/>
    <dgm:cxn modelId="{07292EDD-3D5F-AA49-8677-FEFA9144BD17}" type="presParOf" srcId="{FA151E2C-C658-0F42-B9B8-A6BF50E9EF24}" destId="{7A4CA236-4C21-054C-AD0B-B18FF49EA686}" srcOrd="1" destOrd="0" presId="urn:microsoft.com/office/officeart/2005/8/layout/hierarchy2"/>
    <dgm:cxn modelId="{64E92BFA-D2F9-4E4E-ABC4-BEF33382F8FA}" type="presParOf" srcId="{E89D52EA-1215-594C-9DD2-B3CC1B363253}" destId="{B24D0AD4-A4B8-E348-BD8A-2D9199D48FCD}" srcOrd="2" destOrd="0" presId="urn:microsoft.com/office/officeart/2005/8/layout/hierarchy2"/>
    <dgm:cxn modelId="{D79E0789-6D59-8A41-9ED6-B6A072EF25D8}" type="presParOf" srcId="{B24D0AD4-A4B8-E348-BD8A-2D9199D48FCD}" destId="{F7EF14D6-0483-4049-8CC6-A67D187AB6DF}" srcOrd="0" destOrd="0" presId="urn:microsoft.com/office/officeart/2005/8/layout/hierarchy2"/>
    <dgm:cxn modelId="{82FC919A-EBB8-7941-BD9B-59FB7527CA9E}" type="presParOf" srcId="{E89D52EA-1215-594C-9DD2-B3CC1B363253}" destId="{B0A7D224-9FA3-A945-A918-1013F47DD9D5}" srcOrd="3" destOrd="0" presId="urn:microsoft.com/office/officeart/2005/8/layout/hierarchy2"/>
    <dgm:cxn modelId="{A2529476-305E-B74B-9688-84A1E7874BF7}" type="presParOf" srcId="{B0A7D224-9FA3-A945-A918-1013F47DD9D5}" destId="{4CB3342C-C675-CC47-A31B-4BD9BEBC6B9C}" srcOrd="0" destOrd="0" presId="urn:microsoft.com/office/officeart/2005/8/layout/hierarchy2"/>
    <dgm:cxn modelId="{B329C2CA-4B9E-E74F-9588-1E125BCDF670}" type="presParOf" srcId="{B0A7D224-9FA3-A945-A918-1013F47DD9D5}" destId="{87CB12AF-6E7F-224D-802C-8BD052C0766C}" srcOrd="1" destOrd="0" presId="urn:microsoft.com/office/officeart/2005/8/layout/hierarchy2"/>
    <dgm:cxn modelId="{FC79DA5A-63F5-474F-AAA0-65DF35EB6662}" type="presParOf" srcId="{87CB12AF-6E7F-224D-802C-8BD052C0766C}" destId="{97590E42-D87C-C941-BCCA-E53313DAE4CE}" srcOrd="0" destOrd="0" presId="urn:microsoft.com/office/officeart/2005/8/layout/hierarchy2"/>
    <dgm:cxn modelId="{FB225C48-2EAA-D04A-B92C-195DF8892650}" type="presParOf" srcId="{97590E42-D87C-C941-BCCA-E53313DAE4CE}" destId="{08551A0B-8585-A341-B5FC-091417835518}" srcOrd="0" destOrd="0" presId="urn:microsoft.com/office/officeart/2005/8/layout/hierarchy2"/>
    <dgm:cxn modelId="{1D068D5C-6D4A-7B46-BEB5-57C74FDF01FD}" type="presParOf" srcId="{87CB12AF-6E7F-224D-802C-8BD052C0766C}" destId="{4E51E376-FB4D-8F45-A670-297CBB81BE2A}" srcOrd="1" destOrd="0" presId="urn:microsoft.com/office/officeart/2005/8/layout/hierarchy2"/>
    <dgm:cxn modelId="{A42EF6E4-6897-4C43-899A-DD3627391098}" type="presParOf" srcId="{4E51E376-FB4D-8F45-A670-297CBB81BE2A}" destId="{980EDC71-F48F-BC46-A311-0ACEC9141476}" srcOrd="0" destOrd="0" presId="urn:microsoft.com/office/officeart/2005/8/layout/hierarchy2"/>
    <dgm:cxn modelId="{E8B76AD4-67B0-4144-8C13-F26AA180D291}" type="presParOf" srcId="{4E51E376-FB4D-8F45-A670-297CBB81BE2A}" destId="{7BCCE7D3-7BE1-0B48-90DD-AE5F171C839D}" srcOrd="1" destOrd="0" presId="urn:microsoft.com/office/officeart/2005/8/layout/hierarchy2"/>
    <dgm:cxn modelId="{12B57318-E0D7-5349-AB6E-176580D45634}" type="presParOf" srcId="{7BCCE7D3-7BE1-0B48-90DD-AE5F171C839D}" destId="{E67D552E-4341-B441-B76F-FE543604A2CF}" srcOrd="0" destOrd="0" presId="urn:microsoft.com/office/officeart/2005/8/layout/hierarchy2"/>
    <dgm:cxn modelId="{FB60E701-A3DC-D24E-9E58-F3FB0EAA97B9}" type="presParOf" srcId="{E67D552E-4341-B441-B76F-FE543604A2CF}" destId="{C5692F70-4C0D-304C-8A64-5D4F23B9AFEB}" srcOrd="0" destOrd="0" presId="urn:microsoft.com/office/officeart/2005/8/layout/hierarchy2"/>
    <dgm:cxn modelId="{06182788-8A0A-F14D-AD96-0DC4070400D1}" type="presParOf" srcId="{7BCCE7D3-7BE1-0B48-90DD-AE5F171C839D}" destId="{8FAFFD9D-3F27-1A41-9DB0-ABCEA908C0C8}" srcOrd="1" destOrd="0" presId="urn:microsoft.com/office/officeart/2005/8/layout/hierarchy2"/>
    <dgm:cxn modelId="{5307C5E5-DC2E-7849-B23B-49CE93104A87}" type="presParOf" srcId="{8FAFFD9D-3F27-1A41-9DB0-ABCEA908C0C8}" destId="{07981B4F-2411-F34C-9F84-A01311338122}" srcOrd="0" destOrd="0" presId="urn:microsoft.com/office/officeart/2005/8/layout/hierarchy2"/>
    <dgm:cxn modelId="{FBD3A0D2-7F79-5D44-AA5A-FF17597CB7C4}" type="presParOf" srcId="{8FAFFD9D-3F27-1A41-9DB0-ABCEA908C0C8}" destId="{61C6DBA1-A8C9-314B-BAF7-90DAF9CCBF2A}" srcOrd="1" destOrd="0" presId="urn:microsoft.com/office/officeart/2005/8/layout/hierarchy2"/>
    <dgm:cxn modelId="{EDE20B52-F2B2-F149-B1CF-538410B0B53C}" type="presParOf" srcId="{7BCCE7D3-7BE1-0B48-90DD-AE5F171C839D}" destId="{1227EE75-BD55-E741-8D53-DA3379B65EC8}" srcOrd="2" destOrd="0" presId="urn:microsoft.com/office/officeart/2005/8/layout/hierarchy2"/>
    <dgm:cxn modelId="{59042C7A-ADF7-F049-9A36-99AC44BA63BD}" type="presParOf" srcId="{1227EE75-BD55-E741-8D53-DA3379B65EC8}" destId="{41F6EBF6-514E-EA4B-AA7F-C372661EB727}" srcOrd="0" destOrd="0" presId="urn:microsoft.com/office/officeart/2005/8/layout/hierarchy2"/>
    <dgm:cxn modelId="{3F84DBF9-3B87-3144-B66C-09EB3A69E680}" type="presParOf" srcId="{7BCCE7D3-7BE1-0B48-90DD-AE5F171C839D}" destId="{DFCA3315-7589-FD44-9794-4AD93F70AFC5}" srcOrd="3" destOrd="0" presId="urn:microsoft.com/office/officeart/2005/8/layout/hierarchy2"/>
    <dgm:cxn modelId="{1C711FDF-379B-B544-AF05-BF982A8E5BAF}" type="presParOf" srcId="{DFCA3315-7589-FD44-9794-4AD93F70AFC5}" destId="{326B1C46-80B0-A24F-9915-535D43D27DC4}" srcOrd="0" destOrd="0" presId="urn:microsoft.com/office/officeart/2005/8/layout/hierarchy2"/>
    <dgm:cxn modelId="{78AF865B-916A-8946-8B45-2649A32C5316}" type="presParOf" srcId="{DFCA3315-7589-FD44-9794-4AD93F70AFC5}" destId="{4144E749-4E5B-DA4E-A29F-0BADFD0929D2}" srcOrd="1" destOrd="0" presId="urn:microsoft.com/office/officeart/2005/8/layout/hierarchy2"/>
    <dgm:cxn modelId="{DC5D8B92-1B26-2442-BC3F-11A6CEAAF640}" type="presParOf" srcId="{4144E749-4E5B-DA4E-A29F-0BADFD0929D2}" destId="{C5F8B07A-FBE4-994C-BE29-7AD17FB7E15C}" srcOrd="0" destOrd="0" presId="urn:microsoft.com/office/officeart/2005/8/layout/hierarchy2"/>
    <dgm:cxn modelId="{22DD031C-8F82-3040-94DE-9FE0BF799BD9}" type="presParOf" srcId="{C5F8B07A-FBE4-994C-BE29-7AD17FB7E15C}" destId="{3DE86457-F671-E14C-9068-B562088B41FF}" srcOrd="0" destOrd="0" presId="urn:microsoft.com/office/officeart/2005/8/layout/hierarchy2"/>
    <dgm:cxn modelId="{77CFA481-EB9A-8347-BDED-1AE903FB11CC}" type="presParOf" srcId="{4144E749-4E5B-DA4E-A29F-0BADFD0929D2}" destId="{46F2525F-A42A-B543-B6FE-1168B7BBF46E}" srcOrd="1" destOrd="0" presId="urn:microsoft.com/office/officeart/2005/8/layout/hierarchy2"/>
    <dgm:cxn modelId="{11D98D41-C427-1D47-A578-AFBA26AB8418}" type="presParOf" srcId="{46F2525F-A42A-B543-B6FE-1168B7BBF46E}" destId="{D25056A6-F3E7-F04F-9956-8FF709E30DF3}" srcOrd="0" destOrd="0" presId="urn:microsoft.com/office/officeart/2005/8/layout/hierarchy2"/>
    <dgm:cxn modelId="{D24C9B01-FA8B-2642-BA3D-BD145916AAF7}" type="presParOf" srcId="{46F2525F-A42A-B543-B6FE-1168B7BBF46E}" destId="{9C960DCE-43EC-FF4A-8D79-2519A6F16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32E709-9779-4D9E-A347-EC31181A9AA8}">
      <dgm:prSet/>
      <dgm:spPr>
        <a:solidFill>
          <a:srgbClr val="00B050"/>
        </a:solidFill>
      </dgm:spPr>
      <dgm:t>
        <a:bodyPr/>
        <a:lstStyle/>
        <a:p>
          <a:r>
            <a:rPr lang="en-GB" dirty="0"/>
            <a:t>Improvement</a:t>
          </a:r>
        </a:p>
      </dgm:t>
    </dgm:pt>
    <dgm:pt modelId="{BE5CB025-7CD8-4303-B73B-52880B93686A}" type="parTrans" cxnId="{54C70608-D4B4-495A-9AD5-0308F845E0F9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D3E0436-C429-4E99-8E73-BEB412EE7EEB}" type="sibTrans" cxnId="{54C70608-D4B4-495A-9AD5-0308F845E0F9}">
      <dgm:prSet/>
      <dgm:spPr/>
      <dgm:t>
        <a:bodyPr/>
        <a:lstStyle/>
        <a:p>
          <a:endParaRPr lang="en-US"/>
        </a:p>
      </dgm:t>
    </dgm:pt>
    <dgm:pt modelId="{43A142F6-83EA-4242-8935-E47E37E25CEF}">
      <dgm:prSet/>
      <dgm:spPr>
        <a:solidFill>
          <a:srgbClr val="FF0000"/>
        </a:solidFill>
      </dgm:spPr>
      <dgm:t>
        <a:bodyPr/>
        <a:lstStyle/>
        <a:p>
          <a:r>
            <a:rPr lang="en-GB" dirty="0"/>
            <a:t>Bug</a:t>
          </a:r>
        </a:p>
      </dgm:t>
    </dgm:pt>
    <dgm:pt modelId="{BE65F189-F680-4962-B9AA-7D8E7B152584}" type="parTrans" cxnId="{2FB0444A-E73F-4B11-AE36-CED8BE1C3E93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C006E44-CFFA-4A3F-83EF-F0B1882E120B}" type="sibTrans" cxnId="{2FB0444A-E73F-4B11-AE36-CED8BE1C3E93}">
      <dgm:prSet/>
      <dgm:spPr/>
      <dgm:t>
        <a:bodyPr/>
        <a:lstStyle/>
        <a:p>
          <a:endParaRPr lang="en-US"/>
        </a:p>
      </dgm:t>
    </dgm:pt>
    <dgm:pt modelId="{6B47255F-7D54-4CDC-8285-4246BE10B8F3}">
      <dgm:prSet/>
      <dgm:spPr>
        <a:solidFill>
          <a:srgbClr val="889CC1"/>
        </a:solidFill>
      </dgm:spPr>
      <dgm:t>
        <a:bodyPr/>
        <a:lstStyle/>
        <a:p>
          <a:pPr algn="ctr"/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code</a:t>
          </a:r>
        </a:p>
      </dgm:t>
    </dgm:pt>
    <dgm:pt modelId="{F388DE69-6D2E-4A30-8A21-DF71BE472565}" type="parTrans" cxnId="{3F3E83F7-3C91-4ECA-90E1-09E3BD68BA4F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329613F-2E55-4DC7-BE83-D861F5884913}" type="sibTrans" cxnId="{3F3E83F7-3C91-4ECA-90E1-09E3BD68BA4F}">
      <dgm:prSet/>
      <dgm:spPr/>
      <dgm:t>
        <a:bodyPr/>
        <a:lstStyle/>
        <a:p>
          <a:endParaRPr lang="en-US"/>
        </a:p>
      </dgm:t>
    </dgm:pt>
    <dgm:pt modelId="{690796A4-C6CB-4504-9761-C8671A9B2B02}">
      <dgm:prSet/>
      <dgm:spPr>
        <a:solidFill>
          <a:srgbClr val="889CC1"/>
        </a:solidFill>
      </dgm:spPr>
      <dgm:t>
        <a:bodyPr/>
        <a:lstStyle/>
        <a:p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test</a:t>
          </a:r>
        </a:p>
      </dgm:t>
    </dgm:pt>
    <dgm:pt modelId="{758A8B6C-AEA6-4FFB-A3DC-0C6E6A6980B3}" type="parTrans" cxnId="{42B10B57-5AE4-4577-8831-BA430A44E812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AED9D27-E389-4F97-AA2C-8AE4391F30A7}" type="sibTrans" cxnId="{42B10B57-5AE4-4577-8831-BA430A44E812}">
      <dgm:prSet/>
      <dgm:spPr/>
      <dgm:t>
        <a:bodyPr/>
        <a:lstStyle/>
        <a:p>
          <a:endParaRPr lang="en-US"/>
        </a:p>
      </dgm:t>
    </dgm:pt>
    <dgm:pt modelId="{B309C854-84AB-4C0B-A03F-5E32410CCA4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B6AD0B39-709F-4612-8049-DF0134C2C5F2}" type="parTrans" cxnId="{C77DB8C7-3EB6-43AA-8C47-84BF41DE3DC1}">
      <dgm:prSet/>
      <dgm:spPr/>
      <dgm:t>
        <a:bodyPr/>
        <a:lstStyle/>
        <a:p>
          <a:endParaRPr lang="en-US"/>
        </a:p>
      </dgm:t>
    </dgm:pt>
    <dgm:pt modelId="{0776FD63-1707-4BFF-B2DE-FE4A1738AC03}" type="sibTrans" cxnId="{C77DB8C7-3EB6-43AA-8C47-84BF41DE3DC1}">
      <dgm:prSet/>
      <dgm:spPr/>
      <dgm:t>
        <a:bodyPr/>
        <a:lstStyle/>
        <a:p>
          <a:endParaRPr lang="en-US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0B10E7-B947-4322-8993-472CBD244D29}" type="pres">
      <dgm:prSet presAssocID="{B309C854-84AB-4C0B-A03F-5E32410CCA4C}" presName="root1" presStyleCnt="0"/>
      <dgm:spPr/>
    </dgm:pt>
    <dgm:pt modelId="{6DDBEF9D-6DB4-4F2A-B9EC-5759CFED7D3C}" type="pres">
      <dgm:prSet presAssocID="{B309C854-84AB-4C0B-A03F-5E32410CCA4C}" presName="LevelOneTextNode" presStyleLbl="node0" presStyleIdx="0" presStyleCnt="1" custLinFactNeighborX="-34" custLinFactNeighborY="-9460">
        <dgm:presLayoutVars>
          <dgm:chPref val="3"/>
        </dgm:presLayoutVars>
      </dgm:prSet>
      <dgm:spPr/>
    </dgm:pt>
    <dgm:pt modelId="{CF23756F-13DF-4F3B-998C-FAE8DA4BF182}" type="pres">
      <dgm:prSet presAssocID="{B309C854-84AB-4C0B-A03F-5E32410CCA4C}" presName="level2hierChild" presStyleCnt="0"/>
      <dgm:spPr/>
    </dgm:pt>
    <dgm:pt modelId="{CE12A708-6CC0-4698-AE0D-B679BF405CEB}" type="pres">
      <dgm:prSet presAssocID="{BE5CB025-7CD8-4303-B73B-52880B93686A}" presName="conn2-1" presStyleLbl="parChTrans1D2" presStyleIdx="0" presStyleCnt="2"/>
      <dgm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</dgm:spPr>
    </dgm:pt>
    <dgm:pt modelId="{10D0E6DA-062A-4C2D-AF71-F12ECB1BF36E}" type="pres">
      <dgm:prSet presAssocID="{BE5CB025-7CD8-4303-B73B-52880B93686A}" presName="connTx" presStyleLbl="parChTrans1D2" presStyleIdx="0" presStyleCnt="2"/>
      <dgm:spPr/>
    </dgm:pt>
    <dgm:pt modelId="{1846797D-4262-4FC0-AE5E-B156DF65366D}" type="pres">
      <dgm:prSet presAssocID="{CA32E709-9779-4D9E-A347-EC31181A9AA8}" presName="root2" presStyleCnt="0"/>
      <dgm:spPr/>
    </dgm:pt>
    <dgm:pt modelId="{6738B3A3-BC90-42A4-836E-F473BF450906}" type="pres">
      <dgm:prSet presAssocID="{CA32E709-9779-4D9E-A347-EC31181A9AA8}" presName="LevelTwoTextNode" presStyleLbl="node2" presStyleIdx="0" presStyleCnt="2">
        <dgm:presLayoutVars>
          <dgm:chPref val="3"/>
        </dgm:presLayoutVars>
      </dgm:prSet>
      <dgm:spPr/>
    </dgm:pt>
    <dgm:pt modelId="{03621F1B-6E03-4E41-B907-77BBF16706CC}" type="pres">
      <dgm:prSet presAssocID="{CA32E709-9779-4D9E-A347-EC31181A9AA8}" presName="level3hierChild" presStyleCnt="0"/>
      <dgm:spPr/>
    </dgm:pt>
    <dgm:pt modelId="{300D6F0A-3134-4D89-97F0-19C3E269C406}" type="pres">
      <dgm:prSet presAssocID="{758A8B6C-AEA6-4FFB-A3DC-0C6E6A6980B3}" presName="conn2-1" presStyleLbl="parChTrans1D3" presStyleIdx="0" presStyleCnt="2"/>
      <dgm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1764209-FE2E-481B-9A47-512476A26FA0}" type="pres">
      <dgm:prSet presAssocID="{758A8B6C-AEA6-4FFB-A3DC-0C6E6A6980B3}" presName="connTx" presStyleLbl="parChTrans1D3" presStyleIdx="0" presStyleCnt="2"/>
      <dgm:spPr/>
    </dgm:pt>
    <dgm:pt modelId="{6F604647-7644-4AF4-BD68-70B7563F11CA}" type="pres">
      <dgm:prSet presAssocID="{690796A4-C6CB-4504-9761-C8671A9B2B02}" presName="root2" presStyleCnt="0"/>
      <dgm:spPr/>
    </dgm:pt>
    <dgm:pt modelId="{799C5D26-82B0-4CE9-851A-56C5A35D4009}" type="pres">
      <dgm:prSet presAssocID="{690796A4-C6CB-4504-9761-C8671A9B2B02}" presName="LevelTwoTextNode" presStyleLbl="node3" presStyleIdx="0" presStyleCnt="2">
        <dgm:presLayoutVars>
          <dgm:chPref val="3"/>
        </dgm:presLayoutVars>
      </dgm:prSet>
      <dgm:spPr/>
    </dgm:pt>
    <dgm:pt modelId="{0F73F205-1638-496F-BA23-05CF390330E0}" type="pres">
      <dgm:prSet presAssocID="{690796A4-C6CB-4504-9761-C8671A9B2B02}" presName="level3hierChild" presStyleCnt="0"/>
      <dgm:spPr/>
    </dgm:pt>
    <dgm:pt modelId="{02DE252A-BB39-4F8E-ABF5-4A72B7F1C029}" type="pres">
      <dgm:prSet presAssocID="{BE65F189-F680-4962-B9AA-7D8E7B152584}" presName="conn2-1" presStyleLbl="parChTrans1D2" presStyleIdx="1" presStyleCnt="2"/>
      <dgm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</dgm:spPr>
    </dgm:pt>
    <dgm:pt modelId="{F360C58E-85F6-4BE3-B2AD-4B86ED5721B6}" type="pres">
      <dgm:prSet presAssocID="{BE65F189-F680-4962-B9AA-7D8E7B152584}" presName="connTx" presStyleLbl="parChTrans1D2" presStyleIdx="1" presStyleCnt="2"/>
      <dgm:spPr/>
    </dgm:pt>
    <dgm:pt modelId="{CB556839-BEF4-4748-BBC7-AFF19DDC1BAD}" type="pres">
      <dgm:prSet presAssocID="{43A142F6-83EA-4242-8935-E47E37E25CEF}" presName="root2" presStyleCnt="0"/>
      <dgm:spPr/>
    </dgm:pt>
    <dgm:pt modelId="{19A05EAD-1E4D-4AEE-9CAE-2558FEF9CB1B}" type="pres">
      <dgm:prSet presAssocID="{43A142F6-83EA-4242-8935-E47E37E25CEF}" presName="LevelTwoTextNode" presStyleLbl="node2" presStyleIdx="1" presStyleCnt="2">
        <dgm:presLayoutVars>
          <dgm:chPref val="3"/>
        </dgm:presLayoutVars>
      </dgm:prSet>
      <dgm:spPr/>
    </dgm:pt>
    <dgm:pt modelId="{D8A58057-5CF8-4057-8231-E308C735789C}" type="pres">
      <dgm:prSet presAssocID="{43A142F6-83EA-4242-8935-E47E37E25CEF}" presName="level3hierChild" presStyleCnt="0"/>
      <dgm:spPr/>
    </dgm:pt>
    <dgm:pt modelId="{C9BC352E-E80D-4107-91E1-78C34A631395}" type="pres">
      <dgm:prSet presAssocID="{F388DE69-6D2E-4A30-8A21-DF71BE472565}" presName="conn2-1" presStyleLbl="parChTrans1D3" presStyleIdx="1" presStyleCnt="2"/>
      <dgm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2C88224-BE36-4D1C-9B76-E078A74C9A3A}" type="pres">
      <dgm:prSet presAssocID="{F388DE69-6D2E-4A30-8A21-DF71BE472565}" presName="connTx" presStyleLbl="parChTrans1D3" presStyleIdx="1" presStyleCnt="2"/>
      <dgm:spPr/>
    </dgm:pt>
    <dgm:pt modelId="{41DB7E4C-F1FC-48A0-9D5D-3C988256BFD8}" type="pres">
      <dgm:prSet presAssocID="{6B47255F-7D54-4CDC-8285-4246BE10B8F3}" presName="root2" presStyleCnt="0"/>
      <dgm:spPr/>
    </dgm:pt>
    <dgm:pt modelId="{70B6DC16-4395-4C87-A839-A278B6187D4E}" type="pres">
      <dgm:prSet presAssocID="{6B47255F-7D54-4CDC-8285-4246BE10B8F3}" presName="LevelTwoTextNode" presStyleLbl="node3" presStyleIdx="1" presStyleCnt="2">
        <dgm:presLayoutVars>
          <dgm:chPref val="3"/>
        </dgm:presLayoutVars>
      </dgm:prSet>
      <dgm:spPr/>
    </dgm:pt>
    <dgm:pt modelId="{F9C34DCB-F4D0-4059-80E3-98592A8D42BA}" type="pres">
      <dgm:prSet presAssocID="{6B47255F-7D54-4CDC-8285-4246BE10B8F3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54C70608-D4B4-495A-9AD5-0308F845E0F9}" srcId="{B309C854-84AB-4C0B-A03F-5E32410CCA4C}" destId="{CA32E709-9779-4D9E-A347-EC31181A9AA8}" srcOrd="0" destOrd="0" parTransId="{BE5CB025-7CD8-4303-B73B-52880B93686A}" sibTransId="{AD3E0436-C429-4E99-8E73-BEB412EE7EEB}"/>
    <dgm:cxn modelId="{FC0F991A-86BD-4CDA-833D-2A609BFEE659}" type="presOf" srcId="{CA32E709-9779-4D9E-A347-EC31181A9AA8}" destId="{6738B3A3-BC90-42A4-836E-F473BF450906}" srcOrd="0" destOrd="0" presId="urn:microsoft.com/office/officeart/2005/8/layout/hierarchy2"/>
    <dgm:cxn modelId="{2FB0444A-E73F-4B11-AE36-CED8BE1C3E93}" srcId="{B309C854-84AB-4C0B-A03F-5E32410CCA4C}" destId="{43A142F6-83EA-4242-8935-E47E37E25CEF}" srcOrd="1" destOrd="0" parTransId="{BE65F189-F680-4962-B9AA-7D8E7B152584}" sibTransId="{CC006E44-CFFA-4A3F-83EF-F0B1882E120B}"/>
    <dgm:cxn modelId="{42B10B57-5AE4-4577-8831-BA430A44E812}" srcId="{CA32E709-9779-4D9E-A347-EC31181A9AA8}" destId="{690796A4-C6CB-4504-9761-C8671A9B2B02}" srcOrd="0" destOrd="0" parTransId="{758A8B6C-AEA6-4FFB-A3DC-0C6E6A6980B3}" sibTransId="{6AED9D27-E389-4F97-AA2C-8AE4391F30A7}"/>
    <dgm:cxn modelId="{14F24B5C-FBAE-401A-9B49-90E8393148D4}" type="presOf" srcId="{F388DE69-6D2E-4A30-8A21-DF71BE472565}" destId="{C9BC352E-E80D-4107-91E1-78C34A631395}" srcOrd="0" destOrd="0" presId="urn:microsoft.com/office/officeart/2005/8/layout/hierarchy2"/>
    <dgm:cxn modelId="{C8B9F56D-00C2-4F13-B934-E8E7591ECE51}" type="presOf" srcId="{758A8B6C-AEA6-4FFB-A3DC-0C6E6A6980B3}" destId="{300D6F0A-3134-4D89-97F0-19C3E269C406}" srcOrd="0" destOrd="0" presId="urn:microsoft.com/office/officeart/2005/8/layout/hierarchy2"/>
    <dgm:cxn modelId="{12971C73-0BB4-4B60-9687-F13DFB68C94F}" type="presOf" srcId="{43A142F6-83EA-4242-8935-E47E37E25CEF}" destId="{19A05EAD-1E4D-4AEE-9CAE-2558FEF9CB1B}" srcOrd="0" destOrd="0" presId="urn:microsoft.com/office/officeart/2005/8/layout/hierarchy2"/>
    <dgm:cxn modelId="{AB1B5C7F-A5CB-4004-8935-2DCD69F8DB2F}" type="presOf" srcId="{690796A4-C6CB-4504-9761-C8671A9B2B02}" destId="{799C5D26-82B0-4CE9-851A-56C5A35D4009}" srcOrd="0" destOrd="0" presId="urn:microsoft.com/office/officeart/2005/8/layout/hierarchy2"/>
    <dgm:cxn modelId="{77B2EF7F-BD85-465A-AE3C-C75CF04711E8}" type="presOf" srcId="{6B47255F-7D54-4CDC-8285-4246BE10B8F3}" destId="{70B6DC16-4395-4C87-A839-A278B6187D4E}" srcOrd="0" destOrd="0" presId="urn:microsoft.com/office/officeart/2005/8/layout/hierarchy2"/>
    <dgm:cxn modelId="{421A1685-A63B-402F-BAE1-4294ED908FEC}" type="presOf" srcId="{F388DE69-6D2E-4A30-8A21-DF71BE472565}" destId="{72C88224-BE36-4D1C-9B76-E078A74C9A3A}" srcOrd="1" destOrd="0" presId="urn:microsoft.com/office/officeart/2005/8/layout/hierarchy2"/>
    <dgm:cxn modelId="{B6B1C4A0-8443-49DF-B50D-31A9AD90A3EB}" type="presOf" srcId="{BE5CB025-7CD8-4303-B73B-52880B93686A}" destId="{CE12A708-6CC0-4698-AE0D-B679BF405CEB}" srcOrd="0" destOrd="0" presId="urn:microsoft.com/office/officeart/2005/8/layout/hierarchy2"/>
    <dgm:cxn modelId="{A529F9A3-0C2C-4D2C-84B9-DDDB69F67F69}" type="presOf" srcId="{BE65F189-F680-4962-B9AA-7D8E7B152584}" destId="{F360C58E-85F6-4BE3-B2AD-4B86ED5721B6}" srcOrd="1" destOrd="0" presId="urn:microsoft.com/office/officeart/2005/8/layout/hierarchy2"/>
    <dgm:cxn modelId="{C77DB8C7-3EB6-43AA-8C47-84BF41DE3DC1}" srcId="{BC275906-3046-D247-BAFD-01D38B2C5014}" destId="{B309C854-84AB-4C0B-A03F-5E32410CCA4C}" srcOrd="0" destOrd="0" parTransId="{B6AD0B39-709F-4612-8049-DF0134C2C5F2}" sibTransId="{0776FD63-1707-4BFF-B2DE-FE4A1738AC03}"/>
    <dgm:cxn modelId="{E36FD7CD-5B2F-4E9E-A3CB-8F663C2E319B}" type="presOf" srcId="{BE5CB025-7CD8-4303-B73B-52880B93686A}" destId="{10D0E6DA-062A-4C2D-AF71-F12ECB1BF36E}" srcOrd="1" destOrd="0" presId="urn:microsoft.com/office/officeart/2005/8/layout/hierarchy2"/>
    <dgm:cxn modelId="{1C0953D6-4630-48D3-9214-50066E2B03EF}" type="presOf" srcId="{BE65F189-F680-4962-B9AA-7D8E7B152584}" destId="{02DE252A-BB39-4F8E-ABF5-4A72B7F1C029}" srcOrd="0" destOrd="0" presId="urn:microsoft.com/office/officeart/2005/8/layout/hierarchy2"/>
    <dgm:cxn modelId="{C7D67ADE-42C8-4F86-A3F4-046C6330F9BA}" type="presOf" srcId="{B309C854-84AB-4C0B-A03F-5E32410CCA4C}" destId="{6DDBEF9D-6DB4-4F2A-B9EC-5759CFED7D3C}" srcOrd="0" destOrd="0" presId="urn:microsoft.com/office/officeart/2005/8/layout/hierarchy2"/>
    <dgm:cxn modelId="{490B87E9-3DFB-4058-A652-A45C7B5509C6}" type="presOf" srcId="{758A8B6C-AEA6-4FFB-A3DC-0C6E6A6980B3}" destId="{71764209-FE2E-481B-9A47-512476A26FA0}" srcOrd="1" destOrd="0" presId="urn:microsoft.com/office/officeart/2005/8/layout/hierarchy2"/>
    <dgm:cxn modelId="{3F3E83F7-3C91-4ECA-90E1-09E3BD68BA4F}" srcId="{43A142F6-83EA-4242-8935-E47E37E25CEF}" destId="{6B47255F-7D54-4CDC-8285-4246BE10B8F3}" srcOrd="0" destOrd="0" parTransId="{F388DE69-6D2E-4A30-8A21-DF71BE472565}" sibTransId="{0329613F-2E55-4DC7-BE83-D861F5884913}"/>
    <dgm:cxn modelId="{06E77539-0104-47C9-8CFC-C3AB5BBF2AC8}" type="presParOf" srcId="{44039AF5-23DB-2B46-AC38-E5B89C824BC8}" destId="{C90B10E7-B947-4322-8993-472CBD244D29}" srcOrd="0" destOrd="0" presId="urn:microsoft.com/office/officeart/2005/8/layout/hierarchy2"/>
    <dgm:cxn modelId="{C885C6A1-77A8-4D2A-8AAE-3EAEF0AF6CF4}" type="presParOf" srcId="{C90B10E7-B947-4322-8993-472CBD244D29}" destId="{6DDBEF9D-6DB4-4F2A-B9EC-5759CFED7D3C}" srcOrd="0" destOrd="0" presId="urn:microsoft.com/office/officeart/2005/8/layout/hierarchy2"/>
    <dgm:cxn modelId="{C9F7F950-D67E-4DCD-9962-05D409AB49A6}" type="presParOf" srcId="{C90B10E7-B947-4322-8993-472CBD244D29}" destId="{CF23756F-13DF-4F3B-998C-FAE8DA4BF182}" srcOrd="1" destOrd="0" presId="urn:microsoft.com/office/officeart/2005/8/layout/hierarchy2"/>
    <dgm:cxn modelId="{37C9E724-87E5-49AA-BD57-91016D119B8B}" type="presParOf" srcId="{CF23756F-13DF-4F3B-998C-FAE8DA4BF182}" destId="{CE12A708-6CC0-4698-AE0D-B679BF405CEB}" srcOrd="0" destOrd="0" presId="urn:microsoft.com/office/officeart/2005/8/layout/hierarchy2"/>
    <dgm:cxn modelId="{72EC08AF-9513-4EB9-9B75-2D59E03933A0}" type="presParOf" srcId="{CE12A708-6CC0-4698-AE0D-B679BF405CEB}" destId="{10D0E6DA-062A-4C2D-AF71-F12ECB1BF36E}" srcOrd="0" destOrd="0" presId="urn:microsoft.com/office/officeart/2005/8/layout/hierarchy2"/>
    <dgm:cxn modelId="{C3F410A7-DFDD-42C2-B0F5-F680AD864E4A}" type="presParOf" srcId="{CF23756F-13DF-4F3B-998C-FAE8DA4BF182}" destId="{1846797D-4262-4FC0-AE5E-B156DF65366D}" srcOrd="1" destOrd="0" presId="urn:microsoft.com/office/officeart/2005/8/layout/hierarchy2"/>
    <dgm:cxn modelId="{9D1F666C-1EF1-4986-8BE1-FCB777AAAF57}" type="presParOf" srcId="{1846797D-4262-4FC0-AE5E-B156DF65366D}" destId="{6738B3A3-BC90-42A4-836E-F473BF450906}" srcOrd="0" destOrd="0" presId="urn:microsoft.com/office/officeart/2005/8/layout/hierarchy2"/>
    <dgm:cxn modelId="{450D4300-5F71-40B1-A051-04BAC1CD85D4}" type="presParOf" srcId="{1846797D-4262-4FC0-AE5E-B156DF65366D}" destId="{03621F1B-6E03-4E41-B907-77BBF16706CC}" srcOrd="1" destOrd="0" presId="urn:microsoft.com/office/officeart/2005/8/layout/hierarchy2"/>
    <dgm:cxn modelId="{C33DAB40-AADE-4550-9173-DC8C56E4933B}" type="presParOf" srcId="{03621F1B-6E03-4E41-B907-77BBF16706CC}" destId="{300D6F0A-3134-4D89-97F0-19C3E269C406}" srcOrd="0" destOrd="0" presId="urn:microsoft.com/office/officeart/2005/8/layout/hierarchy2"/>
    <dgm:cxn modelId="{11C6739C-7918-4065-9B84-08F22B673BAF}" type="presParOf" srcId="{300D6F0A-3134-4D89-97F0-19C3E269C406}" destId="{71764209-FE2E-481B-9A47-512476A26FA0}" srcOrd="0" destOrd="0" presId="urn:microsoft.com/office/officeart/2005/8/layout/hierarchy2"/>
    <dgm:cxn modelId="{BCD6D93E-D7F5-4C89-841A-F20D8E654760}" type="presParOf" srcId="{03621F1B-6E03-4E41-B907-77BBF16706CC}" destId="{6F604647-7644-4AF4-BD68-70B7563F11CA}" srcOrd="1" destOrd="0" presId="urn:microsoft.com/office/officeart/2005/8/layout/hierarchy2"/>
    <dgm:cxn modelId="{4D19DF89-13B0-4EE3-B68A-3C61B39CBEC6}" type="presParOf" srcId="{6F604647-7644-4AF4-BD68-70B7563F11CA}" destId="{799C5D26-82B0-4CE9-851A-56C5A35D4009}" srcOrd="0" destOrd="0" presId="urn:microsoft.com/office/officeart/2005/8/layout/hierarchy2"/>
    <dgm:cxn modelId="{39C89935-EAC7-4047-989B-5FAF34C66266}" type="presParOf" srcId="{6F604647-7644-4AF4-BD68-70B7563F11CA}" destId="{0F73F205-1638-496F-BA23-05CF390330E0}" srcOrd="1" destOrd="0" presId="urn:microsoft.com/office/officeart/2005/8/layout/hierarchy2"/>
    <dgm:cxn modelId="{28AB06B0-8038-409F-AAA9-3804AA8BFEB6}" type="presParOf" srcId="{CF23756F-13DF-4F3B-998C-FAE8DA4BF182}" destId="{02DE252A-BB39-4F8E-ABF5-4A72B7F1C029}" srcOrd="2" destOrd="0" presId="urn:microsoft.com/office/officeart/2005/8/layout/hierarchy2"/>
    <dgm:cxn modelId="{91FE950B-9C18-4A08-B3DF-C89577195370}" type="presParOf" srcId="{02DE252A-BB39-4F8E-ABF5-4A72B7F1C029}" destId="{F360C58E-85F6-4BE3-B2AD-4B86ED5721B6}" srcOrd="0" destOrd="0" presId="urn:microsoft.com/office/officeart/2005/8/layout/hierarchy2"/>
    <dgm:cxn modelId="{82106360-6E3C-4163-AF73-44D0B0C231E9}" type="presParOf" srcId="{CF23756F-13DF-4F3B-998C-FAE8DA4BF182}" destId="{CB556839-BEF4-4748-BBC7-AFF19DDC1BAD}" srcOrd="3" destOrd="0" presId="urn:microsoft.com/office/officeart/2005/8/layout/hierarchy2"/>
    <dgm:cxn modelId="{11894481-269A-4ACF-A25B-B083F74EF32B}" type="presParOf" srcId="{CB556839-BEF4-4748-BBC7-AFF19DDC1BAD}" destId="{19A05EAD-1E4D-4AEE-9CAE-2558FEF9CB1B}" srcOrd="0" destOrd="0" presId="urn:microsoft.com/office/officeart/2005/8/layout/hierarchy2"/>
    <dgm:cxn modelId="{B72E486D-51C5-4260-A8B4-26D2FE880D9C}" type="presParOf" srcId="{CB556839-BEF4-4748-BBC7-AFF19DDC1BAD}" destId="{D8A58057-5CF8-4057-8231-E308C735789C}" srcOrd="1" destOrd="0" presId="urn:microsoft.com/office/officeart/2005/8/layout/hierarchy2"/>
    <dgm:cxn modelId="{7A831383-72A9-4605-8C5F-9AEA42EE5C24}" type="presParOf" srcId="{D8A58057-5CF8-4057-8231-E308C735789C}" destId="{C9BC352E-E80D-4107-91E1-78C34A631395}" srcOrd="0" destOrd="0" presId="urn:microsoft.com/office/officeart/2005/8/layout/hierarchy2"/>
    <dgm:cxn modelId="{FD73AC10-D078-4A99-B8F6-9356F902AB59}" type="presParOf" srcId="{C9BC352E-E80D-4107-91E1-78C34A631395}" destId="{72C88224-BE36-4D1C-9B76-E078A74C9A3A}" srcOrd="0" destOrd="0" presId="urn:microsoft.com/office/officeart/2005/8/layout/hierarchy2"/>
    <dgm:cxn modelId="{D10473C4-E24D-4B0D-8BC7-9EF86DEC5C86}" type="presParOf" srcId="{D8A58057-5CF8-4057-8231-E308C735789C}" destId="{41DB7E4C-F1FC-48A0-9D5D-3C988256BFD8}" srcOrd="1" destOrd="0" presId="urn:microsoft.com/office/officeart/2005/8/layout/hierarchy2"/>
    <dgm:cxn modelId="{6E8D3AD5-370A-4604-8F4D-E522D5DEB01A}" type="presParOf" srcId="{41DB7E4C-F1FC-48A0-9D5D-3C988256BFD8}" destId="{70B6DC16-4395-4C87-A839-A278B6187D4E}" srcOrd="0" destOrd="0" presId="urn:microsoft.com/office/officeart/2005/8/layout/hierarchy2"/>
    <dgm:cxn modelId="{DA147C1F-2CA5-42CB-9DF6-3073484BCA76}" type="presParOf" srcId="{41DB7E4C-F1FC-48A0-9D5D-3C988256BFD8}" destId="{F9C34DCB-F4D0-4059-80E3-98592A8D4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verify()</a:t>
          </a:r>
        </a:p>
      </dsp:txBody>
      <dsp:txXfrm>
        <a:off x="1485059" y="1634040"/>
        <a:ext cx="1018988" cy="494121"/>
      </dsp:txXfrm>
    </dsp:sp>
    <dsp:sp modelId="{B6AA3861-BCC0-154C-B6C6-21F6CC88B63E}">
      <dsp:nvSpPr>
        <dsp:cNvPr id="0" name=""/>
        <dsp:cNvSpPr/>
      </dsp:nvSpPr>
      <dsp:spPr>
        <a:xfrm rot="19457599">
          <a:off x="2470817" y="1718577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1717273"/>
        <a:ext cx="25855" cy="25855"/>
      </dsp:txXfrm>
    </dsp:sp>
    <dsp:sp modelId="{8925F3EF-1F8C-F640-8E25-89965AD2E1B4}">
      <dsp:nvSpPr>
        <dsp:cNvPr id="0" name=""/>
        <dsp:cNvSpPr/>
      </dsp:nvSpPr>
      <dsp:spPr>
        <a:xfrm>
          <a:off x="2939314" y="1316868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writes "received"</a:t>
          </a:r>
        </a:p>
      </dsp:txBody>
      <dsp:txXfrm>
        <a:off x="2954687" y="1332241"/>
        <a:ext cx="1018988" cy="494121"/>
      </dsp:txXfrm>
    </dsp:sp>
    <dsp:sp modelId="{B24D0AD4-A4B8-E348-BD8A-2D9199D48FCD}">
      <dsp:nvSpPr>
        <dsp:cNvPr id="0" name=""/>
        <dsp:cNvSpPr/>
      </dsp:nvSpPr>
      <dsp:spPr>
        <a:xfrm rot="2142401">
          <a:off x="2470817" y="2020376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2019072"/>
        <a:ext cx="25855" cy="25855"/>
      </dsp:txXfrm>
    </dsp:sp>
    <dsp:sp modelId="{4CB3342C-C675-CC47-A31B-4BD9BEBC6B9C}">
      <dsp:nvSpPr>
        <dsp:cNvPr id="0" name=""/>
        <dsp:cNvSpPr/>
      </dsp:nvSpPr>
      <dsp:spPr>
        <a:xfrm>
          <a:off x="2939314" y="1920465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reads "approved"</a:t>
          </a:r>
        </a:p>
      </dsp:txBody>
      <dsp:txXfrm>
        <a:off x="2954687" y="1935838"/>
        <a:ext cx="1018988" cy="494121"/>
      </dsp:txXfrm>
    </dsp:sp>
    <dsp:sp modelId="{97590E42-D87C-C941-BCCA-E53313DAE4CE}">
      <dsp:nvSpPr>
        <dsp:cNvPr id="0" name=""/>
        <dsp:cNvSpPr/>
      </dsp:nvSpPr>
      <dsp:spPr>
        <a:xfrm rot="19497088">
          <a:off x="3943202" y="2026084"/>
          <a:ext cx="50565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0565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83388" y="2025066"/>
        <a:ext cx="25282" cy="25282"/>
      </dsp:txXfrm>
    </dsp:sp>
    <dsp:sp modelId="{980EDC71-F48F-BC46-A311-0ACEC9141476}">
      <dsp:nvSpPr>
        <dsp:cNvPr id="0" name=""/>
        <dsp:cNvSpPr/>
      </dsp:nvSpPr>
      <dsp:spPr>
        <a:xfrm>
          <a:off x="4403011" y="1630082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Same?</a:t>
          </a:r>
        </a:p>
      </dsp:txBody>
      <dsp:txXfrm>
        <a:off x="4418384" y="1645455"/>
        <a:ext cx="1062961" cy="494121"/>
      </dsp:txXfrm>
    </dsp:sp>
    <dsp:sp modelId="{E67D552E-4341-B441-B76F-FE543604A2CF}">
      <dsp:nvSpPr>
        <dsp:cNvPr id="0" name=""/>
        <dsp:cNvSpPr/>
      </dsp:nvSpPr>
      <dsp:spPr>
        <a:xfrm rot="19457599">
          <a:off x="5448115" y="1729993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1728689"/>
        <a:ext cx="25855" cy="25855"/>
      </dsp:txXfrm>
    </dsp:sp>
    <dsp:sp modelId="{07981B4F-2411-F34C-9F84-A01311338122}">
      <dsp:nvSpPr>
        <dsp:cNvPr id="0" name=""/>
        <dsp:cNvSpPr/>
      </dsp:nvSpPr>
      <dsp:spPr>
        <a:xfrm>
          <a:off x="5916613" y="1328284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Pass</a:t>
          </a:r>
        </a:p>
      </dsp:txBody>
      <dsp:txXfrm>
        <a:off x="5931986" y="1343657"/>
        <a:ext cx="1018988" cy="494121"/>
      </dsp:txXfrm>
    </dsp:sp>
    <dsp:sp modelId="{1227EE75-BD55-E741-8D53-DA3379B65EC8}">
      <dsp:nvSpPr>
        <dsp:cNvPr id="0" name=""/>
        <dsp:cNvSpPr/>
      </dsp:nvSpPr>
      <dsp:spPr>
        <a:xfrm rot="2142401">
          <a:off x="5448115" y="2031792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2030488"/>
        <a:ext cx="25855" cy="25855"/>
      </dsp:txXfrm>
    </dsp:sp>
    <dsp:sp modelId="{326B1C46-80B0-A24F-9915-535D43D27DC4}">
      <dsp:nvSpPr>
        <dsp:cNvPr id="0" name=""/>
        <dsp:cNvSpPr/>
      </dsp:nvSpPr>
      <dsp:spPr>
        <a:xfrm>
          <a:off x="5916613" y="193188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Fail</a:t>
          </a:r>
        </a:p>
      </dsp:txBody>
      <dsp:txXfrm>
        <a:off x="5931986" y="1947254"/>
        <a:ext cx="1018988" cy="494121"/>
      </dsp:txXfrm>
    </dsp:sp>
    <dsp:sp modelId="{C5F8B07A-FBE4-994C-BE29-7AD17FB7E15C}">
      <dsp:nvSpPr>
        <dsp:cNvPr id="0" name=""/>
        <dsp:cNvSpPr/>
      </dsp:nvSpPr>
      <dsp:spPr>
        <a:xfrm>
          <a:off x="6966347" y="2182691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65796" y="2183817"/>
        <a:ext cx="20994" cy="20994"/>
      </dsp:txXfrm>
    </dsp:sp>
    <dsp:sp modelId="{D25056A6-F3E7-F04F-9956-8FF709E30DF3}">
      <dsp:nvSpPr>
        <dsp:cNvPr id="0" name=""/>
        <dsp:cNvSpPr/>
      </dsp:nvSpPr>
      <dsp:spPr>
        <a:xfrm>
          <a:off x="7386241" y="1931881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Reporter</a:t>
          </a:r>
        </a:p>
      </dsp:txBody>
      <dsp:txXfrm>
        <a:off x="7401614" y="1947254"/>
        <a:ext cx="1073322" cy="494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EF9D-6DB4-4F2A-B9EC-5759CFED7D3C}">
      <dsp:nvSpPr>
        <dsp:cNvPr id="0" name=""/>
        <dsp:cNvSpPr/>
      </dsp:nvSpPr>
      <dsp:spPr>
        <a:xfrm>
          <a:off x="0" y="892770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Fail</a:t>
          </a:r>
        </a:p>
      </dsp:txBody>
      <dsp:txXfrm>
        <a:off x="25240" y="918010"/>
        <a:ext cx="1673060" cy="811290"/>
      </dsp:txXfrm>
    </dsp:sp>
    <dsp:sp modelId="{CE12A708-6CC0-4698-AE0D-B679BF405CEB}">
      <dsp:nvSpPr>
        <dsp:cNvPr id="0" name=""/>
        <dsp:cNvSpPr/>
      </dsp:nvSpPr>
      <dsp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8422" y="1096542"/>
        <a:ext cx="40233" cy="40233"/>
      </dsp:txXfrm>
    </dsp:sp>
    <dsp:sp modelId="{6738B3A3-BC90-42A4-836E-F473BF450906}">
      <dsp:nvSpPr>
        <dsp:cNvPr id="0" name=""/>
        <dsp:cNvSpPr/>
      </dsp:nvSpPr>
      <dsp:spPr>
        <a:xfrm>
          <a:off x="2413538" y="478776"/>
          <a:ext cx="1723540" cy="86177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Improvement</a:t>
          </a:r>
        </a:p>
      </dsp:txBody>
      <dsp:txXfrm>
        <a:off x="2438778" y="504016"/>
        <a:ext cx="1673060" cy="811290"/>
      </dsp:txXfrm>
    </dsp:sp>
    <dsp:sp modelId="{300D6F0A-3134-4D89-97F0-19C3E269C406}">
      <dsp:nvSpPr>
        <dsp:cNvPr id="0" name=""/>
        <dsp:cNvSpPr/>
      </dsp:nvSpPr>
      <dsp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892426"/>
        <a:ext cx="34470" cy="34470"/>
      </dsp:txXfrm>
    </dsp:sp>
    <dsp:sp modelId="{799C5D26-82B0-4CE9-851A-56C5A35D4009}">
      <dsp:nvSpPr>
        <dsp:cNvPr id="0" name=""/>
        <dsp:cNvSpPr/>
      </dsp:nvSpPr>
      <dsp:spPr>
        <a:xfrm>
          <a:off x="4826494" y="478776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test</a:t>
          </a:r>
        </a:p>
      </dsp:txBody>
      <dsp:txXfrm>
        <a:off x="4851734" y="504016"/>
        <a:ext cx="1673060" cy="811290"/>
      </dsp:txXfrm>
    </dsp:sp>
    <dsp:sp modelId="{02DE252A-BB39-4F8E-ABF5-4A72B7F1C029}">
      <dsp:nvSpPr>
        <dsp:cNvPr id="0" name=""/>
        <dsp:cNvSpPr/>
      </dsp:nvSpPr>
      <dsp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6052" y="1589689"/>
        <a:ext cx="44974" cy="44974"/>
      </dsp:txXfrm>
    </dsp:sp>
    <dsp:sp modelId="{19A05EAD-1E4D-4AEE-9CAE-2558FEF9CB1B}">
      <dsp:nvSpPr>
        <dsp:cNvPr id="0" name=""/>
        <dsp:cNvSpPr/>
      </dsp:nvSpPr>
      <dsp:spPr>
        <a:xfrm>
          <a:off x="2413538" y="1469812"/>
          <a:ext cx="1723540" cy="86177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Bug</a:t>
          </a:r>
        </a:p>
      </dsp:txBody>
      <dsp:txXfrm>
        <a:off x="2438778" y="1495052"/>
        <a:ext cx="1673060" cy="811290"/>
      </dsp:txXfrm>
    </dsp:sp>
    <dsp:sp modelId="{C9BC352E-E80D-4107-91E1-78C34A631395}">
      <dsp:nvSpPr>
        <dsp:cNvPr id="0" name=""/>
        <dsp:cNvSpPr/>
      </dsp:nvSpPr>
      <dsp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1883461"/>
        <a:ext cx="34470" cy="34470"/>
      </dsp:txXfrm>
    </dsp:sp>
    <dsp:sp modelId="{70B6DC16-4395-4C87-A839-A278B6187D4E}">
      <dsp:nvSpPr>
        <dsp:cNvPr id="0" name=""/>
        <dsp:cNvSpPr/>
      </dsp:nvSpPr>
      <dsp:spPr>
        <a:xfrm>
          <a:off x="4826494" y="1469812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code</a:t>
          </a:r>
        </a:p>
      </dsp:txBody>
      <dsp:txXfrm>
        <a:off x="4851734" y="1495052"/>
        <a:ext cx="1673060" cy="81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Printer takes the object you are testing and converts it to string</a:t>
            </a:r>
          </a:p>
          <a:p>
            <a:r>
              <a:rPr lang="en-GB" dirty="0"/>
              <a:t>Thanks to Emily for the word Printer</a:t>
            </a:r>
          </a:p>
          <a:p>
            <a:r>
              <a:rPr lang="en-GB" dirty="0"/>
              <a:t>More about the design of printers…</a:t>
            </a:r>
          </a:p>
        </p:txBody>
      </p:sp>
    </p:spTree>
    <p:extLst>
      <p:ext uri="{BB962C8B-B14F-4D97-AF65-F5344CB8AC3E}">
        <p14:creationId xmlns:p14="http://schemas.microsoft.com/office/powerpoint/2010/main" val="297960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Design: We want our printing to make it easy to understand differences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want something that reminds us of what was on the whiteboard</a:t>
            </a:r>
          </a:p>
          <a:p>
            <a:r>
              <a:rPr lang="en-GB" dirty="0"/>
              <a:t>Approved output persists – whiteboard disappears</a:t>
            </a:r>
          </a:p>
        </p:txBody>
      </p:sp>
    </p:spTree>
    <p:extLst>
      <p:ext uri="{BB962C8B-B14F-4D97-AF65-F5344CB8AC3E}">
        <p14:creationId xmlns:p14="http://schemas.microsoft.com/office/powerpoint/2010/main" val="2934104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Now we can start thinking about granularity and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Showing inputs helps to show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helps to see what’s changed with granularity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see some of the specification here</a:t>
            </a:r>
          </a:p>
          <a:p>
            <a:r>
              <a:rPr lang="en-GB" dirty="0"/>
              <a:t>6 groupings</a:t>
            </a:r>
          </a:p>
          <a:p>
            <a:r>
              <a:rPr lang="en-GB" dirty="0"/>
              <a:t>We are using 6 different input values for these 12 functions</a:t>
            </a:r>
          </a:p>
        </p:txBody>
      </p:sp>
    </p:spTree>
    <p:extLst>
      <p:ext uri="{BB962C8B-B14F-4D97-AF65-F5344CB8AC3E}">
        <p14:creationId xmlns:p14="http://schemas.microsoft.com/office/powerpoint/2010/main" val="59429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see some of the specification here</a:t>
            </a:r>
          </a:p>
          <a:p>
            <a:r>
              <a:rPr lang="en-GB" dirty="0"/>
              <a:t>6 groupings</a:t>
            </a:r>
          </a:p>
          <a:p>
            <a:r>
              <a:rPr lang="en-GB" dirty="0"/>
              <a:t>We are using 6 different input values for these 12 functions</a:t>
            </a:r>
          </a:p>
        </p:txBody>
      </p:sp>
    </p:spTree>
    <p:extLst>
      <p:ext uri="{BB962C8B-B14F-4D97-AF65-F5344CB8AC3E}">
        <p14:creationId xmlns:p14="http://schemas.microsoft.com/office/powerpoint/2010/main" val="386756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see some of the specification here</a:t>
            </a:r>
          </a:p>
          <a:p>
            <a:r>
              <a:rPr lang="en-GB" dirty="0"/>
              <a:t>6 groupings</a:t>
            </a:r>
          </a:p>
          <a:p>
            <a:r>
              <a:rPr lang="en-GB" dirty="0"/>
              <a:t>We are using 6 different input values for these 12 functions</a:t>
            </a:r>
          </a:p>
        </p:txBody>
      </p:sp>
    </p:spTree>
    <p:extLst>
      <p:ext uri="{BB962C8B-B14F-4D97-AF65-F5344CB8AC3E}">
        <p14:creationId xmlns:p14="http://schemas.microsoft.com/office/powerpoint/2010/main" val="2109897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we visualise the story?</a:t>
            </a:r>
          </a:p>
        </p:txBody>
      </p:sp>
    </p:spTree>
    <p:extLst>
      <p:ext uri="{BB962C8B-B14F-4D97-AF65-F5344CB8AC3E}">
        <p14:creationId xmlns:p14="http://schemas.microsoft.com/office/powerpoint/2010/main" val="84905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193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80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Before, we did new stuff, new stuff… we are now doing the same thing many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 explanation of parts of a unit test</a:t>
            </a:r>
          </a:p>
        </p:txBody>
      </p:sp>
    </p:spTree>
    <p:extLst>
      <p:ext uri="{BB962C8B-B14F-4D97-AF65-F5344CB8AC3E}">
        <p14:creationId xmlns:p14="http://schemas.microsoft.com/office/powerpoint/2010/main" val="267323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BDD parts (Behaviour Driven Development)</a:t>
            </a:r>
          </a:p>
          <a:p>
            <a:r>
              <a:rPr lang="en-GB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395293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everything has all 3 parts</a:t>
            </a:r>
          </a:p>
          <a:p>
            <a:r>
              <a:rPr lang="en-GB" dirty="0"/>
              <a:t>Though Assert is required!</a:t>
            </a:r>
          </a:p>
        </p:txBody>
      </p:sp>
    </p:spTree>
    <p:extLst>
      <p:ext uri="{BB962C8B-B14F-4D97-AF65-F5344CB8AC3E}">
        <p14:creationId xmlns:p14="http://schemas.microsoft.com/office/powerpoint/2010/main" val="2652009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must have at least an arrange or an act.</a:t>
            </a:r>
          </a:p>
          <a:p>
            <a:r>
              <a:rPr lang="en-GB" dirty="0"/>
              <a:t>Can’t just have an assert.</a:t>
            </a:r>
          </a:p>
        </p:txBody>
      </p:sp>
    </p:spTree>
    <p:extLst>
      <p:ext uri="{BB962C8B-B14F-4D97-AF65-F5344CB8AC3E}">
        <p14:creationId xmlns:p14="http://schemas.microsoft.com/office/powerpoint/2010/main" val="1382610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1755848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actually happening with Approvals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36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test failure</a:t>
            </a:r>
          </a:p>
          <a:p>
            <a:r>
              <a:rPr lang="en-US" dirty="0"/>
              <a:t>The code has been improved</a:t>
            </a:r>
          </a:p>
          <a:p>
            <a:r>
              <a:rPr lang="en-US" dirty="0"/>
              <a:t>You have introduced a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47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this exercise by yourself, on your own computer</a:t>
            </a:r>
          </a:p>
          <a:p>
            <a:pPr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Take notes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around printing</a:t>
            </a:r>
          </a:p>
          <a:p>
            <a:pPr lvl="1"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Existing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What did you find to display data as text?</a:t>
            </a:r>
          </a:p>
          <a:p>
            <a:pPr lvl="1"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Which objects would benefit from a printer?</a:t>
            </a:r>
          </a:p>
          <a:p>
            <a:pPr lvl="1"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Ideas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What would the printer output be like?</a:t>
            </a:r>
          </a:p>
          <a:p>
            <a:pPr rtl="0"/>
            <a:r>
              <a:rPr lang="en-GB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We’ll compare notes next week...</a:t>
            </a:r>
            <a:endParaRPr lang="en-GB" b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31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locking – limited info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can we make the output more helpful if there is a failure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a whole bunch of inputs at once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Cross product of combinations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9/14/20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9/14/20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30AED2-E1D5-D940-B8DF-4C719F98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73" y="1754830"/>
            <a:ext cx="2174798" cy="28656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DD25CB-D54A-CA44-8F9D-0C4A1FF8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Printers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0311C-56B7-0E46-BB64-087C548EF7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32BE-3E29-044B-8393-EEA55806E16F}"/>
              </a:ext>
            </a:extLst>
          </p:cNvPr>
          <p:cNvSpPr txBox="1"/>
          <p:nvPr/>
        </p:nvSpPr>
        <p:spPr>
          <a:xfrm>
            <a:off x="5773164" y="4778501"/>
            <a:ext cx="15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dk2"/>
                </a:solidFill>
                <a:latin typeface="Dosis ExtraLight"/>
                <a:sym typeface="Dosis ExtraLight"/>
              </a:rPr>
              <a:t>Image by Emily Bache</a:t>
            </a:r>
          </a:p>
        </p:txBody>
      </p:sp>
    </p:spTree>
    <p:extLst>
      <p:ext uri="{BB962C8B-B14F-4D97-AF65-F5344CB8AC3E}">
        <p14:creationId xmlns:p14="http://schemas.microsoft.com/office/powerpoint/2010/main" val="314203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228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Show the Data,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Show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52049-43AB-4049-8D15-DC25A4061A97}"/>
              </a:ext>
            </a:extLst>
          </p:cNvPr>
          <p:cNvSpPr txBox="1">
            <a:spLocks/>
          </p:cNvSpPr>
          <p:nvPr/>
        </p:nvSpPr>
        <p:spPr>
          <a:xfrm>
            <a:off x="552773" y="3661579"/>
            <a:ext cx="5431408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Edward Tufte</a:t>
            </a:r>
            <a:br>
              <a:rPr lang="en-GB" dirty="0"/>
            </a:br>
            <a:r>
              <a:rPr lang="en-GB" sz="1000" dirty="0"/>
              <a:t>(Author of “</a:t>
            </a:r>
            <a:r>
              <a:rPr lang="en-US" sz="1000" dirty="0"/>
              <a:t>The Visual Display of Quantitative Information”</a:t>
            </a:r>
            <a:r>
              <a:rPr lang="en-GB" sz="10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AABDDD-FA85-D145-B2B5-B8BB8A25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30" y="3715686"/>
            <a:ext cx="1097385" cy="796797"/>
          </a:xfrm>
          <a:prstGeom prst="rect">
            <a:avLst/>
          </a:prstGeom>
          <a:noFill/>
          <a:ln>
            <a:solidFill>
              <a:srgbClr val="80BFB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rved Down Arrow 69"/>
          <p:cNvSpPr/>
          <p:nvPr/>
        </p:nvSpPr>
        <p:spPr bwMode="auto">
          <a:xfrm rot="16200000">
            <a:off x="1975038" y="2384961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Curved Down Arrow 70"/>
          <p:cNvSpPr/>
          <p:nvPr/>
        </p:nvSpPr>
        <p:spPr bwMode="auto">
          <a:xfrm rot="5400000">
            <a:off x="4943704" y="2384962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Curved Down Arrow 71"/>
          <p:cNvSpPr/>
          <p:nvPr/>
        </p:nvSpPr>
        <p:spPr bwMode="auto">
          <a:xfrm>
            <a:off x="3466927" y="913338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6400" y="1428750"/>
            <a:ext cx="11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English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6080" y="382016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/>
              <a:t>Code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3867150"/>
            <a:ext cx="7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Result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33600" y="1442273"/>
            <a:ext cx="129540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Whiteboard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066800" y="209550"/>
            <a:ext cx="1010652" cy="2101516"/>
            <a:chOff x="635115" y="-227609"/>
            <a:chExt cx="1010652" cy="2101516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5715000" y="666750"/>
            <a:ext cx="26669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Create side (0,0) – (3,4)</a:t>
            </a:r>
          </a:p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Verify length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86819" y="4539049"/>
            <a:ext cx="412326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kern="1200" dirty="0">
                <a:latin typeface="Consolas" panose="020B0609020204030204" pitchFamily="49" charset="0"/>
              </a:rPr>
              <a:t>Side s = new Side(0,0,3,4);</a:t>
            </a:r>
          </a:p>
          <a:p>
            <a:r>
              <a:rPr lang="en-US" sz="1200" kern="1200" dirty="0">
                <a:latin typeface="Consolas" panose="020B0609020204030204" pitchFamily="49" charset="0"/>
              </a:rPr>
              <a:t>Approvals.Verify(s + " length = " +s.Length);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1000" y="4400550"/>
            <a:ext cx="29886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latin typeface="Consolas" panose="020B0609020204030204" pitchFamily="49" charset="0"/>
              </a:rPr>
              <a:t>Side (0,0) – (3,4) </a:t>
            </a:r>
            <a:r>
              <a:rPr lang="en-US" sz="1200" dirty="0">
                <a:latin typeface="Consolas" panose="020B0609020204030204" pitchFamily="49" charset="0"/>
              </a:rPr>
              <a:t>l</a:t>
            </a:r>
            <a:r>
              <a:rPr lang="en-US" sz="1200" b="0" kern="1200" dirty="0">
                <a:latin typeface="Consolas" panose="020B0609020204030204" pitchFamily="49" charset="0"/>
              </a:rPr>
              <a:t>ength = 5</a:t>
            </a:r>
          </a:p>
        </p:txBody>
      </p:sp>
      <p:sp>
        <p:nvSpPr>
          <p:cNvPr id="89" name="Curved Down Arrow 88"/>
          <p:cNvSpPr/>
          <p:nvPr/>
        </p:nvSpPr>
        <p:spPr bwMode="auto">
          <a:xfrm rot="10800000">
            <a:off x="3442867" y="3769457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495550"/>
            <a:ext cx="268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136130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Telling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2C9804-5E43-44FE-88DF-2757B80F660C}"/>
              </a:ext>
            </a:extLst>
          </p:cNvPr>
          <p:cNvSpPr/>
          <p:nvPr/>
        </p:nvSpPr>
        <p:spPr>
          <a:xfrm>
            <a:off x="501112" y="1700153"/>
            <a:ext cx="1335062" cy="13232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15A025-4790-4E6B-AF15-A5D4737B07C7}"/>
              </a:ext>
            </a:extLst>
          </p:cNvPr>
          <p:cNvSpPr/>
          <p:nvPr/>
        </p:nvSpPr>
        <p:spPr>
          <a:xfrm>
            <a:off x="2374901" y="2750574"/>
            <a:ext cx="279399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C88BF0-8F89-4C14-B1E8-C94564B4CE15}"/>
              </a:ext>
            </a:extLst>
          </p:cNvPr>
          <p:cNvSpPr/>
          <p:nvPr/>
        </p:nvSpPr>
        <p:spPr>
          <a:xfrm>
            <a:off x="2374901" y="1458012"/>
            <a:ext cx="285749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FE409E-CDB3-4522-A285-F34213FA5973}"/>
              </a:ext>
            </a:extLst>
          </p:cNvPr>
          <p:cNvSpPr/>
          <p:nvPr/>
        </p:nvSpPr>
        <p:spPr>
          <a:xfrm>
            <a:off x="4088682" y="2750574"/>
            <a:ext cx="272845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93176A-15FA-441B-87C6-1815E09BEAEB}"/>
              </a:ext>
            </a:extLst>
          </p:cNvPr>
          <p:cNvSpPr/>
          <p:nvPr/>
        </p:nvSpPr>
        <p:spPr>
          <a:xfrm>
            <a:off x="4019550" y="1465386"/>
            <a:ext cx="213237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3CC730-2B51-41AF-8576-F536AC47505D}"/>
              </a:ext>
            </a:extLst>
          </p:cNvPr>
          <p:cNvSpPr/>
          <p:nvPr/>
        </p:nvSpPr>
        <p:spPr>
          <a:xfrm>
            <a:off x="698500" y="3023420"/>
            <a:ext cx="201152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326BAD-441B-4FE2-8CB1-6DC4F0864788}"/>
              </a:ext>
            </a:extLst>
          </p:cNvPr>
          <p:cNvSpPr/>
          <p:nvPr/>
        </p:nvSpPr>
        <p:spPr>
          <a:xfrm>
            <a:off x="692151" y="1728834"/>
            <a:ext cx="317500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694BA0-9713-4E3A-B8AF-655173528D2C}"/>
              </a:ext>
            </a:extLst>
          </p:cNvPr>
          <p:cNvSpPr/>
          <p:nvPr/>
        </p:nvSpPr>
        <p:spPr>
          <a:xfrm>
            <a:off x="543232" y="1420761"/>
            <a:ext cx="1617407" cy="2163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Change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A450D5-7E80-4AE7-B535-93E7B3C0A5FF}"/>
              </a:ext>
            </a:extLst>
          </p:cNvPr>
          <p:cNvSpPr/>
          <p:nvPr/>
        </p:nvSpPr>
        <p:spPr>
          <a:xfrm>
            <a:off x="1045999" y="2394797"/>
            <a:ext cx="458951" cy="107103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675E2-78B9-4226-BF17-EE298B593195}"/>
              </a:ext>
            </a:extLst>
          </p:cNvPr>
          <p:cNvSpPr/>
          <p:nvPr/>
        </p:nvSpPr>
        <p:spPr>
          <a:xfrm>
            <a:off x="917755" y="3681779"/>
            <a:ext cx="491945" cy="94403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C38A85-D862-4A1A-97D0-EDAA1851F808}"/>
              </a:ext>
            </a:extLst>
          </p:cNvPr>
          <p:cNvSpPr/>
          <p:nvPr/>
        </p:nvSpPr>
        <p:spPr>
          <a:xfrm>
            <a:off x="2711451" y="2134448"/>
            <a:ext cx="414522" cy="87758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B660D-14CB-4629-9062-5E7C1A1315C8}"/>
              </a:ext>
            </a:extLst>
          </p:cNvPr>
          <p:cNvSpPr/>
          <p:nvPr/>
        </p:nvSpPr>
        <p:spPr>
          <a:xfrm>
            <a:off x="2711451" y="3410798"/>
            <a:ext cx="366676" cy="81998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1A9FD-9513-445A-8580-36AE1119FB22}"/>
              </a:ext>
            </a:extLst>
          </p:cNvPr>
          <p:cNvSpPr/>
          <p:nvPr/>
        </p:nvSpPr>
        <p:spPr>
          <a:xfrm>
            <a:off x="4428460" y="3410797"/>
            <a:ext cx="389512" cy="87315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4DF3A-CD58-4595-8B09-E86ECE126669}"/>
              </a:ext>
            </a:extLst>
          </p:cNvPr>
          <p:cNvSpPr/>
          <p:nvPr/>
        </p:nvSpPr>
        <p:spPr>
          <a:xfrm>
            <a:off x="4272865" y="2129628"/>
            <a:ext cx="405462" cy="97893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Change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B660D-14CB-4629-9062-5E7C1A1315C8}"/>
              </a:ext>
            </a:extLst>
          </p:cNvPr>
          <p:cNvSpPr/>
          <p:nvPr/>
        </p:nvSpPr>
        <p:spPr>
          <a:xfrm>
            <a:off x="4659719" y="3331351"/>
            <a:ext cx="337230" cy="7203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1A9FD-9513-445A-8580-36AE1119FB22}"/>
              </a:ext>
            </a:extLst>
          </p:cNvPr>
          <p:cNvSpPr/>
          <p:nvPr/>
        </p:nvSpPr>
        <p:spPr>
          <a:xfrm>
            <a:off x="4428460" y="2767529"/>
            <a:ext cx="462517" cy="555146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4DF3A-CD58-4595-8B09-E86ECE126669}"/>
              </a:ext>
            </a:extLst>
          </p:cNvPr>
          <p:cNvSpPr/>
          <p:nvPr/>
        </p:nvSpPr>
        <p:spPr>
          <a:xfrm>
            <a:off x="4396561" y="3420251"/>
            <a:ext cx="462517" cy="555146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BE64C5-E841-49C9-B195-DE95965B727B}"/>
              </a:ext>
            </a:extLst>
          </p:cNvPr>
          <p:cNvSpPr/>
          <p:nvPr/>
        </p:nvSpPr>
        <p:spPr>
          <a:xfrm>
            <a:off x="3667759" y="3840481"/>
            <a:ext cx="2516293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3CCBB-1393-4B95-B3C7-35B8D35CC279}"/>
              </a:ext>
            </a:extLst>
          </p:cNvPr>
          <p:cNvSpPr/>
          <p:nvPr/>
        </p:nvSpPr>
        <p:spPr>
          <a:xfrm>
            <a:off x="2953172" y="3002543"/>
            <a:ext cx="1198881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470AE-5BC1-459D-A077-36BD53EF36FB}"/>
              </a:ext>
            </a:extLst>
          </p:cNvPr>
          <p:cNvSpPr/>
          <p:nvPr/>
        </p:nvSpPr>
        <p:spPr>
          <a:xfrm>
            <a:off x="2187787" y="2549315"/>
            <a:ext cx="2722880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6F0713-8935-4279-A44D-FCE4667BC1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DFCB8-3A78-4C65-A4CF-4F51744DC720}"/>
              </a:ext>
            </a:extLst>
          </p:cNvPr>
          <p:cNvSpPr txBox="1"/>
          <p:nvPr/>
        </p:nvSpPr>
        <p:spPr>
          <a:xfrm>
            <a:off x="474133" y="1673875"/>
            <a:ext cx="70984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"Graphing"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6.28;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0.01)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Approvals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::verify(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withFileExtension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Google Shape;3978;p29">
            <a:extLst>
              <a:ext uri="{FF2B5EF4-FFF2-40B4-BE49-F238E27FC236}">
                <a16:creationId xmlns:a16="http://schemas.microsoft.com/office/drawing/2014/main" id="{D051704E-2129-424B-9CC8-D9A5D043BD19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4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89962-CFD4-42C7-88D5-2A8FB7CDE6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DEE5E-F491-4589-A6FB-4BDC554A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75" y="304377"/>
            <a:ext cx="4615917" cy="4534746"/>
          </a:xfrm>
          <a:prstGeom prst="rect">
            <a:avLst/>
          </a:prstGeom>
        </p:spPr>
      </p:pic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BAB20F07-97E4-4E61-A508-067062BEB3B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89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7EA5CE-35B4-4F9F-8D42-48D521B11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83" y="1364692"/>
            <a:ext cx="6243924" cy="31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3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1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30093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Go to 1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8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Wrote test for functional code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2391168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080753-FD51-48E2-9DD3-C11CD2D27C67}"/>
              </a:ext>
            </a:extLst>
          </p:cNvPr>
          <p:cNvSpPr/>
          <p:nvPr/>
        </p:nvSpPr>
        <p:spPr>
          <a:xfrm>
            <a:off x="1641552" y="3871381"/>
            <a:ext cx="2149098" cy="604441"/>
          </a:xfrm>
          <a:custGeom>
            <a:avLst/>
            <a:gdLst>
              <a:gd name="connsiteX0" fmla="*/ 0 w 2149098"/>
              <a:gd name="connsiteY0" fmla="*/ 10332 h 604441"/>
              <a:gd name="connsiteX1" fmla="*/ 1007390 w 2149098"/>
              <a:gd name="connsiteY1" fmla="*/ 604434 h 604441"/>
              <a:gd name="connsiteX2" fmla="*/ 2149098 w 2149098"/>
              <a:gd name="connsiteY2" fmla="*/ 0 h 6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098" h="604441">
                <a:moveTo>
                  <a:pt x="0" y="10332"/>
                </a:moveTo>
                <a:cubicBezTo>
                  <a:pt x="324603" y="308244"/>
                  <a:pt x="649207" y="606156"/>
                  <a:pt x="1007390" y="604434"/>
                </a:cubicBezTo>
                <a:cubicBezTo>
                  <a:pt x="1365573" y="602712"/>
                  <a:pt x="1947620" y="93851"/>
                  <a:pt x="2149098" y="0"/>
                </a:cubicBezTo>
              </a:path>
            </a:pathLst>
          </a:custGeom>
          <a:noFill/>
          <a:ln w="38100">
            <a:solidFill>
              <a:srgbClr val="0B87A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rgbClr val="80BF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365974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#1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#2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0914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7" y="1090507"/>
            <a:ext cx="6048586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Do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344950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13065"/>
              </p:ext>
            </p:extLst>
          </p:nvPr>
        </p:nvGraphicFramePr>
        <p:xfrm>
          <a:off x="323851" y="539750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Approvals::verify()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875CB2-58D2-0C4F-9E52-FF4E3A25E923}"/>
              </a:ext>
            </a:extLst>
          </p:cNvPr>
          <p:cNvCxnSpPr/>
          <p:nvPr/>
        </p:nvCxnSpPr>
        <p:spPr bwMode="auto">
          <a:xfrm>
            <a:off x="4314600" y="2127600"/>
            <a:ext cx="405000" cy="30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26019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442"/>
              </p:ext>
            </p:extLst>
          </p:nvPr>
        </p:nvGraphicFramePr>
        <p:xfrm>
          <a:off x="640596" y="1678983"/>
          <a:ext cx="6550617" cy="281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strike="sngStrike" dirty="0" err="1"/>
              <a:t>Fialure</a:t>
            </a:r>
            <a:r>
              <a:rPr lang="en-US" dirty="0"/>
              <a:t> </a:t>
            </a:r>
            <a:r>
              <a:rPr lang="en-US" strike="sngStrike" dirty="0" err="1"/>
              <a:t>Failuer</a:t>
            </a:r>
            <a:r>
              <a:rPr lang="en-US" dirty="0"/>
              <a:t> Change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08229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</a:t>
            </a:r>
            <a:r>
              <a:rPr lang="en-US" sz="3600" b="1">
                <a:solidFill>
                  <a:schemeClr val="tx1"/>
                </a:solidFill>
                <a:latin typeface="Calibri" charset="0"/>
              </a:rPr>
              <a:t>notes </a:t>
            </a:r>
            <a:r>
              <a:rPr lang="en-US" sz="3000">
                <a:solidFill>
                  <a:schemeClr val="tx1"/>
                </a:solidFill>
                <a:latin typeface="Calibri" charset="0"/>
              </a:rPr>
              <a:t>around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printing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3" y="3461978"/>
            <a:ext cx="100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Existing: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Classes: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55101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1976096" y="2266951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9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1609819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12372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4271350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5418977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656660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8" name="Google Shape;3980;p29">
            <a:extLst>
              <a:ext uri="{FF2B5EF4-FFF2-40B4-BE49-F238E27FC236}">
                <a16:creationId xmlns:a16="http://schemas.microsoft.com/office/drawing/2014/main" id="{B9A22417-505D-4C84-9C73-8A07E9457CAF}"/>
              </a:ext>
            </a:extLst>
          </p:cNvPr>
          <p:cNvCxnSpPr/>
          <p:nvPr/>
        </p:nvCxnSpPr>
        <p:spPr>
          <a:xfrm flipV="1">
            <a:off x="2792856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19" name="Google Shape;3980;p29">
            <a:extLst>
              <a:ext uri="{FF2B5EF4-FFF2-40B4-BE49-F238E27FC236}">
                <a16:creationId xmlns:a16="http://schemas.microsoft.com/office/drawing/2014/main" id="{B42B08A1-264B-49A2-9B64-15C8DD58A05F}"/>
              </a:ext>
            </a:extLst>
          </p:cNvPr>
          <p:cNvCxnSpPr/>
          <p:nvPr/>
        </p:nvCxnSpPr>
        <p:spPr>
          <a:xfrm flipV="1">
            <a:off x="3903568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0" name="Google Shape;3980;p29">
            <a:extLst>
              <a:ext uri="{FF2B5EF4-FFF2-40B4-BE49-F238E27FC236}">
                <a16:creationId xmlns:a16="http://schemas.microsoft.com/office/drawing/2014/main" id="{D0AE78D8-2678-4EFE-8735-BDD2E90E1CFF}"/>
              </a:ext>
            </a:extLst>
          </p:cNvPr>
          <p:cNvCxnSpPr/>
          <p:nvPr/>
        </p:nvCxnSpPr>
        <p:spPr>
          <a:xfrm flipV="1">
            <a:off x="5060775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1" name="Google Shape;3980;p29">
            <a:extLst>
              <a:ext uri="{FF2B5EF4-FFF2-40B4-BE49-F238E27FC236}">
                <a16:creationId xmlns:a16="http://schemas.microsoft.com/office/drawing/2014/main" id="{DEDF9A06-DD7C-4675-BFC9-4C9255FA1995}"/>
              </a:ext>
            </a:extLst>
          </p:cNvPr>
          <p:cNvCxnSpPr/>
          <p:nvPr/>
        </p:nvCxnSpPr>
        <p:spPr>
          <a:xfrm flipV="1">
            <a:off x="6217982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diamond" w="sm" len="sm"/>
          </a:ln>
        </p:spPr>
      </p:cxnSp>
    </p:spTree>
    <p:extLst>
      <p:ext uri="{BB962C8B-B14F-4D97-AF65-F5344CB8AC3E}">
        <p14:creationId xmlns:p14="http://schemas.microsoft.com/office/powerpoint/2010/main" val="417135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79" name="Google Shape;3979;p29"/>
          <p:cNvSpPr/>
          <p:nvPr/>
        </p:nvSpPr>
        <p:spPr>
          <a:xfrm>
            <a:off x="249556" y="251914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A6626-BD4E-4E97-BBA6-F51D38941EB0}"/>
              </a:ext>
            </a:extLst>
          </p:cNvPr>
          <p:cNvSpPr txBox="1"/>
          <p:nvPr/>
        </p:nvSpPr>
        <p:spPr>
          <a:xfrm>
            <a:off x="1879543" y="4466285"/>
            <a:ext cx="2258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.Received.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CA91-0B6B-498F-AC26-E977D59F9BDE}"/>
              </a:ext>
            </a:extLst>
          </p:cNvPr>
          <p:cNvSpPr txBox="1"/>
          <p:nvPr/>
        </p:nvSpPr>
        <p:spPr>
          <a:xfrm>
            <a:off x="4690304" y="4466285"/>
            <a:ext cx="2198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.Approved.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415AE-9DB7-4730-A631-779FBC3DE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08" y="1226559"/>
            <a:ext cx="6096031" cy="3151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FEBC9-9981-4AF3-BE57-B9067241B148}"/>
              </a:ext>
            </a:extLst>
          </p:cNvPr>
          <p:cNvSpPr txBox="1"/>
          <p:nvPr/>
        </p:nvSpPr>
        <p:spPr>
          <a:xfrm>
            <a:off x="2715049" y="3366346"/>
            <a:ext cx="102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Actual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B1869-3DFC-4BAE-A3EE-B24E4A8A64A0}"/>
              </a:ext>
            </a:extLst>
          </p:cNvPr>
          <p:cNvSpPr txBox="1"/>
          <p:nvPr/>
        </p:nvSpPr>
        <p:spPr>
          <a:xfrm>
            <a:off x="5405122" y="3366346"/>
            <a:ext cx="97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Expected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6D26A3-634B-4FCB-9419-804411D63102}"/>
              </a:ext>
            </a:extLst>
          </p:cNvPr>
          <p:cNvSpPr/>
          <p:nvPr/>
        </p:nvSpPr>
        <p:spPr>
          <a:xfrm>
            <a:off x="5405122" y="1768631"/>
            <a:ext cx="184517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9E8A4-726B-47D6-9B0D-0F06C2601911}"/>
              </a:ext>
            </a:extLst>
          </p:cNvPr>
          <p:cNvSpPr/>
          <p:nvPr/>
        </p:nvSpPr>
        <p:spPr>
          <a:xfrm>
            <a:off x="2462819" y="1768631"/>
            <a:ext cx="184517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ABA228-7552-423E-B8BB-DAA4EBEA710A}"/>
              </a:ext>
            </a:extLst>
          </p:cNvPr>
          <p:cNvSpPr/>
          <p:nvPr/>
        </p:nvSpPr>
        <p:spPr>
          <a:xfrm>
            <a:off x="5589639" y="1753289"/>
            <a:ext cx="586768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BF47A7-7842-4213-80C4-E05F6F6E2F87}"/>
              </a:ext>
            </a:extLst>
          </p:cNvPr>
          <p:cNvSpPr/>
          <p:nvPr/>
        </p:nvSpPr>
        <p:spPr>
          <a:xfrm>
            <a:off x="2647336" y="1753289"/>
            <a:ext cx="586768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70CDE3-E456-4F3A-87EB-E9253E88B1AF}"/>
              </a:ext>
            </a:extLst>
          </p:cNvPr>
          <p:cNvSpPr/>
          <p:nvPr/>
        </p:nvSpPr>
        <p:spPr>
          <a:xfrm>
            <a:off x="6188045" y="1753289"/>
            <a:ext cx="355760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661EFF-CE34-4487-BDAA-9DFCC6CA31CA}"/>
              </a:ext>
            </a:extLst>
          </p:cNvPr>
          <p:cNvSpPr/>
          <p:nvPr/>
        </p:nvSpPr>
        <p:spPr>
          <a:xfrm>
            <a:off x="3245742" y="1753289"/>
            <a:ext cx="355760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327625" y="398725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627A-44AC-4B97-9D1C-44F4FDFBB407}"/>
              </a:ext>
            </a:extLst>
          </p:cNvPr>
          <p:cNvSpPr txBox="1"/>
          <p:nvPr/>
        </p:nvSpPr>
        <p:spPr>
          <a:xfrm>
            <a:off x="413500" y="2172674"/>
            <a:ext cx="399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Everything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A095-3C96-417C-9FF7-661E2E96AD30}"/>
              </a:ext>
            </a:extLst>
          </p:cNvPr>
          <p:cNvSpPr txBox="1"/>
          <p:nvPr/>
        </p:nvSpPr>
        <p:spPr>
          <a:xfrm>
            <a:off x="5909106" y="1154146"/>
            <a:ext cx="12679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8.54019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10.3042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1.20655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0.0970479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0.117093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09FDD-6570-4FA9-9806-BDB95A5D5C44}"/>
              </a:ext>
            </a:extLst>
          </p:cNvPr>
          <p:cNvCxnSpPr/>
          <p:nvPr/>
        </p:nvCxnSpPr>
        <p:spPr>
          <a:xfrm>
            <a:off x="4504266" y="2332417"/>
            <a:ext cx="119853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65881" y="354700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B792D-1DA3-42D5-BEE2-3E4D6BDC102B}"/>
              </a:ext>
            </a:extLst>
          </p:cNvPr>
          <p:cNvSpPr txBox="1"/>
          <p:nvPr/>
        </p:nvSpPr>
        <p:spPr>
          <a:xfrm>
            <a:off x="893735" y="1751308"/>
            <a:ext cx="5140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 = 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Sin(1.0) = 0.828807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4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DEE97-86B2-4543-8BF2-4D5AD9613968}"/>
              </a:ext>
            </a:extLst>
          </p:cNvPr>
          <p:cNvSpPr txBox="1"/>
          <p:nvPr/>
        </p:nvSpPr>
        <p:spPr>
          <a:xfrm>
            <a:off x="444285" y="1746142"/>
            <a:ext cx="74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= { -0.1, 0.0, 1.0, 3.14 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490516" y="432985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1C4C64-097D-4451-B949-2B51C457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71475"/>
              </p:ext>
            </p:extLst>
          </p:nvPr>
        </p:nvGraphicFramePr>
        <p:xfrm>
          <a:off x="831743" y="2034168"/>
          <a:ext cx="6096000" cy="1854200"/>
        </p:xfrm>
        <a:graphic>
          <a:graphicData uri="http://schemas.openxmlformats.org/drawingml/2006/table">
            <a:tbl>
              <a:tblPr firstRow="1" bandRow="1">
                <a:tableStyleId>{4076FE98-043C-4AAA-A547-3E761658DB7C}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59455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70725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890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63697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417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nsolas" panose="020B0609020204030204" pitchFamily="49" charset="0"/>
                        </a:rPr>
                        <a:t>X </a:t>
                      </a:r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0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6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0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2" y="1441342"/>
            <a:ext cx="64317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TrigMathMemFn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::Cos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::Cot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"Csc"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::Csc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::Sec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::Tan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550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2628</Words>
  <Application>Microsoft Macintosh PowerPoint</Application>
  <PresentationFormat>On-screen Show (16:9)</PresentationFormat>
  <Paragraphs>487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Dosis</vt:lpstr>
      <vt:lpstr>Dosis ExtraLight</vt:lpstr>
      <vt:lpstr>Lucida Console</vt:lpstr>
      <vt:lpstr>Titillium Web Light</vt:lpstr>
      <vt:lpstr>Trebuchet MS</vt:lpstr>
      <vt:lpstr>Mowbray template</vt:lpstr>
      <vt:lpstr>Approval Testing</vt:lpstr>
      <vt:lpstr>Exercise 1</vt:lpstr>
      <vt:lpstr>Exercise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Designing Printers</vt:lpstr>
      <vt:lpstr>PowerPoint Presentation</vt:lpstr>
      <vt:lpstr>PowerPoint Presentation</vt:lpstr>
      <vt:lpstr>Benefits of Unit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Stages of Approvals::verify() </vt:lpstr>
      <vt:lpstr>Types of Fialure Failuer Change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116</cp:revision>
  <dcterms:modified xsi:type="dcterms:W3CDTF">2020-09-14T21:17:54Z</dcterms:modified>
</cp:coreProperties>
</file>