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87" r:id="rId2"/>
    <p:sldId id="930" r:id="rId3"/>
    <p:sldId id="931" r:id="rId4"/>
    <p:sldId id="932" r:id="rId5"/>
    <p:sldId id="933" r:id="rId6"/>
    <p:sldId id="934" r:id="rId7"/>
    <p:sldId id="935" r:id="rId8"/>
    <p:sldId id="93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34"/>
            <p14:sldId id="935"/>
            <p14:sldId id="9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3"/>
    <a:srgbClr val="A10B0D"/>
    <a:srgbClr val="80BFB7"/>
    <a:srgbClr val="0B87A1"/>
    <a:srgbClr val="D3EBD5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6395"/>
  </p:normalViewPr>
  <p:slideViewPr>
    <p:cSldViewPr snapToGrid="0" snapToObjects="1" showGuides="1">
      <p:cViewPr varScale="1">
        <p:scale>
          <a:sx n="139" d="100"/>
          <a:sy n="139" d="100"/>
        </p:scale>
        <p:origin x="105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115</Words>
  <Application>Microsoft Office PowerPoint</Application>
  <PresentationFormat>On-screen Show (16:9)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  Logging</vt:lpstr>
      <vt:lpstr>  Files (name &amp; size is usually enough)</vt:lpstr>
      <vt:lpstr> 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108</cp:revision>
  <dcterms:modified xsi:type="dcterms:W3CDTF">2020-07-17T22:12:06Z</dcterms:modified>
</cp:coreProperties>
</file>