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28" r:id="rId16"/>
    <p:sldId id="929" r:id="rId17"/>
    <p:sldId id="927" r:id="rId18"/>
    <p:sldId id="382" r:id="rId19"/>
    <p:sldId id="920" r:id="rId20"/>
    <p:sldId id="921" r:id="rId21"/>
    <p:sldId id="922" r:id="rId22"/>
    <p:sldId id="923" r:id="rId23"/>
    <p:sldId id="924" r:id="rId24"/>
    <p:sldId id="917" r:id="rId25"/>
    <p:sldId id="918" r:id="rId26"/>
    <p:sldId id="93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76521"/>
  </p:normalViewPr>
  <p:slideViewPr>
    <p:cSldViewPr snapToGrid="0" snapToObjects="1" showGuides="1">
      <p:cViewPr varScale="1">
        <p:scale>
          <a:sx n="139" d="100"/>
          <a:sy n="139" d="100"/>
        </p:scale>
        <p:origin x="284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69" d="100"/>
        <a:sy n="1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Printer takes the object you are testing and converts it to string</a:t>
            </a:r>
          </a:p>
          <a:p>
            <a:r>
              <a:rPr lang="en-GB" dirty="0"/>
              <a:t>Thanks to Emily for the word Printer</a:t>
            </a:r>
          </a:p>
          <a:p>
            <a:r>
              <a:rPr lang="en-GB" dirty="0"/>
              <a:t>More about the design of printers…</a:t>
            </a:r>
          </a:p>
        </p:txBody>
      </p:sp>
    </p:spTree>
    <p:extLst>
      <p:ext uri="{BB962C8B-B14F-4D97-AF65-F5344CB8AC3E}">
        <p14:creationId xmlns:p14="http://schemas.microsoft.com/office/powerpoint/2010/main" val="29796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this exercise by yourself, on your own computer</a:t>
            </a:r>
          </a:p>
          <a:p>
            <a:pPr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Take notes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around printing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What did you find to display data as text?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Which objects would benefit from a printer?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Ideas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What would the printer output be like?</a:t>
            </a:r>
          </a:p>
          <a:p>
            <a:pPr rtl="0"/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We’ll compare notes next week...</a:t>
            </a:r>
            <a:endParaRPr lang="en-GB" b="0" dirty="0">
              <a:effectLst/>
            </a:endParaRPr>
          </a:p>
          <a:p>
            <a:br>
              <a:rPr lang="en-GB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7133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0AED2-E1D5-D940-B8DF-4C719F98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73" y="1754830"/>
            <a:ext cx="2174798" cy="2865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32BE-3E29-044B-8393-EEA55806E16F}"/>
              </a:ext>
            </a:extLst>
          </p:cNvPr>
          <p:cNvSpPr txBox="1"/>
          <p:nvPr/>
        </p:nvSpPr>
        <p:spPr>
          <a:xfrm>
            <a:off x="5773164" y="477850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Dosis ExtraLight"/>
                <a:sym typeface="Dosis ExtraLight"/>
              </a:rPr>
              <a:t>Image by Emily Bache</a:t>
            </a:r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BDDD-FA85-D145-B2B5-B8BB8A25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30" y="3715686"/>
            <a:ext cx="1097385" cy="796797"/>
          </a:xfrm>
          <a:prstGeom prst="rect">
            <a:avLst/>
          </a:prstGeom>
          <a:noFill/>
          <a:ln>
            <a:solidFill>
              <a:srgbClr val="80BFB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</a:t>
            </a:r>
            <a:r>
              <a:rPr lang="en-US" sz="3600" b="1">
                <a:solidFill>
                  <a:schemeClr val="tx1"/>
                </a:solidFill>
                <a:latin typeface="Calibri" charset="0"/>
              </a:rPr>
              <a:t>notes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around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5510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1549</Words>
  <Application>Microsoft Macintosh PowerPoint</Application>
  <PresentationFormat>On-screen Show (16:9)</PresentationFormat>
  <Paragraphs>300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112</cp:revision>
  <cp:lastPrinted>2020-09-13T21:14:28Z</cp:lastPrinted>
  <dcterms:modified xsi:type="dcterms:W3CDTF">2020-09-13T21:16:40Z</dcterms:modified>
</cp:coreProperties>
</file>