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7" r:id="rId2"/>
    <p:sldId id="386" r:id="rId3"/>
    <p:sldId id="382" r:id="rId4"/>
    <p:sldId id="383" r:id="rId5"/>
    <p:sldId id="385" r:id="rId6"/>
    <p:sldId id="384" r:id="rId7"/>
    <p:sldId id="289" r:id="rId8"/>
    <p:sldId id="290" r:id="rId9"/>
    <p:sldId id="291" r:id="rId10"/>
    <p:sldId id="293" r:id="rId11"/>
    <p:sldId id="294" r:id="rId12"/>
    <p:sldId id="377" r:id="rId13"/>
    <p:sldId id="378" r:id="rId14"/>
    <p:sldId id="367" r:id="rId15"/>
    <p:sldId id="368" r:id="rId16"/>
    <p:sldId id="369" r:id="rId17"/>
    <p:sldId id="370" r:id="rId18"/>
    <p:sldId id="374" r:id="rId19"/>
    <p:sldId id="375" r:id="rId20"/>
    <p:sldId id="380" r:id="rId21"/>
    <p:sldId id="381" r:id="rId22"/>
    <p:sldId id="379" r:id="rId23"/>
    <p:sldId id="300" r:id="rId24"/>
    <p:sldId id="361" r:id="rId25"/>
    <p:sldId id="295" r:id="rId26"/>
    <p:sldId id="297" r:id="rId27"/>
    <p:sldId id="296" r:id="rId28"/>
    <p:sldId id="38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3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6395"/>
  </p:normalViewPr>
  <p:slideViewPr>
    <p:cSldViewPr snapToGrid="0" snapToObjects="1" showGuides="1">
      <p:cViewPr varScale="1">
        <p:scale>
          <a:sx n="130" d="100"/>
          <a:sy n="130" d="100"/>
        </p:scale>
        <p:origin x="12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8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9/5/2020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9/5/2020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61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code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8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0CB79-A9E9-4AC0-A171-0717181F4592}"/>
              </a:ext>
            </a:extLst>
          </p:cNvPr>
          <p:cNvSpPr txBox="1"/>
          <p:nvPr/>
        </p:nvSpPr>
        <p:spPr>
          <a:xfrm>
            <a:off x="222142" y="57860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B8C6-F378-4ADD-8567-FB8AD1DF4EDF}"/>
              </a:ext>
            </a:extLst>
          </p:cNvPr>
          <p:cNvSpPr txBox="1"/>
          <p:nvPr/>
        </p:nvSpPr>
        <p:spPr>
          <a:xfrm>
            <a:off x="1914040" y="1726411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#3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31B03-309F-4C7F-8A3D-4C59C3FF12D4}"/>
              </a:ext>
            </a:extLst>
          </p:cNvPr>
          <p:cNvSpPr txBox="1"/>
          <p:nvPr/>
        </p:nvSpPr>
        <p:spPr>
          <a:xfrm>
            <a:off x="4070888" y="7894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purpose of this lesson is to show it is </a:t>
            </a:r>
            <a:r>
              <a:rPr lang="en-US" b="1" dirty="0">
                <a:solidFill>
                  <a:srgbClr val="D3EBD5"/>
                </a:solidFill>
              </a:rPr>
              <a:t>possible</a:t>
            </a:r>
            <a:r>
              <a:rPr lang="en-US" dirty="0"/>
              <a:t> to have code that is simple to test…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Because many people have </a:t>
            </a:r>
            <a:r>
              <a:rPr lang="en-US" b="1" dirty="0">
                <a:solidFill>
                  <a:srgbClr val="D3EBD5"/>
                </a:solidFill>
              </a:rPr>
              <a:t>never experienced </a:t>
            </a:r>
            <a:r>
              <a:rPr lang="en-US" dirty="0"/>
              <a:t>that.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55A8-F682-445B-A611-6601E75A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15" y="1913621"/>
            <a:ext cx="1657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Count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functional at work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Stories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(if you test)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Set up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environment for next week</a:t>
            </a:r>
          </a:p>
        </p:txBody>
      </p:sp>
    </p:spTree>
    <p:extLst>
      <p:ext uri="{BB962C8B-B14F-4D97-AF65-F5344CB8AC3E}">
        <p14:creationId xmlns:p14="http://schemas.microsoft.com/office/powerpoint/2010/main" val="36331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0E666-E681-484E-8575-905497C9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RELEVANCE TO 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7C05B-2697-4146-A2BA-CF92F746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8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EASIER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715</Words>
  <Application>Microsoft Office PowerPoint</Application>
  <PresentationFormat>On-screen Show (16:9)</PresentationFormat>
  <Paragraphs>121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Dosis</vt:lpstr>
      <vt:lpstr>Dosis ExtraLight</vt:lpstr>
      <vt:lpstr>Titillium Web Light</vt:lpstr>
      <vt:lpstr>Mowbray template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RELEVANCE TO YOUR WORK?</vt:lpstr>
      <vt:lpstr>EASIER TO TEST… WHY?</vt:lpstr>
      <vt:lpstr>Simple code</vt:lpstr>
      <vt:lpstr>Small methods?</vt:lpstr>
      <vt:lpstr>Functional Code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  Locking test</vt:lpstr>
      <vt:lpstr>Poke</vt:lpstr>
      <vt:lpstr>Next Steps</vt:lpstr>
      <vt:lpstr>Next Steps</vt:lpstr>
      <vt:lpstr>Next Steps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57</cp:revision>
  <dcterms:modified xsi:type="dcterms:W3CDTF">2020-09-05T21:32:03Z</dcterms:modified>
</cp:coreProperties>
</file>