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931" r:id="rId11"/>
    <p:sldId id="386" r:id="rId12"/>
    <p:sldId id="925" r:id="rId13"/>
    <p:sldId id="380" r:id="rId14"/>
    <p:sldId id="926" r:id="rId15"/>
    <p:sldId id="933" r:id="rId16"/>
    <p:sldId id="934" r:id="rId17"/>
    <p:sldId id="928" r:id="rId18"/>
    <p:sldId id="929" r:id="rId19"/>
    <p:sldId id="927" r:id="rId20"/>
    <p:sldId id="382" r:id="rId21"/>
    <p:sldId id="920" r:id="rId22"/>
    <p:sldId id="921" r:id="rId23"/>
    <p:sldId id="922" r:id="rId24"/>
    <p:sldId id="923" r:id="rId25"/>
    <p:sldId id="924" r:id="rId26"/>
    <p:sldId id="917" r:id="rId27"/>
    <p:sldId id="918" r:id="rId28"/>
    <p:sldId id="93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</p14:sldIdLst>
        </p14:section>
        <p14:section name="Tell a Story" id="{40C036B2-281D-4B84-97B4-E8E1F8F04418}">
          <p14:sldIdLst>
            <p14:sldId id="931"/>
            <p14:sldId id="386"/>
            <p14:sldId id="925"/>
            <p14:sldId id="380"/>
            <p14:sldId id="926"/>
            <p14:sldId id="933"/>
            <p14:sldId id="934"/>
            <p14:sldId id="928"/>
            <p14:sldId id="929"/>
            <p14:sldId id="927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Approval Tests" id="{40EA6D0C-0361-49DD-AD02-EFB7E881981E}">
          <p14:sldIdLst>
            <p14:sldId id="917"/>
            <p14:sldId id="918"/>
            <p14:sldId id="9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D3EBD5"/>
    <a:srgbClr val="0B87A1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86572"/>
  </p:normalViewPr>
  <p:slideViewPr>
    <p:cSldViewPr snapToGrid="0" snapToObjects="1" showGuides="1">
      <p:cViewPr>
        <p:scale>
          <a:sx n="252" d="100"/>
          <a:sy n="252" d="100"/>
        </p:scale>
        <p:origin x="180" y="-12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69" d="100"/>
        <a:sy n="169" d="100"/>
      </p:scale>
      <p:origin x="0" y="-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Printer takes the object you are testing and converts it to string</a:t>
            </a:r>
          </a:p>
          <a:p>
            <a:r>
              <a:rPr lang="en-GB" dirty="0"/>
              <a:t>Thanks to Emily for the word Printer</a:t>
            </a:r>
          </a:p>
          <a:p>
            <a:r>
              <a:rPr lang="en-GB" dirty="0"/>
              <a:t>More about the design of printers…</a:t>
            </a:r>
          </a:p>
        </p:txBody>
      </p:sp>
    </p:spTree>
    <p:extLst>
      <p:ext uri="{BB962C8B-B14F-4D97-AF65-F5344CB8AC3E}">
        <p14:creationId xmlns:p14="http://schemas.microsoft.com/office/powerpoint/2010/main" val="297960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Design: We want our printing to make it easy to understand differences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something that reminds us of what was on the whiteboard</a:t>
            </a:r>
          </a:p>
          <a:p>
            <a:r>
              <a:rPr lang="en-GB" dirty="0"/>
              <a:t>Approved output persists – whiteboard disappears</a:t>
            </a:r>
          </a:p>
        </p:txBody>
      </p:sp>
    </p:spTree>
    <p:extLst>
      <p:ext uri="{BB962C8B-B14F-4D97-AF65-F5344CB8AC3E}">
        <p14:creationId xmlns:p14="http://schemas.microsoft.com/office/powerpoint/2010/main" val="293410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we can start thinking about granularity and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Showing inputs helps to show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helps to see what’s changed with granularity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5942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386756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210989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we visualise the story?</a:t>
            </a:r>
          </a:p>
        </p:txBody>
      </p:sp>
    </p:spTree>
    <p:extLst>
      <p:ext uri="{BB962C8B-B14F-4D97-AF65-F5344CB8AC3E}">
        <p14:creationId xmlns:p14="http://schemas.microsoft.com/office/powerpoint/2010/main" val="84905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193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0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Before, we did new stuff, new stuff… we are now doing the same thing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6732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95293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2652009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1382610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1755848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test failure</a:t>
            </a:r>
          </a:p>
          <a:p>
            <a:r>
              <a:rPr lang="en-US" dirty="0"/>
              <a:t>The code has been improved</a:t>
            </a:r>
          </a:p>
          <a:p>
            <a:r>
              <a:rPr lang="en-US" dirty="0"/>
              <a:t>You have introduced a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locking – limited info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make the output more helpful if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a whole bunch of inputs at once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Cross product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9/14/2020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9/14/2020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0AED2-E1D5-D940-B8DF-4C719F98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73" y="1754830"/>
            <a:ext cx="2174798" cy="28656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DD25CB-D54A-CA44-8F9D-0C4A1FF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Printers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0311C-56B7-0E46-BB64-087C548EF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32BE-3E29-044B-8393-EEA55806E16F}"/>
              </a:ext>
            </a:extLst>
          </p:cNvPr>
          <p:cNvSpPr txBox="1"/>
          <p:nvPr/>
        </p:nvSpPr>
        <p:spPr>
          <a:xfrm>
            <a:off x="5773164" y="4778501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dk2"/>
                </a:solidFill>
                <a:latin typeface="Dosis ExtraLight"/>
                <a:sym typeface="Dosis ExtraLight"/>
              </a:rPr>
              <a:t>Image by Emily Bache</a:t>
            </a:r>
          </a:p>
        </p:txBody>
      </p:sp>
    </p:spTree>
    <p:extLst>
      <p:ext uri="{BB962C8B-B14F-4D97-AF65-F5344CB8AC3E}">
        <p14:creationId xmlns:p14="http://schemas.microsoft.com/office/powerpoint/2010/main" val="31420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ABDDD-FA85-D145-B2B5-B8BB8A25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30" y="3715686"/>
            <a:ext cx="1097385" cy="796797"/>
          </a:xfrm>
          <a:prstGeom prst="rect">
            <a:avLst/>
          </a:prstGeom>
          <a:noFill/>
          <a:ln>
            <a:solidFill>
              <a:srgbClr val="80BFB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Create side (0,0) – (3,4)</a:t>
            </a:r>
          </a:p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86819" y="4539049"/>
            <a:ext cx="41232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kern="1200" dirty="0">
                <a:latin typeface="Consolas" panose="020B0609020204030204" pitchFamily="49" charset="0"/>
              </a:rPr>
              <a:t>Side s = new Side(0,0,3,4);</a:t>
            </a:r>
          </a:p>
          <a:p>
            <a:r>
              <a:rPr lang="en-US" sz="1200" kern="1200" dirty="0">
                <a:latin typeface="Consolas" panose="020B0609020204030204" pitchFamily="49" charset="0"/>
              </a:rPr>
              <a:t>Approvals.Verify(s + " length = " +s.Length);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latin typeface="Consolas" panose="020B0609020204030204" pitchFamily="49" charset="0"/>
              </a:rPr>
              <a:t>Side (0,0) – (3,4) </a:t>
            </a:r>
            <a:r>
              <a:rPr lang="en-US" sz="1200" dirty="0">
                <a:latin typeface="Consolas" panose="020B0609020204030204" pitchFamily="49" charset="0"/>
              </a:rPr>
              <a:t>l</a:t>
            </a:r>
            <a:r>
              <a:rPr lang="en-US" sz="1200" b="0" kern="1200" dirty="0">
                <a:latin typeface="Consolas" panose="020B0609020204030204" pitchFamily="49" charset="0"/>
              </a:rPr>
              <a:t>ength = 5</a:t>
            </a:r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Telling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2C9804-5E43-44FE-88DF-2757B80F660C}"/>
              </a:ext>
            </a:extLst>
          </p:cNvPr>
          <p:cNvSpPr/>
          <p:nvPr/>
        </p:nvSpPr>
        <p:spPr>
          <a:xfrm>
            <a:off x="501112" y="1700153"/>
            <a:ext cx="1335062" cy="13232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15A025-4790-4E6B-AF15-A5D4737B07C7}"/>
              </a:ext>
            </a:extLst>
          </p:cNvPr>
          <p:cNvSpPr/>
          <p:nvPr/>
        </p:nvSpPr>
        <p:spPr>
          <a:xfrm>
            <a:off x="2374901" y="2750574"/>
            <a:ext cx="279399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C88BF0-8F89-4C14-B1E8-C94564B4CE15}"/>
              </a:ext>
            </a:extLst>
          </p:cNvPr>
          <p:cNvSpPr/>
          <p:nvPr/>
        </p:nvSpPr>
        <p:spPr>
          <a:xfrm>
            <a:off x="2374901" y="1458012"/>
            <a:ext cx="285749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E409E-CDB3-4522-A285-F34213FA5973}"/>
              </a:ext>
            </a:extLst>
          </p:cNvPr>
          <p:cNvSpPr/>
          <p:nvPr/>
        </p:nvSpPr>
        <p:spPr>
          <a:xfrm>
            <a:off x="4088682" y="2750574"/>
            <a:ext cx="272845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93176A-15FA-441B-87C6-1815E09BEAEB}"/>
              </a:ext>
            </a:extLst>
          </p:cNvPr>
          <p:cNvSpPr/>
          <p:nvPr/>
        </p:nvSpPr>
        <p:spPr>
          <a:xfrm>
            <a:off x="4019550" y="1465386"/>
            <a:ext cx="213237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3CC730-2B51-41AF-8576-F536AC47505D}"/>
              </a:ext>
            </a:extLst>
          </p:cNvPr>
          <p:cNvSpPr/>
          <p:nvPr/>
        </p:nvSpPr>
        <p:spPr>
          <a:xfrm>
            <a:off x="698500" y="3023420"/>
            <a:ext cx="201152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326BAD-441B-4FE2-8CB1-6DC4F0864788}"/>
              </a:ext>
            </a:extLst>
          </p:cNvPr>
          <p:cNvSpPr/>
          <p:nvPr/>
        </p:nvSpPr>
        <p:spPr>
          <a:xfrm>
            <a:off x="692151" y="1728834"/>
            <a:ext cx="317500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694BA0-9713-4E3A-B8AF-655173528D2C}"/>
              </a:ext>
            </a:extLst>
          </p:cNvPr>
          <p:cNvSpPr/>
          <p:nvPr/>
        </p:nvSpPr>
        <p:spPr>
          <a:xfrm>
            <a:off x="543232" y="1420761"/>
            <a:ext cx="1617407" cy="2163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Change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A450D5-7E80-4AE7-B535-93E7B3C0A5FF}"/>
              </a:ext>
            </a:extLst>
          </p:cNvPr>
          <p:cNvSpPr/>
          <p:nvPr/>
        </p:nvSpPr>
        <p:spPr>
          <a:xfrm>
            <a:off x="1045999" y="2394797"/>
            <a:ext cx="458951" cy="10710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675E2-78B9-4226-BF17-EE298B593195}"/>
              </a:ext>
            </a:extLst>
          </p:cNvPr>
          <p:cNvSpPr/>
          <p:nvPr/>
        </p:nvSpPr>
        <p:spPr>
          <a:xfrm>
            <a:off x="917755" y="3681779"/>
            <a:ext cx="491945" cy="9440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38A85-D862-4A1A-97D0-EDAA1851F808}"/>
              </a:ext>
            </a:extLst>
          </p:cNvPr>
          <p:cNvSpPr/>
          <p:nvPr/>
        </p:nvSpPr>
        <p:spPr>
          <a:xfrm>
            <a:off x="2711451" y="2134448"/>
            <a:ext cx="414522" cy="8775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B660D-14CB-4629-9062-5E7C1A1315C8}"/>
              </a:ext>
            </a:extLst>
          </p:cNvPr>
          <p:cNvSpPr/>
          <p:nvPr/>
        </p:nvSpPr>
        <p:spPr>
          <a:xfrm>
            <a:off x="2711451" y="3410798"/>
            <a:ext cx="366676" cy="8199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A9FD-9513-445A-8580-36AE1119FB22}"/>
              </a:ext>
            </a:extLst>
          </p:cNvPr>
          <p:cNvSpPr/>
          <p:nvPr/>
        </p:nvSpPr>
        <p:spPr>
          <a:xfrm>
            <a:off x="4428460" y="3410797"/>
            <a:ext cx="389512" cy="8731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4DF3A-CD58-4595-8B09-E86ECE126669}"/>
              </a:ext>
            </a:extLst>
          </p:cNvPr>
          <p:cNvSpPr/>
          <p:nvPr/>
        </p:nvSpPr>
        <p:spPr>
          <a:xfrm>
            <a:off x="4272865" y="2129628"/>
            <a:ext cx="405462" cy="9789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Change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B660D-14CB-4629-9062-5E7C1A1315C8}"/>
              </a:ext>
            </a:extLst>
          </p:cNvPr>
          <p:cNvSpPr/>
          <p:nvPr/>
        </p:nvSpPr>
        <p:spPr>
          <a:xfrm>
            <a:off x="4659719" y="3331351"/>
            <a:ext cx="337230" cy="7203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A9FD-9513-445A-8580-36AE1119FB22}"/>
              </a:ext>
            </a:extLst>
          </p:cNvPr>
          <p:cNvSpPr/>
          <p:nvPr/>
        </p:nvSpPr>
        <p:spPr>
          <a:xfrm>
            <a:off x="4428460" y="2767529"/>
            <a:ext cx="462517" cy="555146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4DF3A-CD58-4595-8B09-E86ECE126669}"/>
              </a:ext>
            </a:extLst>
          </p:cNvPr>
          <p:cNvSpPr/>
          <p:nvPr/>
        </p:nvSpPr>
        <p:spPr>
          <a:xfrm>
            <a:off x="4396561" y="3420251"/>
            <a:ext cx="462517" cy="555146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BE64C5-E841-49C9-B195-DE95965B727B}"/>
              </a:ext>
            </a:extLst>
          </p:cNvPr>
          <p:cNvSpPr/>
          <p:nvPr/>
        </p:nvSpPr>
        <p:spPr>
          <a:xfrm>
            <a:off x="3667759" y="3840481"/>
            <a:ext cx="2516293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3CCBB-1393-4B95-B3C7-35B8D35CC279}"/>
              </a:ext>
            </a:extLst>
          </p:cNvPr>
          <p:cNvSpPr/>
          <p:nvPr/>
        </p:nvSpPr>
        <p:spPr>
          <a:xfrm>
            <a:off x="2953172" y="3002543"/>
            <a:ext cx="1198881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70AE-5BC1-459D-A077-36BD53EF36FB}"/>
              </a:ext>
            </a:extLst>
          </p:cNvPr>
          <p:cNvSpPr/>
          <p:nvPr/>
        </p:nvSpPr>
        <p:spPr>
          <a:xfrm>
            <a:off x="2187787" y="2549315"/>
            <a:ext cx="2722880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F0713-8935-4279-A44D-FCE4667BC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CB8-3A78-4C65-A4CF-4F51744DC720}"/>
              </a:ext>
            </a:extLst>
          </p:cNvPr>
          <p:cNvSpPr txBox="1"/>
          <p:nvPr/>
        </p:nvSpPr>
        <p:spPr>
          <a:xfrm>
            <a:off x="474133" y="1673875"/>
            <a:ext cx="70984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"Graphing"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6.28;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0.01)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Approvals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::verify(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withFileExtension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D051704E-2129-424B-9CC8-D9A5D043BD19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89962-CFD4-42C7-88D5-2A8FB7CDE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DEE5E-F491-4589-A6FB-4BDC554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75" y="304377"/>
            <a:ext cx="4615917" cy="4534746"/>
          </a:xfrm>
          <a:prstGeom prst="rect">
            <a:avLst/>
          </a:prstGeom>
        </p:spPr>
      </p:pic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BAB20F07-97E4-4E61-A508-067062BEB3B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89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A5CE-35B4-4F9F-8D42-48D521B1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3" y="1364692"/>
            <a:ext cx="6243924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</a:t>
            </a:r>
            <a:r>
              <a:rPr lang="en-US" sz="3600" b="1">
                <a:solidFill>
                  <a:schemeClr val="tx1"/>
                </a:solidFill>
                <a:latin typeface="Calibri" charset="0"/>
              </a:rPr>
              <a:t>notes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around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printing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3" y="3461978"/>
            <a:ext cx="100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5510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879543" y="4466285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.Received.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690304" y="4466285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.Approved.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15AE-9DB7-4730-A631-779FBC3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08" y="1226559"/>
            <a:ext cx="6096031" cy="315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FEBC9-9981-4AF3-BE57-B9067241B148}"/>
              </a:ext>
            </a:extLst>
          </p:cNvPr>
          <p:cNvSpPr txBox="1"/>
          <p:nvPr/>
        </p:nvSpPr>
        <p:spPr>
          <a:xfrm>
            <a:off x="2715049" y="3366346"/>
            <a:ext cx="102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Actual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B1869-3DFC-4BAE-A3EE-B24E4A8A64A0}"/>
              </a:ext>
            </a:extLst>
          </p:cNvPr>
          <p:cNvSpPr txBox="1"/>
          <p:nvPr/>
        </p:nvSpPr>
        <p:spPr>
          <a:xfrm>
            <a:off x="5405122" y="3366346"/>
            <a:ext cx="97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Expected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D26A3-634B-4FCB-9419-804411D63102}"/>
              </a:ext>
            </a:extLst>
          </p:cNvPr>
          <p:cNvSpPr/>
          <p:nvPr/>
        </p:nvSpPr>
        <p:spPr>
          <a:xfrm>
            <a:off x="5405122" y="1768631"/>
            <a:ext cx="184517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9E8A4-726B-47D6-9B0D-0F06C2601911}"/>
              </a:ext>
            </a:extLst>
          </p:cNvPr>
          <p:cNvSpPr/>
          <p:nvPr/>
        </p:nvSpPr>
        <p:spPr>
          <a:xfrm>
            <a:off x="2462819" y="1768631"/>
            <a:ext cx="184517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ABA228-7552-423E-B8BB-DAA4EBEA710A}"/>
              </a:ext>
            </a:extLst>
          </p:cNvPr>
          <p:cNvSpPr/>
          <p:nvPr/>
        </p:nvSpPr>
        <p:spPr>
          <a:xfrm>
            <a:off x="5589639" y="1753289"/>
            <a:ext cx="586768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F47A7-7842-4213-80C4-E05F6F6E2F87}"/>
              </a:ext>
            </a:extLst>
          </p:cNvPr>
          <p:cNvSpPr/>
          <p:nvPr/>
        </p:nvSpPr>
        <p:spPr>
          <a:xfrm>
            <a:off x="2647336" y="1753289"/>
            <a:ext cx="586768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0CDE3-E456-4F3A-87EB-E9253E88B1AF}"/>
              </a:ext>
            </a:extLst>
          </p:cNvPr>
          <p:cNvSpPr/>
          <p:nvPr/>
        </p:nvSpPr>
        <p:spPr>
          <a:xfrm>
            <a:off x="6188045" y="1753289"/>
            <a:ext cx="355760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61EFF-CE34-4487-BDAA-9DFCC6CA31CA}"/>
              </a:ext>
            </a:extLst>
          </p:cNvPr>
          <p:cNvSpPr/>
          <p:nvPr/>
        </p:nvSpPr>
        <p:spPr>
          <a:xfrm>
            <a:off x="3245742" y="1753289"/>
            <a:ext cx="355760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2576</Words>
  <Application>Microsoft Office PowerPoint</Application>
  <PresentationFormat>On-screen Show (16:9)</PresentationFormat>
  <Paragraphs>481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Trebuchet MS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Printers</vt:lpstr>
      <vt:lpstr>PowerPoint Presentation</vt:lpstr>
      <vt:lpstr>PowerPoint Presentation</vt:lpstr>
      <vt:lpstr>Benefits of Unit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Stages of Approvals::verify() </vt:lpstr>
      <vt:lpstr>Types of Fialure Failuer Change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115</cp:revision>
  <dcterms:modified xsi:type="dcterms:W3CDTF">2020-09-14T08:44:07Z</dcterms:modified>
</cp:coreProperties>
</file>