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931" r:id="rId11"/>
    <p:sldId id="386" r:id="rId12"/>
    <p:sldId id="925" r:id="rId13"/>
    <p:sldId id="380" r:id="rId14"/>
    <p:sldId id="926" r:id="rId15"/>
    <p:sldId id="933" r:id="rId16"/>
    <p:sldId id="934" r:id="rId17"/>
    <p:sldId id="928" r:id="rId18"/>
    <p:sldId id="929" r:id="rId19"/>
    <p:sldId id="927" r:id="rId20"/>
    <p:sldId id="382" r:id="rId21"/>
    <p:sldId id="920" r:id="rId22"/>
    <p:sldId id="921" r:id="rId23"/>
    <p:sldId id="922" r:id="rId24"/>
    <p:sldId id="923" r:id="rId25"/>
    <p:sldId id="924" r:id="rId26"/>
    <p:sldId id="917" r:id="rId27"/>
    <p:sldId id="918" r:id="rId28"/>
    <p:sldId id="93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931"/>
            <p14:sldId id="386"/>
            <p14:sldId id="925"/>
            <p14:sldId id="380"/>
            <p14:sldId id="926"/>
            <p14:sldId id="933"/>
            <p14:sldId id="934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  <p14:sldId id="9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D3EBD5"/>
    <a:srgbClr val="0B87A1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73473"/>
  </p:normalViewPr>
  <p:slideViewPr>
    <p:cSldViewPr snapToGrid="0" snapToObjects="1" showGuides="1">
      <p:cViewPr varScale="1">
        <p:scale>
          <a:sx n="165" d="100"/>
          <a:sy n="165" d="100"/>
        </p:scale>
        <p:origin x="22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69" d="100"/>
        <a:sy n="169" d="100"/>
      </p:scale>
      <p:origin x="0" y="-3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Printer takes the object you are testing and converts it to string</a:t>
            </a:r>
          </a:p>
          <a:p>
            <a:r>
              <a:rPr lang="en-GB" dirty="0"/>
              <a:t>Thanks to Emily for the word Printer</a:t>
            </a:r>
          </a:p>
          <a:p>
            <a:r>
              <a:rPr lang="en-GB" dirty="0"/>
              <a:t>More about the design of printers…</a:t>
            </a:r>
          </a:p>
        </p:txBody>
      </p:sp>
    </p:spTree>
    <p:extLst>
      <p:ext uri="{BB962C8B-B14F-4D97-AF65-F5344CB8AC3E}">
        <p14:creationId xmlns:p14="http://schemas.microsoft.com/office/powerpoint/2010/main" val="297960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Design: We want our printing to make it easy to understand differences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something that reminds us of what was on the whiteboard</a:t>
            </a:r>
          </a:p>
          <a:p>
            <a:r>
              <a:rPr lang="en-GB" dirty="0"/>
              <a:t>Approved output persists – whiteboard disappears</a:t>
            </a:r>
          </a:p>
        </p:txBody>
      </p:sp>
    </p:spTree>
    <p:extLst>
      <p:ext uri="{BB962C8B-B14F-4D97-AF65-F5344CB8AC3E}">
        <p14:creationId xmlns:p14="http://schemas.microsoft.com/office/powerpoint/2010/main" val="293410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Now we can start thinking about granularity and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Showing inputs helps to show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helps to see what’s changed with granularity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see some of the specification here</a:t>
            </a:r>
          </a:p>
          <a:p>
            <a:r>
              <a:rPr lang="en-GB" dirty="0"/>
              <a:t>The Title is useful</a:t>
            </a:r>
          </a:p>
          <a:p>
            <a:r>
              <a:rPr lang="en-GB" dirty="0"/>
              <a:t>You can see a block</a:t>
            </a:r>
          </a:p>
          <a:p>
            <a:r>
              <a:rPr lang="en-GB" dirty="0"/>
              <a:t>In fact, 6 groupings</a:t>
            </a:r>
          </a:p>
          <a:p>
            <a:r>
              <a:rPr lang="en-GB" dirty="0"/>
              <a:t>We are using 6 different input values for these 12 functions</a:t>
            </a:r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test fails, and the diff tool highlights these values in red…</a:t>
            </a:r>
          </a:p>
          <a:p>
            <a:r>
              <a:rPr lang="en-GB" dirty="0"/>
              <a:t>Only the results of Cos changed – so that immediately tells you to look at Cos</a:t>
            </a:r>
          </a:p>
        </p:txBody>
      </p:sp>
    </p:spTree>
    <p:extLst>
      <p:ext uri="{BB962C8B-B14F-4D97-AF65-F5344CB8AC3E}">
        <p14:creationId xmlns:p14="http://schemas.microsoft.com/office/powerpoint/2010/main" val="386756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test fails, and the diff tool highlights these values in red…</a:t>
            </a:r>
          </a:p>
          <a:p>
            <a:r>
              <a:rPr lang="en-GB" dirty="0"/>
              <a:t>Only the results of input 3.14 changed – so that immediately tells you to look </a:t>
            </a:r>
            <a:r>
              <a:rPr lang="en-GB"/>
              <a:t>at how Pi is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897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we visualise the story?</a:t>
            </a:r>
          </a:p>
        </p:txBody>
      </p:sp>
    </p:spTree>
    <p:extLst>
      <p:ext uri="{BB962C8B-B14F-4D97-AF65-F5344CB8AC3E}">
        <p14:creationId xmlns:p14="http://schemas.microsoft.com/office/powerpoint/2010/main" val="84905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193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Before, we did new stuff, new stuff… we are now doing the same thing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Typical explanation of parts of a unit test</a:t>
            </a:r>
          </a:p>
        </p:txBody>
      </p:sp>
    </p:spTree>
    <p:extLst>
      <p:ext uri="{BB962C8B-B14F-4D97-AF65-F5344CB8AC3E}">
        <p14:creationId xmlns:p14="http://schemas.microsoft.com/office/powerpoint/2010/main" val="26732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BDD parts (Behaviour Driven Development)</a:t>
            </a:r>
          </a:p>
          <a:p>
            <a:r>
              <a:rPr lang="en-GB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39529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everything has all 3 parts</a:t>
            </a:r>
          </a:p>
          <a:p>
            <a:r>
              <a:rPr lang="en-GB" dirty="0"/>
              <a:t>Though Assert is required!</a:t>
            </a:r>
          </a:p>
        </p:txBody>
      </p:sp>
    </p:spTree>
    <p:extLst>
      <p:ext uri="{BB962C8B-B14F-4D97-AF65-F5344CB8AC3E}">
        <p14:creationId xmlns:p14="http://schemas.microsoft.com/office/powerpoint/2010/main" val="265200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must have at least an arrange or an act.</a:t>
            </a:r>
          </a:p>
          <a:p>
            <a:r>
              <a:rPr lang="en-GB" dirty="0"/>
              <a:t>Can’t just have an assert.</a:t>
            </a:r>
          </a:p>
        </p:txBody>
      </p:sp>
    </p:spTree>
    <p:extLst>
      <p:ext uri="{BB962C8B-B14F-4D97-AF65-F5344CB8AC3E}">
        <p14:creationId xmlns:p14="http://schemas.microsoft.com/office/powerpoint/2010/main" val="1382610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think of it as…</a:t>
            </a:r>
          </a:p>
        </p:txBody>
      </p:sp>
    </p:spTree>
    <p:extLst>
      <p:ext uri="{BB962C8B-B14F-4D97-AF65-F5344CB8AC3E}">
        <p14:creationId xmlns:p14="http://schemas.microsoft.com/office/powerpoint/2010/main" val="1755848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actually happening with Approvals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test failure</a:t>
            </a:r>
          </a:p>
          <a:p>
            <a:r>
              <a:rPr lang="en-US" dirty="0"/>
              <a:t>The code has been improved</a:t>
            </a:r>
          </a:p>
          <a:p>
            <a:r>
              <a:rPr lang="en-US" dirty="0"/>
              <a:t>You have introduced a bug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Redo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this exercise by yourself, on your own computer</a:t>
            </a:r>
          </a:p>
          <a:p>
            <a:pPr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Take notes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around printing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What did you find to display data as text?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Which objects would benefit from a printer?</a:t>
            </a:r>
          </a:p>
          <a:p>
            <a:pPr lvl="1" rtl="0" fontAlgn="base"/>
            <a:r>
              <a:rPr lang="en-GB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Ideas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What would the printer output be like?</a:t>
            </a:r>
          </a:p>
          <a:p>
            <a:pPr rtl="0"/>
            <a:r>
              <a:rPr lang="en-GB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We’ll compare notes next week...</a:t>
            </a:r>
            <a:endParaRPr lang="en-GB" b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locking – limited info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make the output more helpful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a whole bunch of inputs at once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Cross product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9/14/20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9/14/20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0AED2-E1D5-D940-B8DF-4C719F98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73" y="1754830"/>
            <a:ext cx="2174798" cy="28656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DD25CB-D54A-CA44-8F9D-0C4A1FF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Printers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0311C-56B7-0E46-BB64-087C548EF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32BE-3E29-044B-8393-EEA55806E16F}"/>
              </a:ext>
            </a:extLst>
          </p:cNvPr>
          <p:cNvSpPr txBox="1"/>
          <p:nvPr/>
        </p:nvSpPr>
        <p:spPr>
          <a:xfrm>
            <a:off x="5773164" y="4778501"/>
            <a:ext cx="154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dk2"/>
                </a:solidFill>
                <a:latin typeface="Dosis ExtraLight"/>
                <a:sym typeface="Dosis ExtraLight"/>
              </a:rPr>
              <a:t>Image by Emily Bache</a:t>
            </a:r>
          </a:p>
        </p:txBody>
      </p:sp>
    </p:spTree>
    <p:extLst>
      <p:ext uri="{BB962C8B-B14F-4D97-AF65-F5344CB8AC3E}">
        <p14:creationId xmlns:p14="http://schemas.microsoft.com/office/powerpoint/2010/main" val="31420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ABDDD-FA85-D145-B2B5-B8BB8A25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30" y="3715686"/>
            <a:ext cx="1097385" cy="796797"/>
          </a:xfrm>
          <a:prstGeom prst="rect">
            <a:avLst/>
          </a:prstGeom>
          <a:noFill/>
          <a:ln>
            <a:solidFill>
              <a:srgbClr val="80BFB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2C9804-5E43-44FE-88DF-2757B80F660C}"/>
              </a:ext>
            </a:extLst>
          </p:cNvPr>
          <p:cNvSpPr/>
          <p:nvPr/>
        </p:nvSpPr>
        <p:spPr>
          <a:xfrm>
            <a:off x="501112" y="1700153"/>
            <a:ext cx="1335062" cy="13232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15A025-4790-4E6B-AF15-A5D4737B07C7}"/>
              </a:ext>
            </a:extLst>
          </p:cNvPr>
          <p:cNvSpPr/>
          <p:nvPr/>
        </p:nvSpPr>
        <p:spPr>
          <a:xfrm>
            <a:off x="2374901" y="2750574"/>
            <a:ext cx="279399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C88BF0-8F89-4C14-B1E8-C94564B4CE15}"/>
              </a:ext>
            </a:extLst>
          </p:cNvPr>
          <p:cNvSpPr/>
          <p:nvPr/>
        </p:nvSpPr>
        <p:spPr>
          <a:xfrm>
            <a:off x="2374901" y="1458012"/>
            <a:ext cx="285749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FE409E-CDB3-4522-A285-F34213FA5973}"/>
              </a:ext>
            </a:extLst>
          </p:cNvPr>
          <p:cNvSpPr/>
          <p:nvPr/>
        </p:nvSpPr>
        <p:spPr>
          <a:xfrm>
            <a:off x="4088682" y="2750574"/>
            <a:ext cx="272845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93176A-15FA-441B-87C6-1815E09BEAEB}"/>
              </a:ext>
            </a:extLst>
          </p:cNvPr>
          <p:cNvSpPr/>
          <p:nvPr/>
        </p:nvSpPr>
        <p:spPr>
          <a:xfrm>
            <a:off x="4019550" y="1465386"/>
            <a:ext cx="213237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3CC730-2B51-41AF-8576-F536AC47505D}"/>
              </a:ext>
            </a:extLst>
          </p:cNvPr>
          <p:cNvSpPr/>
          <p:nvPr/>
        </p:nvSpPr>
        <p:spPr>
          <a:xfrm>
            <a:off x="698500" y="3023420"/>
            <a:ext cx="201152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326BAD-441B-4FE2-8CB1-6DC4F0864788}"/>
              </a:ext>
            </a:extLst>
          </p:cNvPr>
          <p:cNvSpPr/>
          <p:nvPr/>
        </p:nvSpPr>
        <p:spPr>
          <a:xfrm>
            <a:off x="692151" y="1728834"/>
            <a:ext cx="317500" cy="1265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694BA0-9713-4E3A-B8AF-655173528D2C}"/>
              </a:ext>
            </a:extLst>
          </p:cNvPr>
          <p:cNvSpPr/>
          <p:nvPr/>
        </p:nvSpPr>
        <p:spPr>
          <a:xfrm>
            <a:off x="543232" y="1420761"/>
            <a:ext cx="1617407" cy="21631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Change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A450D5-7E80-4AE7-B535-93E7B3C0A5FF}"/>
              </a:ext>
            </a:extLst>
          </p:cNvPr>
          <p:cNvSpPr/>
          <p:nvPr/>
        </p:nvSpPr>
        <p:spPr>
          <a:xfrm>
            <a:off x="1045999" y="2394797"/>
            <a:ext cx="458951" cy="10710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675E2-78B9-4226-BF17-EE298B593195}"/>
              </a:ext>
            </a:extLst>
          </p:cNvPr>
          <p:cNvSpPr/>
          <p:nvPr/>
        </p:nvSpPr>
        <p:spPr>
          <a:xfrm>
            <a:off x="917755" y="3681779"/>
            <a:ext cx="491945" cy="9440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38A85-D862-4A1A-97D0-EDAA1851F808}"/>
              </a:ext>
            </a:extLst>
          </p:cNvPr>
          <p:cNvSpPr/>
          <p:nvPr/>
        </p:nvSpPr>
        <p:spPr>
          <a:xfrm>
            <a:off x="2711451" y="2134448"/>
            <a:ext cx="414522" cy="8775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660D-14CB-4629-9062-5E7C1A1315C8}"/>
              </a:ext>
            </a:extLst>
          </p:cNvPr>
          <p:cNvSpPr/>
          <p:nvPr/>
        </p:nvSpPr>
        <p:spPr>
          <a:xfrm>
            <a:off x="2711451" y="3410798"/>
            <a:ext cx="366676" cy="81998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A9FD-9513-445A-8580-36AE1119FB22}"/>
              </a:ext>
            </a:extLst>
          </p:cNvPr>
          <p:cNvSpPr/>
          <p:nvPr/>
        </p:nvSpPr>
        <p:spPr>
          <a:xfrm>
            <a:off x="4428460" y="3410797"/>
            <a:ext cx="389512" cy="87315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4DF3A-CD58-4595-8B09-E86ECE126669}"/>
              </a:ext>
            </a:extLst>
          </p:cNvPr>
          <p:cNvSpPr/>
          <p:nvPr/>
        </p:nvSpPr>
        <p:spPr>
          <a:xfrm>
            <a:off x="4272865" y="2129628"/>
            <a:ext cx="405462" cy="97893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Change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4B660D-14CB-4629-9062-5E7C1A1315C8}"/>
              </a:ext>
            </a:extLst>
          </p:cNvPr>
          <p:cNvSpPr/>
          <p:nvPr/>
        </p:nvSpPr>
        <p:spPr>
          <a:xfrm>
            <a:off x="4659719" y="3331351"/>
            <a:ext cx="337230" cy="72037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1A9FD-9513-445A-8580-36AE1119FB22}"/>
              </a:ext>
            </a:extLst>
          </p:cNvPr>
          <p:cNvSpPr/>
          <p:nvPr/>
        </p:nvSpPr>
        <p:spPr>
          <a:xfrm>
            <a:off x="4428460" y="2767529"/>
            <a:ext cx="462517" cy="555146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4DF3A-CD58-4595-8B09-E86ECE126669}"/>
              </a:ext>
            </a:extLst>
          </p:cNvPr>
          <p:cNvSpPr/>
          <p:nvPr/>
        </p:nvSpPr>
        <p:spPr>
          <a:xfrm>
            <a:off x="4396561" y="3420251"/>
            <a:ext cx="462517" cy="555146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Homework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718300" y="1902758"/>
            <a:ext cx="696561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Redo</a:t>
            </a: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the exercise, solo</a:t>
            </a:r>
          </a:p>
          <a:p>
            <a:pPr marL="742950" indent="-742950">
              <a:buClr>
                <a:schemeClr val="accent2"/>
              </a:buClr>
              <a:buSzPct val="75000"/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Calibri" charset="0"/>
              </a:rPr>
              <a:t>Take </a:t>
            </a:r>
            <a:r>
              <a:rPr lang="en-US" sz="3600" b="1">
                <a:solidFill>
                  <a:schemeClr val="tx1"/>
                </a:solidFill>
                <a:latin typeface="Calibri" charset="0"/>
              </a:rPr>
              <a:t>notes </a:t>
            </a:r>
            <a:r>
              <a:rPr lang="en-US" sz="3000">
                <a:solidFill>
                  <a:schemeClr val="tx1"/>
                </a:solidFill>
                <a:latin typeface="Calibri" charset="0"/>
              </a:rPr>
              <a:t>around </a:t>
            </a:r>
            <a:r>
              <a:rPr lang="en-US" sz="3000" dirty="0">
                <a:solidFill>
                  <a:schemeClr val="tx1"/>
                </a:solidFill>
                <a:latin typeface="Calibri" charset="0"/>
              </a:rPr>
              <a:t>printing</a:t>
            </a:r>
          </a:p>
        </p:txBody>
      </p:sp>
      <p:grpSp>
        <p:nvGrpSpPr>
          <p:cNvPr id="5" name="Google Shape;4144;p39">
            <a:extLst>
              <a:ext uri="{FF2B5EF4-FFF2-40B4-BE49-F238E27FC236}">
                <a16:creationId xmlns:a16="http://schemas.microsoft.com/office/drawing/2014/main" id="{0C3DFA75-C435-7C4F-8CC3-5446D677F976}"/>
              </a:ext>
            </a:extLst>
          </p:cNvPr>
          <p:cNvGrpSpPr/>
          <p:nvPr/>
        </p:nvGrpSpPr>
        <p:grpSpPr>
          <a:xfrm>
            <a:off x="6618090" y="3074333"/>
            <a:ext cx="798725" cy="798725"/>
            <a:chOff x="1922075" y="1629000"/>
            <a:chExt cx="437200" cy="437200"/>
          </a:xfrm>
        </p:grpSpPr>
        <p:sp>
          <p:nvSpPr>
            <p:cNvPr id="6" name="Google Shape;4145;p39">
              <a:extLst>
                <a:ext uri="{FF2B5EF4-FFF2-40B4-BE49-F238E27FC236}">
                  <a16:creationId xmlns:a16="http://schemas.microsoft.com/office/drawing/2014/main" id="{C4FDF5D7-CEDC-7245-B7FF-24B3409EB0B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46;p39">
              <a:extLst>
                <a:ext uri="{FF2B5EF4-FFF2-40B4-BE49-F238E27FC236}">
                  <a16:creationId xmlns:a16="http://schemas.microsoft.com/office/drawing/2014/main" id="{E00F6C41-F849-B440-98DF-39F81FB9524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062;p39">
            <a:extLst>
              <a:ext uri="{FF2B5EF4-FFF2-40B4-BE49-F238E27FC236}">
                <a16:creationId xmlns:a16="http://schemas.microsoft.com/office/drawing/2014/main" id="{9FDD00AD-D1B1-6844-B7F1-C2C7C09C79A9}"/>
              </a:ext>
            </a:extLst>
          </p:cNvPr>
          <p:cNvSpPr/>
          <p:nvPr/>
        </p:nvSpPr>
        <p:spPr>
          <a:xfrm>
            <a:off x="4818062" y="3304884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4166" y="0"/>
                </a:moveTo>
                <a:lnTo>
                  <a:pt x="14166" y="16755"/>
                </a:lnTo>
                <a:lnTo>
                  <a:pt x="14141" y="16926"/>
                </a:lnTo>
                <a:lnTo>
                  <a:pt x="14093" y="17072"/>
                </a:lnTo>
                <a:lnTo>
                  <a:pt x="14044" y="17194"/>
                </a:lnTo>
                <a:lnTo>
                  <a:pt x="13946" y="17341"/>
                </a:lnTo>
                <a:lnTo>
                  <a:pt x="13824" y="17438"/>
                </a:lnTo>
                <a:lnTo>
                  <a:pt x="13677" y="17512"/>
                </a:lnTo>
                <a:lnTo>
                  <a:pt x="13531" y="17561"/>
                </a:lnTo>
                <a:lnTo>
                  <a:pt x="13384" y="17585"/>
                </a:lnTo>
                <a:lnTo>
                  <a:pt x="0" y="17585"/>
                </a:lnTo>
                <a:lnTo>
                  <a:pt x="0" y="17731"/>
                </a:lnTo>
                <a:lnTo>
                  <a:pt x="25" y="17902"/>
                </a:lnTo>
                <a:lnTo>
                  <a:pt x="74" y="18049"/>
                </a:lnTo>
                <a:lnTo>
                  <a:pt x="123" y="18171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71"/>
                </a:lnTo>
                <a:lnTo>
                  <a:pt x="15069" y="18049"/>
                </a:lnTo>
                <a:lnTo>
                  <a:pt x="15118" y="17902"/>
                </a:lnTo>
                <a:lnTo>
                  <a:pt x="15143" y="17731"/>
                </a:lnTo>
                <a:lnTo>
                  <a:pt x="15143" y="733"/>
                </a:lnTo>
                <a:lnTo>
                  <a:pt x="15118" y="586"/>
                </a:lnTo>
                <a:lnTo>
                  <a:pt x="15069" y="440"/>
                </a:lnTo>
                <a:lnTo>
                  <a:pt x="15021" y="318"/>
                </a:lnTo>
                <a:lnTo>
                  <a:pt x="14923" y="196"/>
                </a:lnTo>
                <a:lnTo>
                  <a:pt x="14801" y="122"/>
                </a:lnTo>
                <a:lnTo>
                  <a:pt x="14654" y="49"/>
                </a:lnTo>
                <a:lnTo>
                  <a:pt x="14508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063;p39">
            <a:extLst>
              <a:ext uri="{FF2B5EF4-FFF2-40B4-BE49-F238E27FC236}">
                <a16:creationId xmlns:a16="http://schemas.microsoft.com/office/drawing/2014/main" id="{9DFF2F21-1E31-0047-A327-7C9F0C0C0F25}"/>
              </a:ext>
            </a:extLst>
          </p:cNvPr>
          <p:cNvSpPr/>
          <p:nvPr/>
        </p:nvSpPr>
        <p:spPr>
          <a:xfrm>
            <a:off x="4865619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7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64;p39">
            <a:extLst>
              <a:ext uri="{FF2B5EF4-FFF2-40B4-BE49-F238E27FC236}">
                <a16:creationId xmlns:a16="http://schemas.microsoft.com/office/drawing/2014/main" id="{B2406EEB-7196-644D-A4B1-ECF293AAECEC}"/>
              </a:ext>
            </a:extLst>
          </p:cNvPr>
          <p:cNvSpPr/>
          <p:nvPr/>
        </p:nvSpPr>
        <p:spPr>
          <a:xfrm>
            <a:off x="5189357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0" y="391"/>
                </a:lnTo>
                <a:lnTo>
                  <a:pt x="0" y="488"/>
                </a:lnTo>
                <a:lnTo>
                  <a:pt x="0" y="2052"/>
                </a:lnTo>
                <a:lnTo>
                  <a:pt x="0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099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099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065;p39">
            <a:extLst>
              <a:ext uri="{FF2B5EF4-FFF2-40B4-BE49-F238E27FC236}">
                <a16:creationId xmlns:a16="http://schemas.microsoft.com/office/drawing/2014/main" id="{286F158A-FD98-874B-B2CB-C13DFE7BF843}"/>
              </a:ext>
            </a:extLst>
          </p:cNvPr>
          <p:cNvSpPr/>
          <p:nvPr/>
        </p:nvSpPr>
        <p:spPr>
          <a:xfrm>
            <a:off x="5512998" y="3066905"/>
            <a:ext cx="114410" cy="247530"/>
          </a:xfrm>
          <a:custGeom>
            <a:avLst/>
            <a:gdLst/>
            <a:ahLst/>
            <a:cxnLst/>
            <a:rect l="l" t="t" r="r" b="b"/>
            <a:pathLst>
              <a:path w="1174" h="2540" extrusionOk="0">
                <a:moveTo>
                  <a:pt x="392" y="0"/>
                </a:moveTo>
                <a:lnTo>
                  <a:pt x="294" y="49"/>
                </a:lnTo>
                <a:lnTo>
                  <a:pt x="221" y="73"/>
                </a:lnTo>
                <a:lnTo>
                  <a:pt x="148" y="147"/>
                </a:lnTo>
                <a:lnTo>
                  <a:pt x="74" y="220"/>
                </a:lnTo>
                <a:lnTo>
                  <a:pt x="50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50" y="2247"/>
                </a:lnTo>
                <a:lnTo>
                  <a:pt x="74" y="2320"/>
                </a:lnTo>
                <a:lnTo>
                  <a:pt x="148" y="2393"/>
                </a:lnTo>
                <a:lnTo>
                  <a:pt x="221" y="2467"/>
                </a:lnTo>
                <a:lnTo>
                  <a:pt x="294" y="2491"/>
                </a:lnTo>
                <a:lnTo>
                  <a:pt x="392" y="2540"/>
                </a:lnTo>
                <a:lnTo>
                  <a:pt x="783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7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7" y="147"/>
                </a:lnTo>
                <a:lnTo>
                  <a:pt x="953" y="73"/>
                </a:lnTo>
                <a:lnTo>
                  <a:pt x="880" y="49"/>
                </a:lnTo>
                <a:lnTo>
                  <a:pt x="78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6;p39">
            <a:extLst>
              <a:ext uri="{FF2B5EF4-FFF2-40B4-BE49-F238E27FC236}">
                <a16:creationId xmlns:a16="http://schemas.microsoft.com/office/drawing/2014/main" id="{D0FA0A2E-C2C8-594F-8F95-2DD2CDD5028D}"/>
              </a:ext>
            </a:extLst>
          </p:cNvPr>
          <p:cNvSpPr/>
          <p:nvPr/>
        </p:nvSpPr>
        <p:spPr>
          <a:xfrm>
            <a:off x="5836736" y="3066905"/>
            <a:ext cx="114312" cy="247530"/>
          </a:xfrm>
          <a:custGeom>
            <a:avLst/>
            <a:gdLst/>
            <a:ahLst/>
            <a:cxnLst/>
            <a:rect l="l" t="t" r="r" b="b"/>
            <a:pathLst>
              <a:path w="1173" h="2540" extrusionOk="0">
                <a:moveTo>
                  <a:pt x="391" y="0"/>
                </a:moveTo>
                <a:lnTo>
                  <a:pt x="294" y="49"/>
                </a:lnTo>
                <a:lnTo>
                  <a:pt x="220" y="73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1"/>
                </a:lnTo>
                <a:lnTo>
                  <a:pt x="1" y="488"/>
                </a:lnTo>
                <a:lnTo>
                  <a:pt x="1" y="2052"/>
                </a:lnTo>
                <a:lnTo>
                  <a:pt x="1" y="2149"/>
                </a:lnTo>
                <a:lnTo>
                  <a:pt x="49" y="2247"/>
                </a:lnTo>
                <a:lnTo>
                  <a:pt x="74" y="2320"/>
                </a:lnTo>
                <a:lnTo>
                  <a:pt x="147" y="2393"/>
                </a:lnTo>
                <a:lnTo>
                  <a:pt x="220" y="2467"/>
                </a:lnTo>
                <a:lnTo>
                  <a:pt x="294" y="2491"/>
                </a:lnTo>
                <a:lnTo>
                  <a:pt x="391" y="2540"/>
                </a:lnTo>
                <a:lnTo>
                  <a:pt x="782" y="2540"/>
                </a:lnTo>
                <a:lnTo>
                  <a:pt x="880" y="2491"/>
                </a:lnTo>
                <a:lnTo>
                  <a:pt x="953" y="2467"/>
                </a:lnTo>
                <a:lnTo>
                  <a:pt x="1026" y="2393"/>
                </a:lnTo>
                <a:lnTo>
                  <a:pt x="1100" y="2320"/>
                </a:lnTo>
                <a:lnTo>
                  <a:pt x="1124" y="2247"/>
                </a:lnTo>
                <a:lnTo>
                  <a:pt x="1173" y="2149"/>
                </a:lnTo>
                <a:lnTo>
                  <a:pt x="1173" y="2052"/>
                </a:lnTo>
                <a:lnTo>
                  <a:pt x="1173" y="488"/>
                </a:lnTo>
                <a:lnTo>
                  <a:pt x="1173" y="391"/>
                </a:lnTo>
                <a:lnTo>
                  <a:pt x="1124" y="293"/>
                </a:lnTo>
                <a:lnTo>
                  <a:pt x="1100" y="220"/>
                </a:lnTo>
                <a:lnTo>
                  <a:pt x="1026" y="147"/>
                </a:lnTo>
                <a:lnTo>
                  <a:pt x="953" y="73"/>
                </a:lnTo>
                <a:lnTo>
                  <a:pt x="880" y="49"/>
                </a:lnTo>
                <a:lnTo>
                  <a:pt x="7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067;p39">
            <a:extLst>
              <a:ext uri="{FF2B5EF4-FFF2-40B4-BE49-F238E27FC236}">
                <a16:creationId xmlns:a16="http://schemas.microsoft.com/office/drawing/2014/main" id="{E315DE9B-FD86-5244-9A37-895E1E8D9A04}"/>
              </a:ext>
            </a:extLst>
          </p:cNvPr>
          <p:cNvSpPr/>
          <p:nvPr/>
        </p:nvSpPr>
        <p:spPr>
          <a:xfrm>
            <a:off x="4675294" y="3157341"/>
            <a:ext cx="1475728" cy="180891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2540" y="171"/>
                </a:moveTo>
                <a:lnTo>
                  <a:pt x="2711" y="195"/>
                </a:lnTo>
                <a:lnTo>
                  <a:pt x="2882" y="244"/>
                </a:lnTo>
                <a:lnTo>
                  <a:pt x="3053" y="318"/>
                </a:lnTo>
                <a:lnTo>
                  <a:pt x="3175" y="440"/>
                </a:lnTo>
                <a:lnTo>
                  <a:pt x="3297" y="562"/>
                </a:lnTo>
                <a:lnTo>
                  <a:pt x="3370" y="733"/>
                </a:lnTo>
                <a:lnTo>
                  <a:pt x="3419" y="904"/>
                </a:lnTo>
                <a:lnTo>
                  <a:pt x="3444" y="1075"/>
                </a:lnTo>
                <a:lnTo>
                  <a:pt x="3419" y="1246"/>
                </a:lnTo>
                <a:lnTo>
                  <a:pt x="3370" y="1417"/>
                </a:lnTo>
                <a:lnTo>
                  <a:pt x="3297" y="1588"/>
                </a:lnTo>
                <a:lnTo>
                  <a:pt x="3175" y="1710"/>
                </a:lnTo>
                <a:lnTo>
                  <a:pt x="3053" y="1832"/>
                </a:lnTo>
                <a:lnTo>
                  <a:pt x="2882" y="1905"/>
                </a:lnTo>
                <a:lnTo>
                  <a:pt x="2711" y="1954"/>
                </a:lnTo>
                <a:lnTo>
                  <a:pt x="2540" y="1978"/>
                </a:lnTo>
                <a:lnTo>
                  <a:pt x="2369" y="1954"/>
                </a:lnTo>
                <a:lnTo>
                  <a:pt x="2198" y="1905"/>
                </a:lnTo>
                <a:lnTo>
                  <a:pt x="2027" y="1832"/>
                </a:lnTo>
                <a:lnTo>
                  <a:pt x="1905" y="1710"/>
                </a:lnTo>
                <a:lnTo>
                  <a:pt x="1783" y="1588"/>
                </a:lnTo>
                <a:lnTo>
                  <a:pt x="1710" y="1417"/>
                </a:lnTo>
                <a:lnTo>
                  <a:pt x="1661" y="1246"/>
                </a:lnTo>
                <a:lnTo>
                  <a:pt x="1636" y="1075"/>
                </a:lnTo>
                <a:lnTo>
                  <a:pt x="1661" y="904"/>
                </a:lnTo>
                <a:lnTo>
                  <a:pt x="1710" y="733"/>
                </a:lnTo>
                <a:lnTo>
                  <a:pt x="1783" y="562"/>
                </a:lnTo>
                <a:lnTo>
                  <a:pt x="1905" y="440"/>
                </a:lnTo>
                <a:lnTo>
                  <a:pt x="2027" y="318"/>
                </a:lnTo>
                <a:lnTo>
                  <a:pt x="2198" y="244"/>
                </a:lnTo>
                <a:lnTo>
                  <a:pt x="2369" y="195"/>
                </a:lnTo>
                <a:lnTo>
                  <a:pt x="2540" y="171"/>
                </a:lnTo>
                <a:close/>
                <a:moveTo>
                  <a:pt x="5862" y="171"/>
                </a:moveTo>
                <a:lnTo>
                  <a:pt x="6033" y="195"/>
                </a:lnTo>
                <a:lnTo>
                  <a:pt x="6204" y="244"/>
                </a:lnTo>
                <a:lnTo>
                  <a:pt x="6374" y="318"/>
                </a:lnTo>
                <a:lnTo>
                  <a:pt x="6497" y="440"/>
                </a:lnTo>
                <a:lnTo>
                  <a:pt x="6619" y="562"/>
                </a:lnTo>
                <a:lnTo>
                  <a:pt x="6692" y="733"/>
                </a:lnTo>
                <a:lnTo>
                  <a:pt x="6741" y="904"/>
                </a:lnTo>
                <a:lnTo>
                  <a:pt x="6765" y="1075"/>
                </a:lnTo>
                <a:lnTo>
                  <a:pt x="6741" y="1246"/>
                </a:lnTo>
                <a:lnTo>
                  <a:pt x="6692" y="1417"/>
                </a:lnTo>
                <a:lnTo>
                  <a:pt x="6619" y="1588"/>
                </a:lnTo>
                <a:lnTo>
                  <a:pt x="6497" y="1710"/>
                </a:lnTo>
                <a:lnTo>
                  <a:pt x="6374" y="1832"/>
                </a:lnTo>
                <a:lnTo>
                  <a:pt x="6204" y="1905"/>
                </a:lnTo>
                <a:lnTo>
                  <a:pt x="6033" y="1954"/>
                </a:lnTo>
                <a:lnTo>
                  <a:pt x="5862" y="1978"/>
                </a:lnTo>
                <a:lnTo>
                  <a:pt x="5691" y="1954"/>
                </a:lnTo>
                <a:lnTo>
                  <a:pt x="5520" y="1905"/>
                </a:lnTo>
                <a:lnTo>
                  <a:pt x="5349" y="1832"/>
                </a:lnTo>
                <a:lnTo>
                  <a:pt x="5227" y="1710"/>
                </a:lnTo>
                <a:lnTo>
                  <a:pt x="5104" y="1588"/>
                </a:lnTo>
                <a:lnTo>
                  <a:pt x="5031" y="1417"/>
                </a:lnTo>
                <a:lnTo>
                  <a:pt x="4982" y="1246"/>
                </a:lnTo>
                <a:lnTo>
                  <a:pt x="4958" y="1075"/>
                </a:lnTo>
                <a:lnTo>
                  <a:pt x="4982" y="904"/>
                </a:lnTo>
                <a:lnTo>
                  <a:pt x="5031" y="733"/>
                </a:lnTo>
                <a:lnTo>
                  <a:pt x="5104" y="562"/>
                </a:lnTo>
                <a:lnTo>
                  <a:pt x="5227" y="440"/>
                </a:lnTo>
                <a:lnTo>
                  <a:pt x="5349" y="318"/>
                </a:lnTo>
                <a:lnTo>
                  <a:pt x="5520" y="244"/>
                </a:lnTo>
                <a:lnTo>
                  <a:pt x="5691" y="195"/>
                </a:lnTo>
                <a:lnTo>
                  <a:pt x="5862" y="171"/>
                </a:lnTo>
                <a:close/>
                <a:moveTo>
                  <a:pt x="9183" y="171"/>
                </a:moveTo>
                <a:lnTo>
                  <a:pt x="9354" y="195"/>
                </a:lnTo>
                <a:lnTo>
                  <a:pt x="9525" y="244"/>
                </a:lnTo>
                <a:lnTo>
                  <a:pt x="9696" y="318"/>
                </a:lnTo>
                <a:lnTo>
                  <a:pt x="9818" y="440"/>
                </a:lnTo>
                <a:lnTo>
                  <a:pt x="9940" y="562"/>
                </a:lnTo>
                <a:lnTo>
                  <a:pt x="10014" y="733"/>
                </a:lnTo>
                <a:lnTo>
                  <a:pt x="10062" y="904"/>
                </a:lnTo>
                <a:lnTo>
                  <a:pt x="10087" y="1075"/>
                </a:lnTo>
                <a:lnTo>
                  <a:pt x="10062" y="1246"/>
                </a:lnTo>
                <a:lnTo>
                  <a:pt x="10014" y="1417"/>
                </a:lnTo>
                <a:lnTo>
                  <a:pt x="9940" y="1588"/>
                </a:lnTo>
                <a:lnTo>
                  <a:pt x="9818" y="1710"/>
                </a:lnTo>
                <a:lnTo>
                  <a:pt x="9696" y="1832"/>
                </a:lnTo>
                <a:lnTo>
                  <a:pt x="9525" y="1905"/>
                </a:lnTo>
                <a:lnTo>
                  <a:pt x="9354" y="1954"/>
                </a:lnTo>
                <a:lnTo>
                  <a:pt x="9183" y="1978"/>
                </a:lnTo>
                <a:lnTo>
                  <a:pt x="9012" y="1954"/>
                </a:lnTo>
                <a:lnTo>
                  <a:pt x="8841" y="1905"/>
                </a:lnTo>
                <a:lnTo>
                  <a:pt x="8670" y="1832"/>
                </a:lnTo>
                <a:lnTo>
                  <a:pt x="8548" y="1710"/>
                </a:lnTo>
                <a:lnTo>
                  <a:pt x="8426" y="1588"/>
                </a:lnTo>
                <a:lnTo>
                  <a:pt x="8353" y="1417"/>
                </a:lnTo>
                <a:lnTo>
                  <a:pt x="8304" y="1246"/>
                </a:lnTo>
                <a:lnTo>
                  <a:pt x="8279" y="1075"/>
                </a:lnTo>
                <a:lnTo>
                  <a:pt x="8304" y="904"/>
                </a:lnTo>
                <a:lnTo>
                  <a:pt x="8353" y="733"/>
                </a:lnTo>
                <a:lnTo>
                  <a:pt x="8426" y="562"/>
                </a:lnTo>
                <a:lnTo>
                  <a:pt x="8548" y="440"/>
                </a:lnTo>
                <a:lnTo>
                  <a:pt x="8670" y="318"/>
                </a:lnTo>
                <a:lnTo>
                  <a:pt x="8841" y="244"/>
                </a:lnTo>
                <a:lnTo>
                  <a:pt x="9012" y="195"/>
                </a:lnTo>
                <a:lnTo>
                  <a:pt x="9183" y="171"/>
                </a:lnTo>
                <a:close/>
                <a:moveTo>
                  <a:pt x="12505" y="171"/>
                </a:moveTo>
                <a:lnTo>
                  <a:pt x="12676" y="195"/>
                </a:lnTo>
                <a:lnTo>
                  <a:pt x="12847" y="244"/>
                </a:lnTo>
                <a:lnTo>
                  <a:pt x="13018" y="318"/>
                </a:lnTo>
                <a:lnTo>
                  <a:pt x="13140" y="440"/>
                </a:lnTo>
                <a:lnTo>
                  <a:pt x="13262" y="562"/>
                </a:lnTo>
                <a:lnTo>
                  <a:pt x="13335" y="733"/>
                </a:lnTo>
                <a:lnTo>
                  <a:pt x="13384" y="904"/>
                </a:lnTo>
                <a:lnTo>
                  <a:pt x="13408" y="1075"/>
                </a:lnTo>
                <a:lnTo>
                  <a:pt x="13384" y="1246"/>
                </a:lnTo>
                <a:lnTo>
                  <a:pt x="13335" y="1417"/>
                </a:lnTo>
                <a:lnTo>
                  <a:pt x="13262" y="1588"/>
                </a:lnTo>
                <a:lnTo>
                  <a:pt x="13140" y="1710"/>
                </a:lnTo>
                <a:lnTo>
                  <a:pt x="13018" y="1832"/>
                </a:lnTo>
                <a:lnTo>
                  <a:pt x="12847" y="1905"/>
                </a:lnTo>
                <a:lnTo>
                  <a:pt x="12676" y="1954"/>
                </a:lnTo>
                <a:lnTo>
                  <a:pt x="12505" y="1978"/>
                </a:lnTo>
                <a:lnTo>
                  <a:pt x="12334" y="1954"/>
                </a:lnTo>
                <a:lnTo>
                  <a:pt x="12163" y="1905"/>
                </a:lnTo>
                <a:lnTo>
                  <a:pt x="11992" y="1832"/>
                </a:lnTo>
                <a:lnTo>
                  <a:pt x="11870" y="1710"/>
                </a:lnTo>
                <a:lnTo>
                  <a:pt x="11748" y="1588"/>
                </a:lnTo>
                <a:lnTo>
                  <a:pt x="11674" y="1417"/>
                </a:lnTo>
                <a:lnTo>
                  <a:pt x="11625" y="1246"/>
                </a:lnTo>
                <a:lnTo>
                  <a:pt x="11601" y="1075"/>
                </a:lnTo>
                <a:lnTo>
                  <a:pt x="11625" y="904"/>
                </a:lnTo>
                <a:lnTo>
                  <a:pt x="11674" y="733"/>
                </a:lnTo>
                <a:lnTo>
                  <a:pt x="11748" y="562"/>
                </a:lnTo>
                <a:lnTo>
                  <a:pt x="11870" y="440"/>
                </a:lnTo>
                <a:lnTo>
                  <a:pt x="11992" y="318"/>
                </a:lnTo>
                <a:lnTo>
                  <a:pt x="12163" y="244"/>
                </a:lnTo>
                <a:lnTo>
                  <a:pt x="12334" y="195"/>
                </a:lnTo>
                <a:lnTo>
                  <a:pt x="12505" y="171"/>
                </a:lnTo>
                <a:close/>
                <a:moveTo>
                  <a:pt x="13091" y="5520"/>
                </a:moveTo>
                <a:lnTo>
                  <a:pt x="13189" y="5544"/>
                </a:lnTo>
                <a:lnTo>
                  <a:pt x="13262" y="5593"/>
                </a:lnTo>
                <a:lnTo>
                  <a:pt x="13311" y="5666"/>
                </a:lnTo>
                <a:lnTo>
                  <a:pt x="13335" y="5764"/>
                </a:lnTo>
                <a:lnTo>
                  <a:pt x="13311" y="5862"/>
                </a:lnTo>
                <a:lnTo>
                  <a:pt x="13262" y="5935"/>
                </a:lnTo>
                <a:lnTo>
                  <a:pt x="13189" y="5984"/>
                </a:lnTo>
                <a:lnTo>
                  <a:pt x="13091" y="6008"/>
                </a:lnTo>
                <a:lnTo>
                  <a:pt x="1954" y="6008"/>
                </a:lnTo>
                <a:lnTo>
                  <a:pt x="1856" y="5984"/>
                </a:lnTo>
                <a:lnTo>
                  <a:pt x="1783" y="5935"/>
                </a:lnTo>
                <a:lnTo>
                  <a:pt x="1734" y="5862"/>
                </a:lnTo>
                <a:lnTo>
                  <a:pt x="1710" y="5764"/>
                </a:lnTo>
                <a:lnTo>
                  <a:pt x="1734" y="5666"/>
                </a:lnTo>
                <a:lnTo>
                  <a:pt x="1783" y="5593"/>
                </a:lnTo>
                <a:lnTo>
                  <a:pt x="1856" y="5544"/>
                </a:lnTo>
                <a:lnTo>
                  <a:pt x="1954" y="5520"/>
                </a:lnTo>
                <a:close/>
                <a:moveTo>
                  <a:pt x="13189" y="7840"/>
                </a:moveTo>
                <a:lnTo>
                  <a:pt x="13262" y="7913"/>
                </a:lnTo>
                <a:lnTo>
                  <a:pt x="13311" y="7986"/>
                </a:lnTo>
                <a:lnTo>
                  <a:pt x="13335" y="8084"/>
                </a:lnTo>
                <a:lnTo>
                  <a:pt x="13311" y="8182"/>
                </a:lnTo>
                <a:lnTo>
                  <a:pt x="13262" y="8255"/>
                </a:lnTo>
                <a:lnTo>
                  <a:pt x="13189" y="8304"/>
                </a:lnTo>
                <a:lnTo>
                  <a:pt x="13091" y="8328"/>
                </a:lnTo>
                <a:lnTo>
                  <a:pt x="1954" y="8328"/>
                </a:lnTo>
                <a:lnTo>
                  <a:pt x="1856" y="8304"/>
                </a:lnTo>
                <a:lnTo>
                  <a:pt x="1783" y="8255"/>
                </a:lnTo>
                <a:lnTo>
                  <a:pt x="1734" y="8182"/>
                </a:lnTo>
                <a:lnTo>
                  <a:pt x="1710" y="8084"/>
                </a:lnTo>
                <a:lnTo>
                  <a:pt x="1734" y="7986"/>
                </a:lnTo>
                <a:lnTo>
                  <a:pt x="1783" y="7913"/>
                </a:lnTo>
                <a:lnTo>
                  <a:pt x="1856" y="7840"/>
                </a:lnTo>
                <a:close/>
                <a:moveTo>
                  <a:pt x="13091" y="10136"/>
                </a:moveTo>
                <a:lnTo>
                  <a:pt x="13189" y="10160"/>
                </a:lnTo>
                <a:lnTo>
                  <a:pt x="13262" y="10209"/>
                </a:lnTo>
                <a:lnTo>
                  <a:pt x="13311" y="10282"/>
                </a:lnTo>
                <a:lnTo>
                  <a:pt x="13335" y="10380"/>
                </a:lnTo>
                <a:lnTo>
                  <a:pt x="13311" y="10478"/>
                </a:lnTo>
                <a:lnTo>
                  <a:pt x="13262" y="10551"/>
                </a:lnTo>
                <a:lnTo>
                  <a:pt x="13189" y="10600"/>
                </a:lnTo>
                <a:lnTo>
                  <a:pt x="13091" y="10624"/>
                </a:lnTo>
                <a:lnTo>
                  <a:pt x="1954" y="10624"/>
                </a:lnTo>
                <a:lnTo>
                  <a:pt x="1856" y="10600"/>
                </a:lnTo>
                <a:lnTo>
                  <a:pt x="1783" y="10551"/>
                </a:lnTo>
                <a:lnTo>
                  <a:pt x="1734" y="10478"/>
                </a:lnTo>
                <a:lnTo>
                  <a:pt x="1710" y="10380"/>
                </a:lnTo>
                <a:lnTo>
                  <a:pt x="1734" y="10282"/>
                </a:lnTo>
                <a:lnTo>
                  <a:pt x="1783" y="10209"/>
                </a:lnTo>
                <a:lnTo>
                  <a:pt x="1856" y="10160"/>
                </a:lnTo>
                <a:lnTo>
                  <a:pt x="1954" y="10136"/>
                </a:lnTo>
                <a:close/>
                <a:moveTo>
                  <a:pt x="8206" y="12456"/>
                </a:moveTo>
                <a:lnTo>
                  <a:pt x="8304" y="12480"/>
                </a:lnTo>
                <a:lnTo>
                  <a:pt x="8377" y="12529"/>
                </a:lnTo>
                <a:lnTo>
                  <a:pt x="8426" y="12602"/>
                </a:lnTo>
                <a:lnTo>
                  <a:pt x="8450" y="12700"/>
                </a:lnTo>
                <a:lnTo>
                  <a:pt x="8426" y="12798"/>
                </a:lnTo>
                <a:lnTo>
                  <a:pt x="8377" y="12871"/>
                </a:lnTo>
                <a:lnTo>
                  <a:pt x="8304" y="12920"/>
                </a:lnTo>
                <a:lnTo>
                  <a:pt x="8206" y="12944"/>
                </a:lnTo>
                <a:lnTo>
                  <a:pt x="1954" y="12944"/>
                </a:lnTo>
                <a:lnTo>
                  <a:pt x="1856" y="12920"/>
                </a:lnTo>
                <a:lnTo>
                  <a:pt x="1783" y="12871"/>
                </a:lnTo>
                <a:lnTo>
                  <a:pt x="1734" y="12798"/>
                </a:lnTo>
                <a:lnTo>
                  <a:pt x="1710" y="12700"/>
                </a:lnTo>
                <a:lnTo>
                  <a:pt x="1734" y="12602"/>
                </a:lnTo>
                <a:lnTo>
                  <a:pt x="1783" y="12529"/>
                </a:lnTo>
                <a:lnTo>
                  <a:pt x="1856" y="12480"/>
                </a:lnTo>
                <a:lnTo>
                  <a:pt x="1954" y="12456"/>
                </a:lnTo>
                <a:close/>
                <a:moveTo>
                  <a:pt x="782" y="0"/>
                </a:moveTo>
                <a:lnTo>
                  <a:pt x="635" y="25"/>
                </a:lnTo>
                <a:lnTo>
                  <a:pt x="489" y="73"/>
                </a:lnTo>
                <a:lnTo>
                  <a:pt x="342" y="122"/>
                </a:lnTo>
                <a:lnTo>
                  <a:pt x="220" y="220"/>
                </a:lnTo>
                <a:lnTo>
                  <a:pt x="122" y="342"/>
                </a:lnTo>
                <a:lnTo>
                  <a:pt x="73" y="489"/>
                </a:lnTo>
                <a:lnTo>
                  <a:pt x="24" y="635"/>
                </a:lnTo>
                <a:lnTo>
                  <a:pt x="0" y="782"/>
                </a:lnTo>
                <a:lnTo>
                  <a:pt x="0" y="17780"/>
                </a:lnTo>
                <a:lnTo>
                  <a:pt x="24" y="17927"/>
                </a:lnTo>
                <a:lnTo>
                  <a:pt x="73" y="18073"/>
                </a:lnTo>
                <a:lnTo>
                  <a:pt x="122" y="18220"/>
                </a:lnTo>
                <a:lnTo>
                  <a:pt x="220" y="18342"/>
                </a:lnTo>
                <a:lnTo>
                  <a:pt x="342" y="18440"/>
                </a:lnTo>
                <a:lnTo>
                  <a:pt x="489" y="18488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7" y="18537"/>
                </a:lnTo>
                <a:lnTo>
                  <a:pt x="14654" y="18488"/>
                </a:lnTo>
                <a:lnTo>
                  <a:pt x="14800" y="18440"/>
                </a:lnTo>
                <a:lnTo>
                  <a:pt x="14923" y="18342"/>
                </a:lnTo>
                <a:lnTo>
                  <a:pt x="15020" y="18220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2" y="17780"/>
                </a:lnTo>
                <a:lnTo>
                  <a:pt x="15142" y="782"/>
                </a:lnTo>
                <a:lnTo>
                  <a:pt x="15118" y="635"/>
                </a:lnTo>
                <a:lnTo>
                  <a:pt x="15069" y="489"/>
                </a:lnTo>
                <a:lnTo>
                  <a:pt x="15020" y="342"/>
                </a:lnTo>
                <a:lnTo>
                  <a:pt x="14923" y="220"/>
                </a:lnTo>
                <a:lnTo>
                  <a:pt x="14800" y="122"/>
                </a:lnTo>
                <a:lnTo>
                  <a:pt x="14654" y="73"/>
                </a:lnTo>
                <a:lnTo>
                  <a:pt x="14507" y="25"/>
                </a:lnTo>
                <a:lnTo>
                  <a:pt x="143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6B273-1344-C346-8401-BC394F4F7259}"/>
              </a:ext>
            </a:extLst>
          </p:cNvPr>
          <p:cNvSpPr/>
          <p:nvPr/>
        </p:nvSpPr>
        <p:spPr>
          <a:xfrm>
            <a:off x="4733365" y="3588444"/>
            <a:ext cx="1290917" cy="937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1568C-726F-9B41-80B8-0DAADD8DE862}"/>
              </a:ext>
            </a:extLst>
          </p:cNvPr>
          <p:cNvSpPr txBox="1"/>
          <p:nvPr/>
        </p:nvSpPr>
        <p:spPr>
          <a:xfrm>
            <a:off x="4814503" y="3461978"/>
            <a:ext cx="100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Existing: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Classes: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Ideas:</a:t>
            </a:r>
          </a:p>
        </p:txBody>
      </p:sp>
    </p:spTree>
    <p:extLst>
      <p:ext uri="{BB962C8B-B14F-4D97-AF65-F5344CB8AC3E}">
        <p14:creationId xmlns:p14="http://schemas.microsoft.com/office/powerpoint/2010/main" val="5510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D26A3-634B-4FCB-9419-804411D63102}"/>
              </a:ext>
            </a:extLst>
          </p:cNvPr>
          <p:cNvSpPr/>
          <p:nvPr/>
        </p:nvSpPr>
        <p:spPr>
          <a:xfrm>
            <a:off x="5405122" y="1768631"/>
            <a:ext cx="184517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9E8A4-726B-47D6-9B0D-0F06C2601911}"/>
              </a:ext>
            </a:extLst>
          </p:cNvPr>
          <p:cNvSpPr/>
          <p:nvPr/>
        </p:nvSpPr>
        <p:spPr>
          <a:xfrm>
            <a:off x="2462819" y="1768631"/>
            <a:ext cx="184517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ABA228-7552-423E-B8BB-DAA4EBEA710A}"/>
              </a:ext>
            </a:extLst>
          </p:cNvPr>
          <p:cNvSpPr/>
          <p:nvPr/>
        </p:nvSpPr>
        <p:spPr>
          <a:xfrm>
            <a:off x="5589639" y="1753289"/>
            <a:ext cx="586768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F47A7-7842-4213-80C4-E05F6F6E2F87}"/>
              </a:ext>
            </a:extLst>
          </p:cNvPr>
          <p:cNvSpPr/>
          <p:nvPr/>
        </p:nvSpPr>
        <p:spPr>
          <a:xfrm>
            <a:off x="2647336" y="1753289"/>
            <a:ext cx="586768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0CDE3-E456-4F3A-87EB-E9253E88B1AF}"/>
              </a:ext>
            </a:extLst>
          </p:cNvPr>
          <p:cNvSpPr/>
          <p:nvPr/>
        </p:nvSpPr>
        <p:spPr>
          <a:xfrm>
            <a:off x="6188045" y="1753289"/>
            <a:ext cx="355760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61EFF-CE34-4487-BDAA-9DFCC6CA31CA}"/>
              </a:ext>
            </a:extLst>
          </p:cNvPr>
          <p:cNvSpPr/>
          <p:nvPr/>
        </p:nvSpPr>
        <p:spPr>
          <a:xfrm>
            <a:off x="3245742" y="1753289"/>
            <a:ext cx="355760" cy="11916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2664</Words>
  <Application>Microsoft Macintosh PowerPoint</Application>
  <PresentationFormat>On-screen Show (16:9)</PresentationFormat>
  <Paragraphs>487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Printers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117</cp:revision>
  <dcterms:modified xsi:type="dcterms:W3CDTF">2020-09-14T21:24:36Z</dcterms:modified>
</cp:coreProperties>
</file>