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87" r:id="rId2"/>
    <p:sldId id="930" r:id="rId3"/>
    <p:sldId id="377" r:id="rId4"/>
    <p:sldId id="378" r:id="rId5"/>
    <p:sldId id="931" r:id="rId6"/>
    <p:sldId id="932" r:id="rId7"/>
    <p:sldId id="967" r:id="rId8"/>
    <p:sldId id="945" r:id="rId9"/>
    <p:sldId id="946" r:id="rId10"/>
    <p:sldId id="969" r:id="rId11"/>
    <p:sldId id="962" r:id="rId12"/>
    <p:sldId id="960" r:id="rId13"/>
    <p:sldId id="961" r:id="rId14"/>
    <p:sldId id="959" r:id="rId15"/>
    <p:sldId id="937" r:id="rId16"/>
    <p:sldId id="944" r:id="rId17"/>
    <p:sldId id="938" r:id="rId18"/>
    <p:sldId id="939" r:id="rId19"/>
    <p:sldId id="956" r:id="rId20"/>
    <p:sldId id="963" r:id="rId21"/>
    <p:sldId id="952" r:id="rId22"/>
    <p:sldId id="970" r:id="rId23"/>
    <p:sldId id="95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crubbing - and Date and Time" id="{BBBD6F9F-91CC-45F9-929C-304B7A67BEF0}">
          <p14:sldIdLst>
            <p14:sldId id="967"/>
            <p14:sldId id="945"/>
            <p14:sldId id="946"/>
            <p14:sldId id="969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70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40" autoAdjust="0"/>
    <p:restoredTop sz="85286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208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hard-part was the time</a:t>
            </a:r>
          </a:p>
          <a:p>
            <a:r>
              <a:rPr lang="en-GB" dirty="0"/>
              <a:t>Separate one method in to two</a:t>
            </a:r>
          </a:p>
          <a:p>
            <a:r>
              <a:rPr lang="en-GB" dirty="0"/>
              <a:t>Ignore the first method – just calls now()</a:t>
            </a:r>
          </a:p>
        </p:txBody>
      </p:sp>
    </p:spTree>
    <p:extLst>
      <p:ext uri="{BB962C8B-B14F-4D97-AF65-F5344CB8AC3E}">
        <p14:creationId xmlns:p14="http://schemas.microsoft.com/office/powerpoint/2010/main" val="377548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line in red calls out to something that is not controllable in tests, or cannot easily be set up</a:t>
            </a:r>
          </a:p>
          <a:p>
            <a:r>
              <a:rPr lang="en-GB" dirty="0"/>
              <a:t>And it is in the middle of the code we are testing, so Peel doesn’t help</a:t>
            </a:r>
          </a:p>
          <a:p>
            <a:r>
              <a:rPr lang="en-GB" dirty="0"/>
              <a:t>So we insert a fake thing, that pretends to do the difficult step</a:t>
            </a:r>
          </a:p>
        </p:txBody>
      </p:sp>
    </p:spTree>
    <p:extLst>
      <p:ext uri="{BB962C8B-B14F-4D97-AF65-F5344CB8AC3E}">
        <p14:creationId xmlns:p14="http://schemas.microsoft.com/office/powerpoint/2010/main" val="2962915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r>
              <a:rPr lang="en-GB" dirty="0"/>
              <a:t>/November-2020-calendar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Scroll down for Comic Sans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</a:t>
            </a:r>
            <a:r>
              <a:rPr lang="en-GB"/>
              <a:t>build custom one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mean by Hard Parts</a:t>
            </a:r>
          </a:p>
          <a:p>
            <a:r>
              <a:rPr lang="en-GB" dirty="0"/>
              <a:t>Big pattern: anything that annoys you</a:t>
            </a:r>
          </a:p>
        </p:txBody>
      </p:sp>
    </p:spTree>
    <p:extLst>
      <p:ext uri="{BB962C8B-B14F-4D97-AF65-F5344CB8AC3E}">
        <p14:creationId xmlns:p14="http://schemas.microsoft.com/office/powerpoint/2010/main" val="2704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Nov202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Code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61955" y="4510420"/>
            <a:ext cx="318077" cy="30992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</a:t>
            </a:r>
            <a:r>
              <a:rPr lang="en-US" sz="2000" dirty="0">
                <a:solidFill>
                  <a:srgbClr val="80BFB7"/>
                </a:solidFill>
              </a:rPr>
              <a:t>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1CF26D-CE3A-F447-85A6-266049F006C1}"/>
              </a:ext>
            </a:extLst>
          </p:cNvPr>
          <p:cNvGrpSpPr/>
          <p:nvPr/>
        </p:nvGrpSpPr>
        <p:grpSpPr>
          <a:xfrm>
            <a:off x="2152055" y="1727894"/>
            <a:ext cx="6320453" cy="1379637"/>
            <a:chOff x="2152055" y="1727894"/>
            <a:chExt cx="6320453" cy="1379637"/>
          </a:xfrm>
        </p:grpSpPr>
        <p:sp>
          <p:nvSpPr>
            <p:cNvPr id="10241" name="Rectangle 1"/>
            <p:cNvSpPr>
              <a:spLocks/>
            </p:cNvSpPr>
            <p:nvPr/>
          </p:nvSpPr>
          <p:spPr bwMode="auto">
            <a:xfrm>
              <a:off x="2152055" y="1727894"/>
              <a:ext cx="1741289" cy="13796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242" name="Rectangle 2"/>
            <p:cNvSpPr>
              <a:spLocks/>
            </p:cNvSpPr>
            <p:nvPr/>
          </p:nvSpPr>
          <p:spPr bwMode="auto">
            <a:xfrm>
              <a:off x="2527102" y="2424410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3" name="Rectangle 3"/>
            <p:cNvSpPr>
              <a:spLocks/>
            </p:cNvSpPr>
            <p:nvPr/>
          </p:nvSpPr>
          <p:spPr bwMode="auto">
            <a:xfrm>
              <a:off x="2330648" y="20225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4" name="Rectangle 4"/>
            <p:cNvSpPr>
              <a:spLocks/>
            </p:cNvSpPr>
            <p:nvPr/>
          </p:nvSpPr>
          <p:spPr bwMode="auto">
            <a:xfrm>
              <a:off x="2527102" y="225028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5" name="Rectangle 5"/>
            <p:cNvSpPr>
              <a:spLocks/>
            </p:cNvSpPr>
            <p:nvPr/>
          </p:nvSpPr>
          <p:spPr bwMode="auto">
            <a:xfrm>
              <a:off x="2330648" y="1848445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6" name="Rectangle 6"/>
            <p:cNvSpPr>
              <a:spLocks/>
            </p:cNvSpPr>
            <p:nvPr/>
          </p:nvSpPr>
          <p:spPr bwMode="auto">
            <a:xfrm>
              <a:off x="2330648" y="279276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7" name="Rectangle 7"/>
            <p:cNvSpPr>
              <a:spLocks/>
            </p:cNvSpPr>
            <p:nvPr/>
          </p:nvSpPr>
          <p:spPr bwMode="auto">
            <a:xfrm>
              <a:off x="2527102" y="261863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8" name="AutoShape 8"/>
            <p:cNvSpPr>
              <a:spLocks/>
            </p:cNvSpPr>
            <p:nvPr/>
          </p:nvSpPr>
          <p:spPr bwMode="auto">
            <a:xfrm>
              <a:off x="3982641" y="196899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250" name="Rectangle 10"/>
            <p:cNvSpPr>
              <a:spLocks/>
            </p:cNvSpPr>
            <p:nvPr/>
          </p:nvSpPr>
          <p:spPr bwMode="auto">
            <a:xfrm>
              <a:off x="4929188" y="1727894"/>
              <a:ext cx="1741289" cy="13796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251" name="Rectangle 11"/>
            <p:cNvSpPr>
              <a:spLocks/>
            </p:cNvSpPr>
            <p:nvPr/>
          </p:nvSpPr>
          <p:spPr bwMode="auto">
            <a:xfrm>
              <a:off x="5107781" y="20225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2" name="Rectangle 12"/>
            <p:cNvSpPr>
              <a:spLocks/>
            </p:cNvSpPr>
            <p:nvPr/>
          </p:nvSpPr>
          <p:spPr bwMode="auto">
            <a:xfrm>
              <a:off x="5304234" y="225028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3" name="Rectangle 13"/>
            <p:cNvSpPr>
              <a:spLocks/>
            </p:cNvSpPr>
            <p:nvPr/>
          </p:nvSpPr>
          <p:spPr bwMode="auto">
            <a:xfrm>
              <a:off x="5107781" y="1848445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4" name="Rectangle 14"/>
            <p:cNvSpPr>
              <a:spLocks/>
            </p:cNvSpPr>
            <p:nvPr/>
          </p:nvSpPr>
          <p:spPr bwMode="auto">
            <a:xfrm>
              <a:off x="5107781" y="279276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5" name="Rectangle 15"/>
            <p:cNvSpPr>
              <a:spLocks/>
            </p:cNvSpPr>
            <p:nvPr/>
          </p:nvSpPr>
          <p:spPr bwMode="auto">
            <a:xfrm>
              <a:off x="5304234" y="261863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6" name="Rectangle 16"/>
            <p:cNvSpPr>
              <a:spLocks/>
            </p:cNvSpPr>
            <p:nvPr/>
          </p:nvSpPr>
          <p:spPr bwMode="auto">
            <a:xfrm>
              <a:off x="5304234" y="242441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rot="10800000" flipH="1">
              <a:off x="6506394" y="2466268"/>
              <a:ext cx="714375" cy="837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8" name="Rectangle 18"/>
            <p:cNvSpPr>
              <a:spLocks/>
            </p:cNvSpPr>
            <p:nvPr/>
          </p:nvSpPr>
          <p:spPr bwMode="auto">
            <a:xfrm>
              <a:off x="7306718" y="2371207"/>
              <a:ext cx="116579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36280" bIns="0">
              <a:spAutoFit/>
            </a:bodyPr>
            <a:lstStyle/>
            <a:p>
              <a:pPr marL="35873"/>
              <a:r>
                <a:rPr lang="en-US" dirty="0">
                  <a:solidFill>
                    <a:schemeClr val="tx1"/>
                  </a:solidFill>
                  <a:cs typeface="Arial" charset="0"/>
                </a:rPr>
                <a:t>return sample</a:t>
              </a: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H="1">
              <a:off x="7177236" y="2344881"/>
              <a:ext cx="66973" cy="282122"/>
            </a:xfrm>
            <a:prstGeom prst="line">
              <a:avLst/>
            </a:prstGeom>
            <a:noFill/>
            <a:ln w="508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94856" y="3266504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075139" y="3078275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25773" y="327845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807930" y="2053654"/>
            <a:ext cx="1922744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C5696-8A10-E046-9607-64CD2107F903}"/>
              </a:ext>
            </a:extLst>
          </p:cNvPr>
          <p:cNvSpPr/>
          <p:nvPr/>
        </p:nvSpPr>
        <p:spPr>
          <a:xfrm>
            <a:off x="807930" y="2303160"/>
            <a:ext cx="226720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random = rand();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</a:t>
            </a:r>
            <a:r>
              <a:rPr lang="en-US" sz="1600" dirty="0">
                <a:latin typeface="Consolas" panose="020B0609020204030204" pitchFamily="49" charset="0"/>
              </a:rPr>
              <a:t>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0726-9A3A-E742-BDD8-57E107142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0FD63-2CCB-6C45-96CF-D1B6FD1A3080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18BDF-6419-2241-BE4E-03AE122CE05F}"/>
              </a:ext>
            </a:extLst>
          </p:cNvPr>
          <p:cNvSpPr/>
          <p:nvPr/>
        </p:nvSpPr>
        <p:spPr>
          <a:xfrm>
            <a:off x="235758" y="3403389"/>
            <a:ext cx="31598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B5D2A-2E40-F442-8247-ACAD2C69B1DC}"/>
              </a:ext>
            </a:extLst>
          </p:cNvPr>
          <p:cNvSpPr/>
          <p:nvPr/>
        </p:nvSpPr>
        <p:spPr>
          <a:xfrm>
            <a:off x="184496" y="212340"/>
            <a:ext cx="6282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Thanks, please keep in touch…</a:t>
            </a:r>
          </a:p>
        </p:txBody>
      </p:sp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9DD1FB0-0552-5F42-855B-0B62296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9" y="1373735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9C4E2-FC67-E444-83E3-D8BECD58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29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7B365F2-D2AA-0C4D-A9C2-61FE2653B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07" y="3868446"/>
            <a:ext cx="288971" cy="28897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8128184-3C31-F245-974E-7B221F59B4BC}"/>
              </a:ext>
            </a:extLst>
          </p:cNvPr>
          <p:cNvSpPr/>
          <p:nvPr/>
        </p:nvSpPr>
        <p:spPr>
          <a:xfrm>
            <a:off x="4555510" y="3403389"/>
            <a:ext cx="29738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ClareMacraeUK</a:t>
            </a: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ClareMacrae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8" name="Picture 2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B11CC8CB-5997-344E-B0F1-930586574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59" y="3868446"/>
            <a:ext cx="288971" cy="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1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bit.ly</a:t>
            </a:r>
            <a:r>
              <a:rPr lang="en-US">
                <a:hlinkClick r:id="rId3"/>
              </a:rPr>
              <a:t>/LegacyCppNov2020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90970" y="429450"/>
            <a:ext cx="2416224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501457" y="98053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501457" y="125237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501457" y="154140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501457" y="181654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6153706" y="2080034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Output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6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804</Words>
  <Application>Microsoft Macintosh PowerPoint</Application>
  <PresentationFormat>On-screen Show (16:9)</PresentationFormat>
  <Paragraphs>164</Paragraphs>
  <Slides>23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Dosis</vt:lpstr>
      <vt:lpstr>Dosis ExtraLight</vt:lpstr>
      <vt:lpstr>Menlo</vt:lpstr>
      <vt:lpstr>Titillium Web Light</vt:lpstr>
      <vt:lpstr>Trebuchet MS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Changing Output</vt:lpstr>
      <vt:lpstr>PowerPoint Presentation</vt:lpstr>
      <vt:lpstr>PowerPoint Presentation</vt:lpstr>
      <vt:lpstr>Changing Code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PowerPoint Presentation</vt:lpstr>
      <vt:lpstr>Future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181</cp:revision>
  <dcterms:modified xsi:type="dcterms:W3CDTF">2020-11-23T19:43:00Z</dcterms:modified>
</cp:coreProperties>
</file>