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8"/>
    <p:restoredTop sz="96327"/>
  </p:normalViewPr>
  <p:slideViewPr>
    <p:cSldViewPr snapToGrid="0" snapToObjects="1">
      <p:cViewPr varScale="1">
        <p:scale>
          <a:sx n="146" d="100"/>
          <a:sy n="146" d="100"/>
        </p:scale>
        <p:origin x="30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18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1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49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64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30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04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88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98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14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77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20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D008B-C58F-DC47-9BDF-ACF9484DF18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80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442240-DC6B-A346-876F-F1D99205EB8B}"/>
              </a:ext>
            </a:extLst>
          </p:cNvPr>
          <p:cNvSpPr txBox="1"/>
          <p:nvPr/>
        </p:nvSpPr>
        <p:spPr>
          <a:xfrm>
            <a:off x="922713" y="1576412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Number of Functional Methods encountered: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868F493-A251-A047-AA10-EC372C3837B5}"/>
              </a:ext>
            </a:extLst>
          </p:cNvPr>
          <p:cNvGrpSpPr/>
          <p:nvPr/>
        </p:nvGrpSpPr>
        <p:grpSpPr>
          <a:xfrm>
            <a:off x="3467818" y="1954058"/>
            <a:ext cx="393444" cy="294517"/>
            <a:chOff x="5329845" y="1105593"/>
            <a:chExt cx="721820" cy="54032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BDA8070-D9B4-E048-AA8B-CA13ACAFA1C4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305E93-982F-5F45-9F56-CC47348A3DBC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2557377-C461-CB49-BB20-007BB1750E85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14BCB25-1283-084C-AD9C-FFF8254727C3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D9BE14-B2DE-E440-BE3E-7AADB7069B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C521EA-71A6-8F40-8043-47FF28DF9197}"/>
              </a:ext>
            </a:extLst>
          </p:cNvPr>
          <p:cNvGrpSpPr/>
          <p:nvPr/>
        </p:nvGrpSpPr>
        <p:grpSpPr>
          <a:xfrm>
            <a:off x="3958269" y="1954058"/>
            <a:ext cx="393444" cy="294517"/>
            <a:chOff x="5329845" y="1105593"/>
            <a:chExt cx="721820" cy="54032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78E301-6094-8D4A-BC78-27254D6C212E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7664D1-3661-7048-B906-3145AD40CA3C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12121E8-3CEF-FF49-8329-EE1C4D621618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DB3E467-B28B-2B43-8DA5-BE09C5474942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D6BC0D0-E1E4-1343-A9EC-4EE3C65E78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AE621B9-E8EA-8944-8C8F-15524C0DDC66}"/>
              </a:ext>
            </a:extLst>
          </p:cNvPr>
          <p:cNvGrpSpPr/>
          <p:nvPr/>
        </p:nvGrpSpPr>
        <p:grpSpPr>
          <a:xfrm>
            <a:off x="4448720" y="1954058"/>
            <a:ext cx="393444" cy="294517"/>
            <a:chOff x="5329845" y="1105593"/>
            <a:chExt cx="721820" cy="54032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25EAAF7-B475-364B-9863-5836F41BEDE1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2C1F0F0-CE07-824C-BAC9-7FD598005657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ABC59D3-C6B9-274A-8202-E451A069335D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C639E3-D558-6D47-9BAA-0A10CAD9C942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120A74-50B3-9241-B7AF-F9955A9263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E7553B-170F-2B4B-9F22-C844717587A1}"/>
              </a:ext>
            </a:extLst>
          </p:cNvPr>
          <p:cNvGrpSpPr/>
          <p:nvPr/>
        </p:nvGrpSpPr>
        <p:grpSpPr>
          <a:xfrm>
            <a:off x="2486916" y="1954058"/>
            <a:ext cx="393444" cy="294517"/>
            <a:chOff x="5329845" y="1105593"/>
            <a:chExt cx="721820" cy="54032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66B55D-0688-A54C-A088-F2D388463AD3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97F75CA-B18B-A04D-B4C5-63F98D22CE06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278EB9C-8B99-924D-8C00-A001E5B7C4B7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0FA124-D3C1-2148-8627-BE07B797831F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9AE5658-184F-174E-AA6F-913073B41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E486C72-765A-474A-A60F-B2164320C48C}"/>
              </a:ext>
            </a:extLst>
          </p:cNvPr>
          <p:cNvGrpSpPr/>
          <p:nvPr/>
        </p:nvGrpSpPr>
        <p:grpSpPr>
          <a:xfrm>
            <a:off x="1996465" y="1954058"/>
            <a:ext cx="393444" cy="294517"/>
            <a:chOff x="5329845" y="1105593"/>
            <a:chExt cx="721820" cy="54032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5575231-B25E-0845-89A3-968378D45358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75E7EAC-89C1-EA48-B1F5-C085F5BD85AE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D21C0E2-8A70-1D4F-9305-394DBC0F436B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4A982E6-B7AC-2D40-85CE-B8E7E9369844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9D0FC18-E538-B94D-8136-B372F0C357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A503E52-5A16-464C-B3C2-94FE7A1F801E}"/>
              </a:ext>
            </a:extLst>
          </p:cNvPr>
          <p:cNvGrpSpPr/>
          <p:nvPr/>
        </p:nvGrpSpPr>
        <p:grpSpPr>
          <a:xfrm>
            <a:off x="1506014" y="1954058"/>
            <a:ext cx="393444" cy="294517"/>
            <a:chOff x="5329845" y="1105593"/>
            <a:chExt cx="721820" cy="54032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370B4CF-3C46-CE42-AF03-BA25E49E443D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6FC8228-036A-E545-A920-59734C7D5F7A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4B8AB82-963D-2E4D-BAFC-DFB5F6CF7DDC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9305519-BE25-144F-801E-2B20F685B945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BDAB017-1A2C-B14C-B0F2-91F5FFE230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8A5A8DF-F4A8-4844-97E0-AC22C18E76C4}"/>
              </a:ext>
            </a:extLst>
          </p:cNvPr>
          <p:cNvGrpSpPr/>
          <p:nvPr/>
        </p:nvGrpSpPr>
        <p:grpSpPr>
          <a:xfrm>
            <a:off x="4939171" y="1954058"/>
            <a:ext cx="393444" cy="294517"/>
            <a:chOff x="5329845" y="1105593"/>
            <a:chExt cx="721820" cy="540327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A821C0C-A03C-BF4B-84A9-F0965B20B8E7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3DEFD24-7CF6-A944-BD13-2928958B3A81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72555F3-1AAA-3344-90CC-1A62B7A3F7A9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254A05A-E5A7-A346-A1A2-8E6057289A2A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1235CC1-5F35-CC40-BF53-6F5D0407BF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942ED47-05FF-5F49-A9EE-90B690CBAD8D}"/>
              </a:ext>
            </a:extLst>
          </p:cNvPr>
          <p:cNvGrpSpPr/>
          <p:nvPr/>
        </p:nvGrpSpPr>
        <p:grpSpPr>
          <a:xfrm>
            <a:off x="5492300" y="1954058"/>
            <a:ext cx="166138" cy="294517"/>
            <a:chOff x="5492300" y="1391798"/>
            <a:chExt cx="166138" cy="294517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ECD6D0B-FD79-FB4E-A879-BD618EEF5440}"/>
                </a:ext>
              </a:extLst>
            </p:cNvPr>
            <p:cNvCxnSpPr>
              <a:cxnSpLocks/>
            </p:cNvCxnSpPr>
            <p:nvPr/>
          </p:nvCxnSpPr>
          <p:spPr>
            <a:xfrm>
              <a:off x="5492300" y="1391798"/>
              <a:ext cx="0" cy="29451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273F2A2-32A3-F644-852C-6B7703A0597D}"/>
                </a:ext>
              </a:extLst>
            </p:cNvPr>
            <p:cNvCxnSpPr>
              <a:cxnSpLocks/>
            </p:cNvCxnSpPr>
            <p:nvPr/>
          </p:nvCxnSpPr>
          <p:spPr>
            <a:xfrm>
              <a:off x="5575369" y="1391798"/>
              <a:ext cx="0" cy="29451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9BCAF7-152E-8248-A55E-56199A35ED3B}"/>
                </a:ext>
              </a:extLst>
            </p:cNvPr>
            <p:cNvCxnSpPr>
              <a:cxnSpLocks/>
            </p:cNvCxnSpPr>
            <p:nvPr/>
          </p:nvCxnSpPr>
          <p:spPr>
            <a:xfrm>
              <a:off x="5658438" y="1391798"/>
              <a:ext cx="0" cy="29451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99A9C068-D7FB-254F-A493-378ECE1F5626}"/>
              </a:ext>
            </a:extLst>
          </p:cNvPr>
          <p:cNvSpPr txBox="1"/>
          <p:nvPr/>
        </p:nvSpPr>
        <p:spPr>
          <a:xfrm>
            <a:off x="922713" y="2676698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Testing stories (if you test):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C94A7B8-6AC6-6C41-B1D3-BC2B326D6BAA}"/>
              </a:ext>
            </a:extLst>
          </p:cNvPr>
          <p:cNvGrpSpPr/>
          <p:nvPr/>
        </p:nvGrpSpPr>
        <p:grpSpPr>
          <a:xfrm>
            <a:off x="633452" y="3200400"/>
            <a:ext cx="5734097" cy="1457407"/>
            <a:chOff x="633452" y="3200400"/>
            <a:chExt cx="5734097" cy="145740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7734B52-A243-C841-8C94-55199CBC17E4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Today I tested ______ and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50B6AE4-4BD6-724D-86EE-B7345798D53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A544C35-F883-4042-AF71-70C5648CE8D4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5A806E7-3BAA-B249-A97A-79D1125AF007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C617C50-185C-0F42-9760-0C6466AE8C8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E60F26C-4C2F-0E4C-B2A5-2618642AFF0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CF03D81-39DF-6840-BC60-7C356ED03697}"/>
              </a:ext>
            </a:extLst>
          </p:cNvPr>
          <p:cNvGrpSpPr/>
          <p:nvPr/>
        </p:nvGrpSpPr>
        <p:grpSpPr>
          <a:xfrm>
            <a:off x="633452" y="5203767"/>
            <a:ext cx="5734097" cy="1457407"/>
            <a:chOff x="633452" y="3200400"/>
            <a:chExt cx="5734097" cy="1457407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00EF724-C980-CA46-A5F9-8780B3ED757B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Today I tested ______ and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4D71808-743B-5C47-8802-5884BA1A715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E3CFA54-722F-3848-89EB-A6E1B4B537D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282ED08-F26F-BB4F-B74C-85FFF6A4F1E3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DB8A382-E0F4-D94F-8B0C-C24E0B493A9D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3FE733-6216-964B-8B09-BEDD95C73BD2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E0BFDFB-A67F-074F-AE70-331FBD5F7E77}"/>
              </a:ext>
            </a:extLst>
          </p:cNvPr>
          <p:cNvGrpSpPr/>
          <p:nvPr/>
        </p:nvGrpSpPr>
        <p:grpSpPr>
          <a:xfrm>
            <a:off x="633452" y="7207134"/>
            <a:ext cx="5734097" cy="1457407"/>
            <a:chOff x="633452" y="3200400"/>
            <a:chExt cx="5734097" cy="145740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B7A63AF-4C14-1441-A635-631CCF700A4B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Today I tested ______ and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E203220-2664-C244-B1D0-0F4FBE0ED6D5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945653C-90A5-3245-822F-3088D74CED9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511C019-C8DB-164C-993E-6DF8C7C561CF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FA85BD-E5C7-8F4D-845D-A6C7F0E5EAE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DA28E50-4522-C44E-BB3A-A9DEEB032F8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FC174C6-0507-D14D-AF35-9C5A8FE87FC8}"/>
              </a:ext>
            </a:extLst>
          </p:cNvPr>
          <p:cNvSpPr txBox="1"/>
          <p:nvPr/>
        </p:nvSpPr>
        <p:spPr>
          <a:xfrm>
            <a:off x="223069" y="207820"/>
            <a:ext cx="3344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Testing Legacy Code Effectively with Approval Tests</a:t>
            </a:r>
            <a:br>
              <a:rPr lang="en-GB" dirty="0"/>
            </a:br>
            <a:r>
              <a:rPr lang="en-GB" sz="1000" dirty="0"/>
              <a:t>Week 1 Observation Homework</a:t>
            </a:r>
          </a:p>
          <a:p>
            <a:r>
              <a:rPr lang="en-GB" sz="1000" dirty="0"/>
              <a:t>November 2020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0931D85-4EDF-914E-9D37-86DFCDDAFA02}"/>
              </a:ext>
            </a:extLst>
          </p:cNvPr>
          <p:cNvGrpSpPr/>
          <p:nvPr/>
        </p:nvGrpSpPr>
        <p:grpSpPr>
          <a:xfrm>
            <a:off x="2977367" y="1954058"/>
            <a:ext cx="393444" cy="294517"/>
            <a:chOff x="5329845" y="1105593"/>
            <a:chExt cx="721820" cy="54032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61937DF-5AF5-4848-AE88-1E1A1EF49A3F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A269FF7-FEA7-4640-A6CF-EF10B0285A57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0674E3E-22CC-B449-8E60-C6077E86C01E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58D1706-7180-954D-9248-FCFD973B291C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37E8617-DDDC-3846-BBC5-F4A66E5A3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D4BBFB73-6776-0F4D-B857-C200C7A6693E}"/>
              </a:ext>
            </a:extLst>
          </p:cNvPr>
          <p:cNvSpPr txBox="1"/>
          <p:nvPr/>
        </p:nvSpPr>
        <p:spPr>
          <a:xfrm>
            <a:off x="922713" y="961270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Redo the Class Exercise: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38D086D-A3FE-6A4C-B6C3-A3FB1E264E75}"/>
              </a:ext>
            </a:extLst>
          </p:cNvPr>
          <p:cNvSpPr/>
          <p:nvPr/>
        </p:nvSpPr>
        <p:spPr>
          <a:xfrm>
            <a:off x="3382903" y="1078278"/>
            <a:ext cx="169830" cy="16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2B78611-CA91-6647-8995-E0C46A0E0A7C}"/>
              </a:ext>
            </a:extLst>
          </p:cNvPr>
          <p:cNvSpPr txBox="1"/>
          <p:nvPr/>
        </p:nvSpPr>
        <p:spPr>
          <a:xfrm>
            <a:off x="3330620" y="952957"/>
            <a:ext cx="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32772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442240-DC6B-A346-876F-F1D99205EB8B}"/>
              </a:ext>
            </a:extLst>
          </p:cNvPr>
          <p:cNvSpPr txBox="1"/>
          <p:nvPr/>
        </p:nvSpPr>
        <p:spPr>
          <a:xfrm>
            <a:off x="922713" y="1576412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Existing classes with printers (Class name, method)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A9C068-D7FB-254F-A493-378ECE1F5626}"/>
              </a:ext>
            </a:extLst>
          </p:cNvPr>
          <p:cNvSpPr txBox="1"/>
          <p:nvPr/>
        </p:nvSpPr>
        <p:spPr>
          <a:xfrm>
            <a:off x="922713" y="3717728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Classes I wish had printers: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C94A7B8-6AC6-6C41-B1D3-BC2B326D6BAA}"/>
              </a:ext>
            </a:extLst>
          </p:cNvPr>
          <p:cNvGrpSpPr/>
          <p:nvPr/>
        </p:nvGrpSpPr>
        <p:grpSpPr>
          <a:xfrm>
            <a:off x="633452" y="1974375"/>
            <a:ext cx="5734097" cy="1457407"/>
            <a:chOff x="633452" y="3200400"/>
            <a:chExt cx="5734097" cy="145740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7734B52-A243-C841-8C94-55199CBC17E4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ClassName1, </a:t>
              </a:r>
              <a:r>
                <a:rPr lang="en-GB" sz="1200" dirty="0" err="1">
                  <a:solidFill>
                    <a:schemeClr val="bg1">
                      <a:lumMod val="75000"/>
                    </a:schemeClr>
                  </a:solidFill>
                </a:rPr>
                <a:t>toString</a:t>
              </a:r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         ClassName2, </a:t>
              </a:r>
              <a:r>
                <a:rPr lang="en-GB" sz="1200" dirty="0" err="1">
                  <a:solidFill>
                    <a:schemeClr val="bg1">
                      <a:lumMod val="75000"/>
                    </a:schemeClr>
                  </a:solidFill>
                </a:rPr>
                <a:t>saveAsJson</a:t>
              </a:r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50B6AE4-4BD6-724D-86EE-B7345798D53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A544C35-F883-4042-AF71-70C5648CE8D4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5A806E7-3BAA-B249-A97A-79D1125AF007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C617C50-185C-0F42-9760-0C6466AE8C8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E60F26C-4C2F-0E4C-B2A5-2618642AFF0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CF03D81-39DF-6840-BC60-7C356ED03697}"/>
              </a:ext>
            </a:extLst>
          </p:cNvPr>
          <p:cNvGrpSpPr/>
          <p:nvPr/>
        </p:nvGrpSpPr>
        <p:grpSpPr>
          <a:xfrm>
            <a:off x="633452" y="4293438"/>
            <a:ext cx="5734097" cy="867203"/>
            <a:chOff x="633452" y="3200400"/>
            <a:chExt cx="5734097" cy="867203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00EF724-C980-CA46-A5F9-8780B3ED757B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ClassName3,       ClassName4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4D71808-743B-5C47-8802-5884BA1A715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E3CFA54-722F-3848-89EB-A6E1B4B537D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282ED08-F26F-BB4F-B74C-85FFF6A4F1E3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FC174C6-0507-D14D-AF35-9C5A8FE87FC8}"/>
              </a:ext>
            </a:extLst>
          </p:cNvPr>
          <p:cNvSpPr txBox="1"/>
          <p:nvPr/>
        </p:nvSpPr>
        <p:spPr>
          <a:xfrm>
            <a:off x="223069" y="207820"/>
            <a:ext cx="3344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Testing Legacy Code Effectively with Approval Tests</a:t>
            </a:r>
            <a:br>
              <a:rPr lang="en-GB" dirty="0"/>
            </a:br>
            <a:r>
              <a:rPr lang="en-GB" sz="1000" dirty="0"/>
              <a:t>Week 2 Observation Homework</a:t>
            </a:r>
          </a:p>
          <a:p>
            <a:r>
              <a:rPr lang="en-GB" sz="1000" dirty="0"/>
              <a:t>November 2020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4BBFB73-6776-0F4D-B857-C200C7A6693E}"/>
              </a:ext>
            </a:extLst>
          </p:cNvPr>
          <p:cNvSpPr txBox="1"/>
          <p:nvPr/>
        </p:nvSpPr>
        <p:spPr>
          <a:xfrm>
            <a:off x="922713" y="961270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Redo the Class Exercise: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38D086D-A3FE-6A4C-B6C3-A3FB1E264E75}"/>
              </a:ext>
            </a:extLst>
          </p:cNvPr>
          <p:cNvSpPr/>
          <p:nvPr/>
        </p:nvSpPr>
        <p:spPr>
          <a:xfrm>
            <a:off x="3382903" y="1078278"/>
            <a:ext cx="169830" cy="16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2B78611-CA91-6647-8995-E0C46A0E0A7C}"/>
              </a:ext>
            </a:extLst>
          </p:cNvPr>
          <p:cNvSpPr txBox="1"/>
          <p:nvPr/>
        </p:nvSpPr>
        <p:spPr>
          <a:xfrm>
            <a:off x="3330620" y="952957"/>
            <a:ext cx="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✓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AE2099-CF8C-E847-B5E4-28F6585550FC}"/>
              </a:ext>
            </a:extLst>
          </p:cNvPr>
          <p:cNvSpPr txBox="1"/>
          <p:nvPr/>
        </p:nvSpPr>
        <p:spPr>
          <a:xfrm>
            <a:off x="922713" y="5547516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Printer ideas (examples):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987F36-C8D7-C54A-A7BD-50EC341E87C7}"/>
              </a:ext>
            </a:extLst>
          </p:cNvPr>
          <p:cNvGrpSpPr/>
          <p:nvPr/>
        </p:nvGrpSpPr>
        <p:grpSpPr>
          <a:xfrm>
            <a:off x="633452" y="6031579"/>
            <a:ext cx="2693900" cy="2633064"/>
            <a:chOff x="633452" y="6031579"/>
            <a:chExt cx="2693900" cy="2633064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B7A63AF-4C14-1441-A635-631CCF700A4B}"/>
                </a:ext>
              </a:extLst>
            </p:cNvPr>
            <p:cNvSpPr txBox="1"/>
            <p:nvPr/>
          </p:nvSpPr>
          <p:spPr>
            <a:xfrm>
              <a:off x="814834" y="6031579"/>
              <a:ext cx="2512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Example format for ClassName5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E203220-2664-C244-B1D0-0F4FBE0ED6D5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6308578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945653C-90A5-3245-822F-3088D74CED9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6603680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511C019-C8DB-164C-993E-6DF8C7C561CF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6898782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FA85BD-E5C7-8F4D-845D-A6C7F0E5EAE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488986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DA28E50-4522-C44E-BB3A-A9DEEB032F8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193884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25AB048-6580-A34D-AD24-8C1A984B7CE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484235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16A72F3-D6EE-D240-B2AF-8BF7D24EF9D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779337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F46A698-A8D2-0B44-91F8-9C0820A5D99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8074439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FD7DDE6-1BF1-BB49-91CB-4C693A5110C5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8664643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9E81771-9F47-F442-AFC4-6DD1BF13D91D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8369541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6B5DBD1-EA6B-DC45-9E6F-B94D64AFDC88}"/>
              </a:ext>
            </a:extLst>
          </p:cNvPr>
          <p:cNvGrpSpPr/>
          <p:nvPr/>
        </p:nvGrpSpPr>
        <p:grpSpPr>
          <a:xfrm>
            <a:off x="3463738" y="6031579"/>
            <a:ext cx="2693900" cy="2633064"/>
            <a:chOff x="633452" y="6031579"/>
            <a:chExt cx="2693900" cy="263306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A93FD9C-AAFD-164D-8728-848316432ED8}"/>
                </a:ext>
              </a:extLst>
            </p:cNvPr>
            <p:cNvSpPr txBox="1"/>
            <p:nvPr/>
          </p:nvSpPr>
          <p:spPr>
            <a:xfrm>
              <a:off x="814834" y="6031579"/>
              <a:ext cx="2512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Example format for ClassName6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FA30B22-142D-3046-BF3B-050A9C4419DE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6308578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847CD7D-C50D-CC47-BE5B-915586FEBD5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6603680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881B216-D9BD-A044-B5F7-970E699228D2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6898782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68DF04-7B64-4D41-873A-71794E181CB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488986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FA2A09B-998A-554B-AF1E-34E50FA02C44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193884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5161AAD-CE00-0241-B9C9-05031F5BA157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484235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76DA71A-B432-E943-9287-669396F6DFCC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779337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42976FB-C4BF-344B-A059-D165DC99DD04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8074439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3B24B7E-4774-0346-9F68-4BA78F196BB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8664643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4242C55-C3B2-5148-956F-13547E231F58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8369541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482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442240-DC6B-A346-876F-F1D99205EB8B}"/>
              </a:ext>
            </a:extLst>
          </p:cNvPr>
          <p:cNvSpPr txBox="1"/>
          <p:nvPr/>
        </p:nvSpPr>
        <p:spPr>
          <a:xfrm>
            <a:off x="922713" y="1883393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Methods that are hard to test (ClassName::method)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A9C068-D7FB-254F-A493-378ECE1F5626}"/>
              </a:ext>
            </a:extLst>
          </p:cNvPr>
          <p:cNvSpPr txBox="1"/>
          <p:nvPr/>
        </p:nvSpPr>
        <p:spPr>
          <a:xfrm>
            <a:off x="922713" y="4024709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Methods I tried to test (method: effort required)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C94A7B8-6AC6-6C41-B1D3-BC2B326D6BAA}"/>
              </a:ext>
            </a:extLst>
          </p:cNvPr>
          <p:cNvGrpSpPr/>
          <p:nvPr/>
        </p:nvGrpSpPr>
        <p:grpSpPr>
          <a:xfrm>
            <a:off x="633452" y="2281356"/>
            <a:ext cx="5734097" cy="1457407"/>
            <a:chOff x="633452" y="3200400"/>
            <a:chExt cx="5734097" cy="145740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7734B52-A243-C841-8C94-55199CBC17E4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ClassName1::method2           ClassName2::method2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50B6AE4-4BD6-724D-86EE-B7345798D53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A544C35-F883-4042-AF71-70C5648CE8D4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5A806E7-3BAA-B249-A97A-79D1125AF007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C617C50-185C-0F42-9760-0C6466AE8C8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E60F26C-4C2F-0E4C-B2A5-2618642AFF0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FC174C6-0507-D14D-AF35-9C5A8FE87FC8}"/>
              </a:ext>
            </a:extLst>
          </p:cNvPr>
          <p:cNvSpPr txBox="1"/>
          <p:nvPr/>
        </p:nvSpPr>
        <p:spPr>
          <a:xfrm>
            <a:off x="223069" y="207820"/>
            <a:ext cx="3344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Testing Legacy Code Effectively with Approval Tests</a:t>
            </a:r>
            <a:br>
              <a:rPr lang="en-GB" dirty="0"/>
            </a:br>
            <a:r>
              <a:rPr lang="en-GB" sz="1000" dirty="0"/>
              <a:t>Week 3 Observation Homework</a:t>
            </a:r>
          </a:p>
          <a:p>
            <a:r>
              <a:rPr lang="en-GB" sz="1000" dirty="0"/>
              <a:t>November 2020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4BBFB73-6776-0F4D-B857-C200C7A6693E}"/>
              </a:ext>
            </a:extLst>
          </p:cNvPr>
          <p:cNvSpPr txBox="1"/>
          <p:nvPr/>
        </p:nvSpPr>
        <p:spPr>
          <a:xfrm>
            <a:off x="922713" y="961270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Redo the Class Exercise: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38D086D-A3FE-6A4C-B6C3-A3FB1E264E75}"/>
              </a:ext>
            </a:extLst>
          </p:cNvPr>
          <p:cNvSpPr/>
          <p:nvPr/>
        </p:nvSpPr>
        <p:spPr>
          <a:xfrm>
            <a:off x="3586103" y="1078278"/>
            <a:ext cx="169830" cy="16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2B78611-CA91-6647-8995-E0C46A0E0A7C}"/>
              </a:ext>
            </a:extLst>
          </p:cNvPr>
          <p:cNvSpPr txBox="1"/>
          <p:nvPr/>
        </p:nvSpPr>
        <p:spPr>
          <a:xfrm>
            <a:off x="3533820" y="952957"/>
            <a:ext cx="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✓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AE2099-CF8C-E847-B5E4-28F6585550FC}"/>
              </a:ext>
            </a:extLst>
          </p:cNvPr>
          <p:cNvSpPr txBox="1"/>
          <p:nvPr/>
        </p:nvSpPr>
        <p:spPr>
          <a:xfrm>
            <a:off x="922713" y="6523487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Problems when I tried testing: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D5489C-7452-C847-9D6F-8EB41894DC05}"/>
              </a:ext>
            </a:extLst>
          </p:cNvPr>
          <p:cNvSpPr txBox="1"/>
          <p:nvPr/>
        </p:nvSpPr>
        <p:spPr>
          <a:xfrm>
            <a:off x="922713" y="1374927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Watch Peel &amp; Slice Videos: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7076214-61FF-D94C-A5D2-669598654C21}"/>
              </a:ext>
            </a:extLst>
          </p:cNvPr>
          <p:cNvSpPr/>
          <p:nvPr/>
        </p:nvSpPr>
        <p:spPr>
          <a:xfrm>
            <a:off x="3586103" y="1491935"/>
            <a:ext cx="169830" cy="16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879322-68A7-EA4F-A796-721CEF72039D}"/>
              </a:ext>
            </a:extLst>
          </p:cNvPr>
          <p:cNvSpPr txBox="1"/>
          <p:nvPr/>
        </p:nvSpPr>
        <p:spPr>
          <a:xfrm>
            <a:off x="3533820" y="1366614"/>
            <a:ext cx="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✓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03E1AB5-5238-4D47-934E-E3D067B308AE}"/>
              </a:ext>
            </a:extLst>
          </p:cNvPr>
          <p:cNvGrpSpPr/>
          <p:nvPr/>
        </p:nvGrpSpPr>
        <p:grpSpPr>
          <a:xfrm>
            <a:off x="633452" y="7040369"/>
            <a:ext cx="5734097" cy="1457407"/>
            <a:chOff x="633452" y="3200400"/>
            <a:chExt cx="5734097" cy="145740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BC9E04-9B22-3440-B36A-4E044E7A8D25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method2: I couldn’t …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71D1C76-450E-624E-BF96-570F8C256B5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74466BE-460A-5B4A-B5A9-4CE5CCCDEF38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408790F-069A-E64B-964D-3C251C6475E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6858FE5-1603-E447-A5EA-F1D68836EE2D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9BDA8F8-2726-4F49-9F58-690297C9940A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E80CA4F-B584-F84E-B0DF-A875554A7361}"/>
              </a:ext>
            </a:extLst>
          </p:cNvPr>
          <p:cNvGrpSpPr/>
          <p:nvPr/>
        </p:nvGrpSpPr>
        <p:grpSpPr>
          <a:xfrm>
            <a:off x="633452" y="4572400"/>
            <a:ext cx="5734097" cy="1457407"/>
            <a:chOff x="633452" y="3200400"/>
            <a:chExt cx="5734097" cy="145740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15EAF35-2F6B-FE4E-9A7A-5A01045BA828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method1: easy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DC0CD94-4557-2549-9ED4-F28769ABB04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F48B284-EB31-1043-995A-193C99C0ECCF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5E7B53B-2646-3947-98AE-0739969D3A7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2AC2788-8392-D541-B50E-DE5E9E73040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A5138A7-D5A0-2C4F-8B54-6F38C9F8067C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7FA2C43-8793-A245-9C03-0DE3685AC609}"/>
              </a:ext>
            </a:extLst>
          </p:cNvPr>
          <p:cNvSpPr/>
          <p:nvPr/>
        </p:nvSpPr>
        <p:spPr>
          <a:xfrm>
            <a:off x="1697805" y="1611632"/>
            <a:ext cx="18360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http://lfal.co/PeelAndSlice</a:t>
            </a:r>
          </a:p>
        </p:txBody>
      </p:sp>
    </p:spTree>
    <p:extLst>
      <p:ext uri="{BB962C8B-B14F-4D97-AF65-F5344CB8AC3E}">
        <p14:creationId xmlns:p14="http://schemas.microsoft.com/office/powerpoint/2010/main" val="3081273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442240-DC6B-A346-876F-F1D99205EB8B}"/>
              </a:ext>
            </a:extLst>
          </p:cNvPr>
          <p:cNvSpPr txBox="1"/>
          <p:nvPr/>
        </p:nvSpPr>
        <p:spPr>
          <a:xfrm>
            <a:off x="800787" y="2074982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Peeled: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FC174C6-0507-D14D-AF35-9C5A8FE87FC8}"/>
              </a:ext>
            </a:extLst>
          </p:cNvPr>
          <p:cNvSpPr txBox="1"/>
          <p:nvPr/>
        </p:nvSpPr>
        <p:spPr>
          <a:xfrm>
            <a:off x="223069" y="207820"/>
            <a:ext cx="3344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Testing Legacy Code Effectively with Approval Tests</a:t>
            </a:r>
            <a:br>
              <a:rPr lang="en-GB" dirty="0"/>
            </a:br>
            <a:r>
              <a:rPr lang="en-GB" sz="1000" dirty="0"/>
              <a:t>Week 4 Observation Homework</a:t>
            </a:r>
          </a:p>
          <a:p>
            <a:r>
              <a:rPr lang="en-GB" sz="1000" dirty="0"/>
              <a:t>November 2020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4BBFB73-6776-0F4D-B857-C200C7A6693E}"/>
              </a:ext>
            </a:extLst>
          </p:cNvPr>
          <p:cNvSpPr txBox="1"/>
          <p:nvPr/>
        </p:nvSpPr>
        <p:spPr>
          <a:xfrm>
            <a:off x="800787" y="961270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Redo the Class Exercise: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38D086D-A3FE-6A4C-B6C3-A3FB1E264E75}"/>
              </a:ext>
            </a:extLst>
          </p:cNvPr>
          <p:cNvSpPr/>
          <p:nvPr/>
        </p:nvSpPr>
        <p:spPr>
          <a:xfrm>
            <a:off x="3464177" y="1078278"/>
            <a:ext cx="169830" cy="16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2B78611-CA91-6647-8995-E0C46A0E0A7C}"/>
              </a:ext>
            </a:extLst>
          </p:cNvPr>
          <p:cNvSpPr txBox="1"/>
          <p:nvPr/>
        </p:nvSpPr>
        <p:spPr>
          <a:xfrm>
            <a:off x="3411894" y="952957"/>
            <a:ext cx="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✓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D5489C-7452-C847-9D6F-8EB41894DC05}"/>
              </a:ext>
            </a:extLst>
          </p:cNvPr>
          <p:cNvSpPr txBox="1"/>
          <p:nvPr/>
        </p:nvSpPr>
        <p:spPr>
          <a:xfrm>
            <a:off x="800787" y="1374927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Complete Class Survey: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7076214-61FF-D94C-A5D2-669598654C21}"/>
              </a:ext>
            </a:extLst>
          </p:cNvPr>
          <p:cNvSpPr/>
          <p:nvPr/>
        </p:nvSpPr>
        <p:spPr>
          <a:xfrm>
            <a:off x="3464177" y="1491935"/>
            <a:ext cx="169830" cy="16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879322-68A7-EA4F-A796-721CEF72039D}"/>
              </a:ext>
            </a:extLst>
          </p:cNvPr>
          <p:cNvSpPr txBox="1"/>
          <p:nvPr/>
        </p:nvSpPr>
        <p:spPr>
          <a:xfrm>
            <a:off x="3411894" y="1366614"/>
            <a:ext cx="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✓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443B51-64FC-2C4E-9F90-79C1CAC90972}"/>
              </a:ext>
            </a:extLst>
          </p:cNvPr>
          <p:cNvSpPr txBox="1"/>
          <p:nvPr/>
        </p:nvSpPr>
        <p:spPr>
          <a:xfrm>
            <a:off x="800787" y="4060225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Sliced: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4B2D60A-174E-C14E-9B6C-1E76021ECEF4}"/>
              </a:ext>
            </a:extLst>
          </p:cNvPr>
          <p:cNvSpPr txBox="1"/>
          <p:nvPr/>
        </p:nvSpPr>
        <p:spPr>
          <a:xfrm>
            <a:off x="800787" y="5758279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Scrubbed: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1016914-74FE-5145-BAD5-CAE8315D3E2B}"/>
              </a:ext>
            </a:extLst>
          </p:cNvPr>
          <p:cNvGrpSpPr/>
          <p:nvPr/>
        </p:nvGrpSpPr>
        <p:grpSpPr>
          <a:xfrm>
            <a:off x="857609" y="6215995"/>
            <a:ext cx="5212260" cy="1475471"/>
            <a:chOff x="633452" y="3182336"/>
            <a:chExt cx="5734097" cy="147547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FA84BF2-0B2D-D34B-AD44-9B3F06BA198C}"/>
                </a:ext>
              </a:extLst>
            </p:cNvPr>
            <p:cNvSpPr txBox="1"/>
            <p:nvPr/>
          </p:nvSpPr>
          <p:spPr>
            <a:xfrm>
              <a:off x="750803" y="3504554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getReport()           		Scrubbed dates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74BA1A0-5100-5349-A5D3-D4FC571BA3AE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BEC5A7D-822E-3348-9B46-A3A9E37196A3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B16A0D4-B712-9C44-93F5-C2B5F62A045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F46CF68-B975-5449-9F67-50DAE788D0B8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AE3FBBA-BFC0-9646-859E-F8A9B5F5B818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D0D70F2D-AADF-A74A-A529-E98CAA835D3E}"/>
                </a:ext>
              </a:extLst>
            </p:cNvPr>
            <p:cNvSpPr txBox="1"/>
            <p:nvPr/>
          </p:nvSpPr>
          <p:spPr>
            <a:xfrm>
              <a:off x="750803" y="3182336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method name           		Scrubbing method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A414602-8FA1-DF4B-B0DD-D9E138ADAE0B}"/>
              </a:ext>
            </a:extLst>
          </p:cNvPr>
          <p:cNvGrpSpPr/>
          <p:nvPr/>
        </p:nvGrpSpPr>
        <p:grpSpPr>
          <a:xfrm>
            <a:off x="909338" y="3030142"/>
            <a:ext cx="4152424" cy="294517"/>
            <a:chOff x="1506014" y="1954058"/>
            <a:chExt cx="4152424" cy="29451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21D3F4F-4683-5948-80A4-FB68D81D7DBD}"/>
                </a:ext>
              </a:extLst>
            </p:cNvPr>
            <p:cNvGrpSpPr/>
            <p:nvPr/>
          </p:nvGrpSpPr>
          <p:grpSpPr>
            <a:xfrm>
              <a:off x="3467818" y="1954058"/>
              <a:ext cx="393444" cy="294517"/>
              <a:chOff x="5329845" y="1105593"/>
              <a:chExt cx="721820" cy="540327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B3BE5DE-F558-D143-B36D-543DD6F23A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5AF8F20-B486-B446-B40F-EF10A3DA67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6673076-59DF-104E-958E-1FCA904240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9EDFF29-E29C-0A40-9E72-E75C23557F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099E5CA-CD99-5E42-A279-748BBA281E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EAF010D-9F9F-E94F-9E63-B870D5EBBF84}"/>
                </a:ext>
              </a:extLst>
            </p:cNvPr>
            <p:cNvGrpSpPr/>
            <p:nvPr/>
          </p:nvGrpSpPr>
          <p:grpSpPr>
            <a:xfrm>
              <a:off x="3958269" y="1954058"/>
              <a:ext cx="393444" cy="294517"/>
              <a:chOff x="5329845" y="1105593"/>
              <a:chExt cx="721820" cy="540327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A4AD266-2B82-4543-8347-67E80803B4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39F32A7-6690-A747-B6CE-BEEF5259D8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B65A5B6F-9094-654B-AE68-C021106C8C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449C3F22-4716-554C-A9A4-51A71D54DD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54EE58A-384A-3D46-BDAF-2232E46B98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0DB93E3-6F4B-424E-ADE8-78EEF1BA1864}"/>
                </a:ext>
              </a:extLst>
            </p:cNvPr>
            <p:cNvGrpSpPr/>
            <p:nvPr/>
          </p:nvGrpSpPr>
          <p:grpSpPr>
            <a:xfrm>
              <a:off x="4448720" y="1954058"/>
              <a:ext cx="393444" cy="294517"/>
              <a:chOff x="5329845" y="1105593"/>
              <a:chExt cx="721820" cy="540327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52E6928-9040-984A-8084-987C8DC4E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11AAA0D-134F-C84E-AF8E-1D1DB295A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9CF6821-11AE-6547-A1F5-4D867D3B2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A77714EB-8B75-6048-B35D-C4845619B2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0F091EA-9311-7240-9C61-8EA919105D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73D4896-31DE-E543-B429-57A531E0820D}"/>
                </a:ext>
              </a:extLst>
            </p:cNvPr>
            <p:cNvGrpSpPr/>
            <p:nvPr/>
          </p:nvGrpSpPr>
          <p:grpSpPr>
            <a:xfrm>
              <a:off x="2486916" y="1954058"/>
              <a:ext cx="393444" cy="294517"/>
              <a:chOff x="5329845" y="1105593"/>
              <a:chExt cx="721820" cy="540327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2384CA5-C915-0442-B800-E641508740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CE66D74-D455-454D-AA96-4247224958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902F5279-0E49-D141-83D0-B0E1662F92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E2D4CB3-9ABC-0C41-BECA-D50A32B40B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3F3B667-311E-D449-A4A8-9B5D4AF1C9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4F5FDD4-C8E8-3443-A251-15ACD44F37B0}"/>
                </a:ext>
              </a:extLst>
            </p:cNvPr>
            <p:cNvGrpSpPr/>
            <p:nvPr/>
          </p:nvGrpSpPr>
          <p:grpSpPr>
            <a:xfrm>
              <a:off x="1996465" y="1954058"/>
              <a:ext cx="393444" cy="294517"/>
              <a:chOff x="5329845" y="1105593"/>
              <a:chExt cx="721820" cy="540327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1543CD1C-A363-4A46-967C-8411A3860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CAB78A53-36D4-6F46-A79F-303D427B47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C848666-7954-2249-96F1-827B4ABE77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81D50CCA-5C49-4846-9411-C269FF6BC3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3112BBD6-8DE7-CA42-9948-9DC7004012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967A2723-DD37-F54B-8440-64584AEE3113}"/>
                </a:ext>
              </a:extLst>
            </p:cNvPr>
            <p:cNvGrpSpPr/>
            <p:nvPr/>
          </p:nvGrpSpPr>
          <p:grpSpPr>
            <a:xfrm>
              <a:off x="1506014" y="1954058"/>
              <a:ext cx="393444" cy="294517"/>
              <a:chOff x="5329845" y="1105593"/>
              <a:chExt cx="721820" cy="540327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B0B39C2-0209-3643-9ECE-7D66552639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30E8F51-0875-6C4D-927B-ED2E8650C1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F3C5D78C-DD64-494C-8001-B3CE5169C6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6942C84-1D02-AD48-9666-EE5AF3BD8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E737406C-9836-6342-B706-75E5E99E51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60255C0-741F-C548-9C3E-96112E239C6A}"/>
                </a:ext>
              </a:extLst>
            </p:cNvPr>
            <p:cNvGrpSpPr/>
            <p:nvPr/>
          </p:nvGrpSpPr>
          <p:grpSpPr>
            <a:xfrm>
              <a:off x="4939171" y="1954058"/>
              <a:ext cx="393444" cy="294517"/>
              <a:chOff x="5329845" y="1105593"/>
              <a:chExt cx="721820" cy="540327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DF9B1E5-90C6-8447-BB94-294B6FBBA0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B7FA601-DDD2-A04F-A303-1E6F5A3C19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3C6C0EA3-9A48-CD47-80F3-649AABB49C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85FA72C-4FC3-E64E-BC47-C6668B74F4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059790C-B794-BA49-BE79-FE2899252D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AC3A581-6522-E348-9968-0C53FD013346}"/>
                </a:ext>
              </a:extLst>
            </p:cNvPr>
            <p:cNvGrpSpPr/>
            <p:nvPr/>
          </p:nvGrpSpPr>
          <p:grpSpPr>
            <a:xfrm>
              <a:off x="5492300" y="1954058"/>
              <a:ext cx="166138" cy="294517"/>
              <a:chOff x="5492300" y="1391798"/>
              <a:chExt cx="166138" cy="294517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13D90B08-8167-FA47-89C9-A86480C9C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2300" y="1391798"/>
                <a:ext cx="0" cy="29451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552F2C8-A7FB-6E4D-BBA3-67A0BEDFEA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5369" y="1391798"/>
                <a:ext cx="0" cy="29451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A7BD5DD-252A-9E48-A83B-B608DEEED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8438" y="1391798"/>
                <a:ext cx="0" cy="29451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A34DD09F-E234-9D4D-B989-D4CA0C96043B}"/>
                </a:ext>
              </a:extLst>
            </p:cNvPr>
            <p:cNvGrpSpPr/>
            <p:nvPr/>
          </p:nvGrpSpPr>
          <p:grpSpPr>
            <a:xfrm>
              <a:off x="2977367" y="1954058"/>
              <a:ext cx="393444" cy="294517"/>
              <a:chOff x="5329845" y="1105593"/>
              <a:chExt cx="721820" cy="540327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7905AEF-AC67-A148-9D32-4FB3384E6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3FA74345-98A3-7F4A-BFCE-884FA1FC35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A4344147-1B30-5A4A-AC7E-D7EC1A8092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FD16DD54-A77B-8749-9D76-11C1CDE5B5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833C70EF-AC24-E24E-A955-CC98B27F47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82E4880-0C55-DF43-B0D2-83907EE42F21}"/>
              </a:ext>
            </a:extLst>
          </p:cNvPr>
          <p:cNvGrpSpPr/>
          <p:nvPr/>
        </p:nvGrpSpPr>
        <p:grpSpPr>
          <a:xfrm>
            <a:off x="857608" y="4940570"/>
            <a:ext cx="4152424" cy="294517"/>
            <a:chOff x="1506014" y="1954058"/>
            <a:chExt cx="4152424" cy="294517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433F588-61CA-0B40-9B0D-4E41D01CC6C2}"/>
                </a:ext>
              </a:extLst>
            </p:cNvPr>
            <p:cNvGrpSpPr/>
            <p:nvPr/>
          </p:nvGrpSpPr>
          <p:grpSpPr>
            <a:xfrm>
              <a:off x="3467818" y="1954058"/>
              <a:ext cx="393444" cy="294517"/>
              <a:chOff x="5329845" y="1105593"/>
              <a:chExt cx="721820" cy="540327"/>
            </a:xfrm>
          </p:grpSpPr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DDA040D5-FA6B-4442-86F7-63702D0E31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D493F704-B365-4047-BB1B-D30FA870BC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07B7EEC6-C85A-6542-9561-3659DE8E9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D52FF5DB-9CBD-0640-B62A-67AA2F1EA9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9093929B-7B33-394D-A033-199C68227D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939062C-EF26-814A-BBEA-EF4A2F042E63}"/>
                </a:ext>
              </a:extLst>
            </p:cNvPr>
            <p:cNvGrpSpPr/>
            <p:nvPr/>
          </p:nvGrpSpPr>
          <p:grpSpPr>
            <a:xfrm>
              <a:off x="3958269" y="1954058"/>
              <a:ext cx="393444" cy="294517"/>
              <a:chOff x="5329845" y="1105593"/>
              <a:chExt cx="721820" cy="540327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C33B3CF3-5CF6-144A-A155-AC054FDDC0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BF6813C1-B183-7E40-B0FD-2F977966C2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663C3AC9-0015-1347-914A-9F412D06D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B832E653-76C2-F241-BBC0-F7995991D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8873ADE3-5243-3C4A-B771-EA682AEF26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98B03C8-868A-B940-BE69-A47F8AEA4D28}"/>
                </a:ext>
              </a:extLst>
            </p:cNvPr>
            <p:cNvGrpSpPr/>
            <p:nvPr/>
          </p:nvGrpSpPr>
          <p:grpSpPr>
            <a:xfrm>
              <a:off x="4448720" y="1954058"/>
              <a:ext cx="393444" cy="294517"/>
              <a:chOff x="5329845" y="1105593"/>
              <a:chExt cx="721820" cy="540327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EF7DAB1C-4446-0E42-B05A-5BE2DFA330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721B0BE7-5215-DF4E-BEAA-28567C008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98AA34DD-B984-9B4B-B858-7691452ACE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6C7F5003-54F2-7B43-846F-D690D3430A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5DC95734-2703-9949-9219-8E03CBB110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2903E311-1353-7347-A0D2-D6C4440D8921}"/>
                </a:ext>
              </a:extLst>
            </p:cNvPr>
            <p:cNvGrpSpPr/>
            <p:nvPr/>
          </p:nvGrpSpPr>
          <p:grpSpPr>
            <a:xfrm>
              <a:off x="2486916" y="1954058"/>
              <a:ext cx="393444" cy="294517"/>
              <a:chOff x="5329845" y="1105593"/>
              <a:chExt cx="721820" cy="54032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73142725-2F4E-3F41-AB2E-F178A173AA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B137535C-067D-9844-A71A-E09233E3F7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023B39E3-F182-B345-94D8-79385F8637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6178DA92-DB66-A14A-99AA-44B34B64FC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B53871A4-920F-8646-ADB5-6A94197750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3429F48-4B72-384E-98C9-A751A189FE4E}"/>
                </a:ext>
              </a:extLst>
            </p:cNvPr>
            <p:cNvGrpSpPr/>
            <p:nvPr/>
          </p:nvGrpSpPr>
          <p:grpSpPr>
            <a:xfrm>
              <a:off x="1996465" y="1954058"/>
              <a:ext cx="393444" cy="294517"/>
              <a:chOff x="5329845" y="1105593"/>
              <a:chExt cx="721820" cy="540327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309C8F05-D7A7-E648-9CF3-B91AE2172C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F7658305-FD52-D84A-90A2-E1DEECF8D6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C5B24825-9299-A94C-85B4-372C1A2C35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08522293-9590-AC4D-B174-DFB48C55A0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054BF6C9-7A9D-7C47-83B8-5AA81666AF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66BEAE02-4F32-3B4B-8A5F-520B37CDBFD1}"/>
                </a:ext>
              </a:extLst>
            </p:cNvPr>
            <p:cNvGrpSpPr/>
            <p:nvPr/>
          </p:nvGrpSpPr>
          <p:grpSpPr>
            <a:xfrm>
              <a:off x="1506014" y="1954058"/>
              <a:ext cx="393444" cy="294517"/>
              <a:chOff x="5329845" y="1105593"/>
              <a:chExt cx="721820" cy="540327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6C720926-3DA9-8947-A418-C290271B31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5C514A47-E281-C64A-B20A-93EF4DF10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B7A92201-8682-2946-9026-A7DF2A642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59505EFC-20CB-F94A-8686-1ED34DE12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C0DF588-657C-AC45-B740-F71B23D4F1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F961150-E914-DD4D-A7ED-0B01C21B16F5}"/>
                </a:ext>
              </a:extLst>
            </p:cNvPr>
            <p:cNvGrpSpPr/>
            <p:nvPr/>
          </p:nvGrpSpPr>
          <p:grpSpPr>
            <a:xfrm>
              <a:off x="4939171" y="1954058"/>
              <a:ext cx="393444" cy="294517"/>
              <a:chOff x="5329845" y="1105593"/>
              <a:chExt cx="721820" cy="540327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F98501F2-3189-D54B-A268-73EA37DF5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3DA62D93-51AF-4C48-9139-01256F4285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F708BAF-D2A0-7645-A197-A14D5E9936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F5BB3DB-565A-2F46-AAD3-1EED582D7B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BE702153-E2A3-EE4F-95D7-5AC30EF7BA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544400CA-C24F-C142-AC23-1AC8DE3BFA21}"/>
                </a:ext>
              </a:extLst>
            </p:cNvPr>
            <p:cNvGrpSpPr/>
            <p:nvPr/>
          </p:nvGrpSpPr>
          <p:grpSpPr>
            <a:xfrm>
              <a:off x="5492300" y="1954058"/>
              <a:ext cx="166138" cy="294517"/>
              <a:chOff x="5492300" y="1391798"/>
              <a:chExt cx="166138" cy="294517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E40C98F4-9345-2C43-A282-4B42267E95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2300" y="1391798"/>
                <a:ext cx="0" cy="29451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853C8B93-02F3-5440-A080-71D70AA529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5369" y="1391798"/>
                <a:ext cx="0" cy="29451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67F52DAD-21F4-AD4A-9E6A-F0DAC4CB8D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8438" y="1391798"/>
                <a:ext cx="0" cy="29451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1B64175-30E6-CC4E-8104-806D69FC480C}"/>
                </a:ext>
              </a:extLst>
            </p:cNvPr>
            <p:cNvGrpSpPr/>
            <p:nvPr/>
          </p:nvGrpSpPr>
          <p:grpSpPr>
            <a:xfrm>
              <a:off x="2977367" y="1954058"/>
              <a:ext cx="393444" cy="294517"/>
              <a:chOff x="5329845" y="1105593"/>
              <a:chExt cx="721820" cy="540327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F0D4FEEA-5B23-3243-99A7-8D5862A2EE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663746BB-9DF8-7447-B4D4-5BDE084024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48B2AA1-3555-F94B-B348-FE4FC518B8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00649765-DBCD-C541-9E69-0AB1543923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1FD88AA-147D-C44F-A0F9-0379E34985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15A4AFD-2F7F-2D4D-99A7-E41B2F69C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911" y="4026412"/>
            <a:ext cx="3147566" cy="693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9A3265-A57B-CA44-9259-D6C13122E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409" y="2112235"/>
            <a:ext cx="2274085" cy="708231"/>
          </a:xfrm>
          <a:prstGeom prst="rect">
            <a:avLst/>
          </a:prstGeom>
        </p:spPr>
      </p:pic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25CA6A69-7AAC-F247-8723-3CCCB62355A0}"/>
              </a:ext>
            </a:extLst>
          </p:cNvPr>
          <p:cNvCxnSpPr>
            <a:cxnSpLocks/>
          </p:cNvCxnSpPr>
          <p:nvPr/>
        </p:nvCxnSpPr>
        <p:spPr>
          <a:xfrm>
            <a:off x="2585536" y="6092775"/>
            <a:ext cx="0" cy="1600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CB4F8C-E2F1-7C46-B6C1-30C9322ECE8A}"/>
              </a:ext>
            </a:extLst>
          </p:cNvPr>
          <p:cNvSpPr txBox="1"/>
          <p:nvPr/>
        </p:nvSpPr>
        <p:spPr>
          <a:xfrm>
            <a:off x="1038191" y="8182730"/>
            <a:ext cx="5128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volini" panose="020B0604020202020204" pitchFamily="34" charset="0"/>
                <a:cs typeface="Cavolini" panose="020B0604020202020204" pitchFamily="34" charset="0"/>
              </a:rPr>
              <a:t>We hope you enjoyed this class as much as we enjoy teaching it.</a:t>
            </a:r>
          </a:p>
          <a:p>
            <a:pPr algn="r"/>
            <a:r>
              <a:rPr lang="en-GB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volini" panose="020B0604020202020204" pitchFamily="34" charset="0"/>
                <a:cs typeface="Cavolini" panose="020B0604020202020204" pitchFamily="34" charset="0"/>
              </a:rPr>
              <a:t>Please ping us if you ever need help.</a:t>
            </a:r>
          </a:p>
          <a:p>
            <a:pPr algn="r"/>
            <a:r>
              <a:rPr lang="en-GB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llewellyn</a:t>
            </a:r>
            <a:r>
              <a:rPr lang="en-GB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.falco@gmail.com</a:t>
            </a:r>
          </a:p>
          <a:p>
            <a:pPr algn="r"/>
            <a:r>
              <a:rPr lang="en-GB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clare</a:t>
            </a:r>
            <a:r>
              <a:rPr lang="en-GB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@claremacrae.co.uk</a:t>
            </a:r>
          </a:p>
        </p:txBody>
      </p:sp>
    </p:spTree>
    <p:extLst>
      <p:ext uri="{BB962C8B-B14F-4D97-AF65-F5344CB8AC3E}">
        <p14:creationId xmlns:p14="http://schemas.microsoft.com/office/powerpoint/2010/main" val="253445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</TotalTime>
  <Words>262</Words>
  <Application>Microsoft Macintosh PowerPoint</Application>
  <PresentationFormat>Letter Paper (8.5x11 in)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Cavolini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 Macrae</dc:creator>
  <cp:lastModifiedBy>Clare Macrae</cp:lastModifiedBy>
  <cp:revision>21</cp:revision>
  <cp:lastPrinted>2020-11-23T19:55:00Z</cp:lastPrinted>
  <dcterms:created xsi:type="dcterms:W3CDTF">2020-10-30T14:47:31Z</dcterms:created>
  <dcterms:modified xsi:type="dcterms:W3CDTF">2020-11-23T19:55:06Z</dcterms:modified>
</cp:coreProperties>
</file>