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87" r:id="rId2"/>
    <p:sldId id="965" r:id="rId3"/>
    <p:sldId id="388" r:id="rId4"/>
    <p:sldId id="966" r:id="rId5"/>
    <p:sldId id="389" r:id="rId6"/>
    <p:sldId id="934" r:id="rId7"/>
    <p:sldId id="93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5"/>
    <p:restoredTop sz="86380"/>
  </p:normalViewPr>
  <p:slideViewPr>
    <p:cSldViewPr snapToGrid="0" snapToObjects="1" showGuides="1">
      <p:cViewPr varScale="1">
        <p:scale>
          <a:sx n="128" d="100"/>
          <a:sy n="128" d="100"/>
        </p:scale>
        <p:origin x="129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Difficult: Anything you saw that was “Oh that would be hard to test”. No action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tried: “Any time you tried to test something, make a note”.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Problems: “I tried to test this, and then couldn’t figure out how to solve it”.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18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3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68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Difficult: Anything you saw that was “Oh that would be hard to test”. </a:t>
            </a:r>
            <a:r>
              <a:rPr lang="en-GB"/>
              <a:t>No action required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I tried: “Any time you tried to test something, make a note”. Action, but optional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30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Problems: “I tried to test this, and then couldn’t figure out how to solve it”. Action, but optional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15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8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2" r:id="rId3"/>
    <p:sldLayoutId id="214748366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Check-in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460501"/>
            <a:ext cx="6965610" cy="278540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  <a:br>
              <a:rPr lang="en-US" sz="3000" dirty="0">
                <a:solidFill>
                  <a:schemeClr val="tx1"/>
                </a:solidFill>
                <a:latin typeface="Calibri" charset="0"/>
              </a:rPr>
            </a:b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Stop at _____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notes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around testing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Watch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videos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2" y="3461978"/>
            <a:ext cx="1136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 Tried: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141086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DA4ACE-E39D-9D44-8935-27C77552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Solo Exercise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78;p19">
            <a:extLst>
              <a:ext uri="{FF2B5EF4-FFF2-40B4-BE49-F238E27FC236}">
                <a16:creationId xmlns:a16="http://schemas.microsoft.com/office/drawing/2014/main" id="{3C541D87-90C1-9B40-A10F-0F5F4C61129C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Didn’t do</a:t>
            </a:r>
          </a:p>
        </p:txBody>
      </p:sp>
      <p:sp>
        <p:nvSpPr>
          <p:cNvPr id="9" name="Google Shape;3878;p19">
            <a:extLst>
              <a:ext uri="{FF2B5EF4-FFF2-40B4-BE49-F238E27FC236}">
                <a16:creationId xmlns:a16="http://schemas.microsoft.com/office/drawing/2014/main" id="{83ECEC4E-F607-EA41-914F-E97EC17E94D7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Went well</a:t>
            </a:r>
          </a:p>
        </p:txBody>
      </p:sp>
      <p:sp>
        <p:nvSpPr>
          <p:cNvPr id="11" name="Google Shape;3878;p19">
            <a:extLst>
              <a:ext uri="{FF2B5EF4-FFF2-40B4-BE49-F238E27FC236}">
                <a16:creationId xmlns:a16="http://schemas.microsoft.com/office/drawing/2014/main" id="{9AD463AF-A315-2242-8765-B6DCC9B1DC1C}"/>
              </a:ext>
            </a:extLst>
          </p:cNvPr>
          <p:cNvSpPr txBox="1">
            <a:spLocks/>
          </p:cNvSpPr>
          <p:nvPr/>
        </p:nvSpPr>
        <p:spPr>
          <a:xfrm>
            <a:off x="3960102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Didn’t </a:t>
            </a:r>
            <a:br>
              <a:rPr lang="en-GB" sz="1000" dirty="0">
                <a:solidFill>
                  <a:schemeClr val="tx2"/>
                </a:solidFill>
              </a:rPr>
            </a:br>
            <a:r>
              <a:rPr lang="en-GB" sz="1000" dirty="0">
                <a:solidFill>
                  <a:schemeClr val="tx2"/>
                </a:solidFill>
              </a:rPr>
              <a:t>go well</a:t>
            </a:r>
          </a:p>
        </p:txBody>
      </p:sp>
    </p:spTree>
    <p:extLst>
      <p:ext uri="{BB962C8B-B14F-4D97-AF65-F5344CB8AC3E}">
        <p14:creationId xmlns:p14="http://schemas.microsoft.com/office/powerpoint/2010/main" val="96295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DA4ACE-E39D-9D44-8935-27C77552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33334" y="2650149"/>
            <a:ext cx="7258987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Peel &amp; Slice Videos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3878;p19">
            <a:extLst>
              <a:ext uri="{FF2B5EF4-FFF2-40B4-BE49-F238E27FC236}">
                <a16:creationId xmlns:a16="http://schemas.microsoft.com/office/drawing/2014/main" id="{3C541D87-90C1-9B40-A10F-0F5F4C61129C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Didn’t watch</a:t>
            </a:r>
          </a:p>
        </p:txBody>
      </p:sp>
      <p:sp>
        <p:nvSpPr>
          <p:cNvPr id="9" name="Google Shape;3878;p19">
            <a:extLst>
              <a:ext uri="{FF2B5EF4-FFF2-40B4-BE49-F238E27FC236}">
                <a16:creationId xmlns:a16="http://schemas.microsoft.com/office/drawing/2014/main" id="{83ECEC4E-F607-EA41-914F-E97EC17E94D7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Got it</a:t>
            </a:r>
          </a:p>
        </p:txBody>
      </p:sp>
      <p:sp>
        <p:nvSpPr>
          <p:cNvPr id="11" name="Google Shape;3878;p19">
            <a:extLst>
              <a:ext uri="{FF2B5EF4-FFF2-40B4-BE49-F238E27FC236}">
                <a16:creationId xmlns:a16="http://schemas.microsoft.com/office/drawing/2014/main" id="{9AD463AF-A315-2242-8765-B6DCC9B1DC1C}"/>
              </a:ext>
            </a:extLst>
          </p:cNvPr>
          <p:cNvSpPr txBox="1">
            <a:spLocks/>
          </p:cNvSpPr>
          <p:nvPr/>
        </p:nvSpPr>
        <p:spPr>
          <a:xfrm>
            <a:off x="403755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I didn’t</a:t>
            </a:r>
            <a:br>
              <a:rPr lang="en-GB" sz="1000" dirty="0">
                <a:solidFill>
                  <a:schemeClr val="tx2"/>
                </a:solidFill>
              </a:rPr>
            </a:br>
            <a:r>
              <a:rPr lang="en-GB" sz="1000" dirty="0">
                <a:solidFill>
                  <a:schemeClr val="tx2"/>
                </a:solidFill>
              </a:rPr>
              <a:t>get it</a:t>
            </a:r>
          </a:p>
        </p:txBody>
      </p:sp>
    </p:spTree>
    <p:extLst>
      <p:ext uri="{BB962C8B-B14F-4D97-AF65-F5344CB8AC3E}">
        <p14:creationId xmlns:p14="http://schemas.microsoft.com/office/powerpoint/2010/main" val="165416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7200" dirty="0">
                <a:solidFill>
                  <a:srgbClr val="D3EBD5"/>
                </a:solidFill>
              </a:rPr>
              <a:t>Difficult</a:t>
            </a:r>
            <a:br>
              <a:rPr lang="en-GB" sz="7200">
                <a:solidFill>
                  <a:srgbClr val="D3EBD5"/>
                </a:solidFill>
              </a:rPr>
            </a:br>
            <a:r>
              <a:rPr lang="en-GB" sz="2800">
                <a:solidFill>
                  <a:srgbClr val="D3EBD5"/>
                </a:solidFill>
              </a:rPr>
              <a:t>“</a:t>
            </a:r>
            <a:r>
              <a:rPr lang="en-GB" sz="2800" dirty="0">
                <a:solidFill>
                  <a:srgbClr val="D3EBD5"/>
                </a:solidFill>
              </a:rPr>
              <a:t>Oh that would be hard to </a:t>
            </a:r>
            <a:r>
              <a:rPr lang="en-GB" sz="2800">
                <a:solidFill>
                  <a:srgbClr val="D3EBD5"/>
                </a:solidFill>
              </a:rPr>
              <a:t>test”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" name="Google Shape;4144;p39">
            <a:extLst>
              <a:ext uri="{FF2B5EF4-FFF2-40B4-BE49-F238E27FC236}">
                <a16:creationId xmlns:a16="http://schemas.microsoft.com/office/drawing/2014/main" id="{1CAC4F7F-7A0B-A440-881E-2B8DDF446E57}"/>
              </a:ext>
            </a:extLst>
          </p:cNvPr>
          <p:cNvGrpSpPr/>
          <p:nvPr/>
        </p:nvGrpSpPr>
        <p:grpSpPr>
          <a:xfrm>
            <a:off x="6398634" y="610681"/>
            <a:ext cx="798725" cy="798725"/>
            <a:chOff x="1922075" y="1629000"/>
            <a:chExt cx="437200" cy="437200"/>
          </a:xfrm>
          <a:solidFill>
            <a:schemeClr val="accent2"/>
          </a:solidFill>
        </p:grpSpPr>
        <p:sp>
          <p:nvSpPr>
            <p:cNvPr id="11" name="Google Shape;4145;p39">
              <a:extLst>
                <a:ext uri="{FF2B5EF4-FFF2-40B4-BE49-F238E27FC236}">
                  <a16:creationId xmlns:a16="http://schemas.microsoft.com/office/drawing/2014/main" id="{D0FADDE3-7E20-B044-8DF7-6DE901856E9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6;p39">
              <a:extLst>
                <a:ext uri="{FF2B5EF4-FFF2-40B4-BE49-F238E27FC236}">
                  <a16:creationId xmlns:a16="http://schemas.microsoft.com/office/drawing/2014/main" id="{20AB2862-8363-884D-A97B-B42A7DDBBDE7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062;p39">
            <a:extLst>
              <a:ext uri="{FF2B5EF4-FFF2-40B4-BE49-F238E27FC236}">
                <a16:creationId xmlns:a16="http://schemas.microsoft.com/office/drawing/2014/main" id="{FE76C9B1-543B-A145-B64F-8AE80FA24341}"/>
              </a:ext>
            </a:extLst>
          </p:cNvPr>
          <p:cNvSpPr/>
          <p:nvPr/>
        </p:nvSpPr>
        <p:spPr>
          <a:xfrm>
            <a:off x="4598606" y="841232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63;p39">
            <a:extLst>
              <a:ext uri="{FF2B5EF4-FFF2-40B4-BE49-F238E27FC236}">
                <a16:creationId xmlns:a16="http://schemas.microsoft.com/office/drawing/2014/main" id="{5597E680-8626-C741-9922-CC11599BCD83}"/>
              </a:ext>
            </a:extLst>
          </p:cNvPr>
          <p:cNvSpPr/>
          <p:nvPr/>
        </p:nvSpPr>
        <p:spPr>
          <a:xfrm>
            <a:off x="4646163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64;p39">
            <a:extLst>
              <a:ext uri="{FF2B5EF4-FFF2-40B4-BE49-F238E27FC236}">
                <a16:creationId xmlns:a16="http://schemas.microsoft.com/office/drawing/2014/main" id="{251A7D5D-56C6-8946-8261-0BCA72047C3B}"/>
              </a:ext>
            </a:extLst>
          </p:cNvPr>
          <p:cNvSpPr/>
          <p:nvPr/>
        </p:nvSpPr>
        <p:spPr>
          <a:xfrm>
            <a:off x="4969901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65;p39">
            <a:extLst>
              <a:ext uri="{FF2B5EF4-FFF2-40B4-BE49-F238E27FC236}">
                <a16:creationId xmlns:a16="http://schemas.microsoft.com/office/drawing/2014/main" id="{D0CA41DD-6BA3-2B44-8537-4F37C2936E56}"/>
              </a:ext>
            </a:extLst>
          </p:cNvPr>
          <p:cNvSpPr/>
          <p:nvPr/>
        </p:nvSpPr>
        <p:spPr>
          <a:xfrm>
            <a:off x="5293542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66;p39">
            <a:extLst>
              <a:ext uri="{FF2B5EF4-FFF2-40B4-BE49-F238E27FC236}">
                <a16:creationId xmlns:a16="http://schemas.microsoft.com/office/drawing/2014/main" id="{7067A444-8552-AD4B-A1DD-90E2E63630C3}"/>
              </a:ext>
            </a:extLst>
          </p:cNvPr>
          <p:cNvSpPr/>
          <p:nvPr/>
        </p:nvSpPr>
        <p:spPr>
          <a:xfrm>
            <a:off x="5617280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67;p39">
            <a:extLst>
              <a:ext uri="{FF2B5EF4-FFF2-40B4-BE49-F238E27FC236}">
                <a16:creationId xmlns:a16="http://schemas.microsoft.com/office/drawing/2014/main" id="{F2663E34-F87D-5E4A-87B1-8127E51D90CD}"/>
              </a:ext>
            </a:extLst>
          </p:cNvPr>
          <p:cNvSpPr/>
          <p:nvPr/>
        </p:nvSpPr>
        <p:spPr>
          <a:xfrm>
            <a:off x="4455838" y="693689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B65DC-3506-DE43-B15B-952563583950}"/>
              </a:ext>
            </a:extLst>
          </p:cNvPr>
          <p:cNvSpPr/>
          <p:nvPr/>
        </p:nvSpPr>
        <p:spPr>
          <a:xfrm>
            <a:off x="4513909" y="1124792"/>
            <a:ext cx="1290917" cy="93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00259-C0DB-5043-A695-08BF758D5667}"/>
              </a:ext>
            </a:extLst>
          </p:cNvPr>
          <p:cNvSpPr txBox="1"/>
          <p:nvPr/>
        </p:nvSpPr>
        <p:spPr>
          <a:xfrm>
            <a:off x="4595046" y="998326"/>
            <a:ext cx="120977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I Tried: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281101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7200" dirty="0">
                <a:solidFill>
                  <a:srgbClr val="D3EBD5"/>
                </a:solidFill>
              </a:rPr>
              <a:t>I Tried…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2800" dirty="0">
                <a:solidFill>
                  <a:srgbClr val="D3EBD5"/>
                </a:solidFill>
              </a:rPr>
              <a:t>… to test these functions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0" name="Google Shape;4144;p39">
            <a:extLst>
              <a:ext uri="{FF2B5EF4-FFF2-40B4-BE49-F238E27FC236}">
                <a16:creationId xmlns:a16="http://schemas.microsoft.com/office/drawing/2014/main" id="{1CAC4F7F-7A0B-A440-881E-2B8DDF446E57}"/>
              </a:ext>
            </a:extLst>
          </p:cNvPr>
          <p:cNvGrpSpPr/>
          <p:nvPr/>
        </p:nvGrpSpPr>
        <p:grpSpPr>
          <a:xfrm>
            <a:off x="6398634" y="610681"/>
            <a:ext cx="798725" cy="798725"/>
            <a:chOff x="1922075" y="1629000"/>
            <a:chExt cx="437200" cy="437200"/>
          </a:xfrm>
          <a:solidFill>
            <a:schemeClr val="accent2"/>
          </a:solidFill>
        </p:grpSpPr>
        <p:sp>
          <p:nvSpPr>
            <p:cNvPr id="11" name="Google Shape;4145;p39">
              <a:extLst>
                <a:ext uri="{FF2B5EF4-FFF2-40B4-BE49-F238E27FC236}">
                  <a16:creationId xmlns:a16="http://schemas.microsoft.com/office/drawing/2014/main" id="{D0FADDE3-7E20-B044-8DF7-6DE901856E9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6;p39">
              <a:extLst>
                <a:ext uri="{FF2B5EF4-FFF2-40B4-BE49-F238E27FC236}">
                  <a16:creationId xmlns:a16="http://schemas.microsoft.com/office/drawing/2014/main" id="{20AB2862-8363-884D-A97B-B42A7DDBBDE7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062;p39">
            <a:extLst>
              <a:ext uri="{FF2B5EF4-FFF2-40B4-BE49-F238E27FC236}">
                <a16:creationId xmlns:a16="http://schemas.microsoft.com/office/drawing/2014/main" id="{FE76C9B1-543B-A145-B64F-8AE80FA24341}"/>
              </a:ext>
            </a:extLst>
          </p:cNvPr>
          <p:cNvSpPr/>
          <p:nvPr/>
        </p:nvSpPr>
        <p:spPr>
          <a:xfrm>
            <a:off x="4598606" y="841232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63;p39">
            <a:extLst>
              <a:ext uri="{FF2B5EF4-FFF2-40B4-BE49-F238E27FC236}">
                <a16:creationId xmlns:a16="http://schemas.microsoft.com/office/drawing/2014/main" id="{5597E680-8626-C741-9922-CC11599BCD83}"/>
              </a:ext>
            </a:extLst>
          </p:cNvPr>
          <p:cNvSpPr/>
          <p:nvPr/>
        </p:nvSpPr>
        <p:spPr>
          <a:xfrm>
            <a:off x="4646163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64;p39">
            <a:extLst>
              <a:ext uri="{FF2B5EF4-FFF2-40B4-BE49-F238E27FC236}">
                <a16:creationId xmlns:a16="http://schemas.microsoft.com/office/drawing/2014/main" id="{251A7D5D-56C6-8946-8261-0BCA72047C3B}"/>
              </a:ext>
            </a:extLst>
          </p:cNvPr>
          <p:cNvSpPr/>
          <p:nvPr/>
        </p:nvSpPr>
        <p:spPr>
          <a:xfrm>
            <a:off x="4969901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65;p39">
            <a:extLst>
              <a:ext uri="{FF2B5EF4-FFF2-40B4-BE49-F238E27FC236}">
                <a16:creationId xmlns:a16="http://schemas.microsoft.com/office/drawing/2014/main" id="{D0CA41DD-6BA3-2B44-8537-4F37C2936E56}"/>
              </a:ext>
            </a:extLst>
          </p:cNvPr>
          <p:cNvSpPr/>
          <p:nvPr/>
        </p:nvSpPr>
        <p:spPr>
          <a:xfrm>
            <a:off x="5293542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66;p39">
            <a:extLst>
              <a:ext uri="{FF2B5EF4-FFF2-40B4-BE49-F238E27FC236}">
                <a16:creationId xmlns:a16="http://schemas.microsoft.com/office/drawing/2014/main" id="{7067A444-8552-AD4B-A1DD-90E2E63630C3}"/>
              </a:ext>
            </a:extLst>
          </p:cNvPr>
          <p:cNvSpPr/>
          <p:nvPr/>
        </p:nvSpPr>
        <p:spPr>
          <a:xfrm>
            <a:off x="5617280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67;p39">
            <a:extLst>
              <a:ext uri="{FF2B5EF4-FFF2-40B4-BE49-F238E27FC236}">
                <a16:creationId xmlns:a16="http://schemas.microsoft.com/office/drawing/2014/main" id="{F2663E34-F87D-5E4A-87B1-8127E51D90CD}"/>
              </a:ext>
            </a:extLst>
          </p:cNvPr>
          <p:cNvSpPr/>
          <p:nvPr/>
        </p:nvSpPr>
        <p:spPr>
          <a:xfrm>
            <a:off x="4455838" y="693689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B65DC-3506-DE43-B15B-952563583950}"/>
              </a:ext>
            </a:extLst>
          </p:cNvPr>
          <p:cNvSpPr/>
          <p:nvPr/>
        </p:nvSpPr>
        <p:spPr>
          <a:xfrm>
            <a:off x="4513909" y="1124792"/>
            <a:ext cx="1290917" cy="93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64BD4-0797-6847-91CC-71FBBA880818}"/>
              </a:ext>
            </a:extLst>
          </p:cNvPr>
          <p:cNvSpPr txBox="1"/>
          <p:nvPr/>
        </p:nvSpPr>
        <p:spPr>
          <a:xfrm>
            <a:off x="4595046" y="998326"/>
            <a:ext cx="120977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 Tried: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384760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7200" dirty="0">
                <a:solidFill>
                  <a:srgbClr val="D3EBD5"/>
                </a:solidFill>
              </a:rPr>
              <a:t>Problems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2800" dirty="0">
                <a:solidFill>
                  <a:srgbClr val="D3EBD5"/>
                </a:solidFill>
              </a:rPr>
              <a:t>When I tried to test, this went wrong…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" name="Google Shape;4144;p39">
            <a:extLst>
              <a:ext uri="{FF2B5EF4-FFF2-40B4-BE49-F238E27FC236}">
                <a16:creationId xmlns:a16="http://schemas.microsoft.com/office/drawing/2014/main" id="{1CAC4F7F-7A0B-A440-881E-2B8DDF446E57}"/>
              </a:ext>
            </a:extLst>
          </p:cNvPr>
          <p:cNvGrpSpPr/>
          <p:nvPr/>
        </p:nvGrpSpPr>
        <p:grpSpPr>
          <a:xfrm>
            <a:off x="6398634" y="610681"/>
            <a:ext cx="798725" cy="798725"/>
            <a:chOff x="1922075" y="1629000"/>
            <a:chExt cx="437200" cy="437200"/>
          </a:xfrm>
          <a:solidFill>
            <a:schemeClr val="accent2"/>
          </a:solidFill>
        </p:grpSpPr>
        <p:sp>
          <p:nvSpPr>
            <p:cNvPr id="11" name="Google Shape;4145;p39">
              <a:extLst>
                <a:ext uri="{FF2B5EF4-FFF2-40B4-BE49-F238E27FC236}">
                  <a16:creationId xmlns:a16="http://schemas.microsoft.com/office/drawing/2014/main" id="{D0FADDE3-7E20-B044-8DF7-6DE901856E9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6;p39">
              <a:extLst>
                <a:ext uri="{FF2B5EF4-FFF2-40B4-BE49-F238E27FC236}">
                  <a16:creationId xmlns:a16="http://schemas.microsoft.com/office/drawing/2014/main" id="{20AB2862-8363-884D-A97B-B42A7DDBBDE7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062;p39">
            <a:extLst>
              <a:ext uri="{FF2B5EF4-FFF2-40B4-BE49-F238E27FC236}">
                <a16:creationId xmlns:a16="http://schemas.microsoft.com/office/drawing/2014/main" id="{FE76C9B1-543B-A145-B64F-8AE80FA24341}"/>
              </a:ext>
            </a:extLst>
          </p:cNvPr>
          <p:cNvSpPr/>
          <p:nvPr/>
        </p:nvSpPr>
        <p:spPr>
          <a:xfrm>
            <a:off x="4598606" y="841232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63;p39">
            <a:extLst>
              <a:ext uri="{FF2B5EF4-FFF2-40B4-BE49-F238E27FC236}">
                <a16:creationId xmlns:a16="http://schemas.microsoft.com/office/drawing/2014/main" id="{5597E680-8626-C741-9922-CC11599BCD83}"/>
              </a:ext>
            </a:extLst>
          </p:cNvPr>
          <p:cNvSpPr/>
          <p:nvPr/>
        </p:nvSpPr>
        <p:spPr>
          <a:xfrm>
            <a:off x="4646163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64;p39">
            <a:extLst>
              <a:ext uri="{FF2B5EF4-FFF2-40B4-BE49-F238E27FC236}">
                <a16:creationId xmlns:a16="http://schemas.microsoft.com/office/drawing/2014/main" id="{251A7D5D-56C6-8946-8261-0BCA72047C3B}"/>
              </a:ext>
            </a:extLst>
          </p:cNvPr>
          <p:cNvSpPr/>
          <p:nvPr/>
        </p:nvSpPr>
        <p:spPr>
          <a:xfrm>
            <a:off x="4969901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65;p39">
            <a:extLst>
              <a:ext uri="{FF2B5EF4-FFF2-40B4-BE49-F238E27FC236}">
                <a16:creationId xmlns:a16="http://schemas.microsoft.com/office/drawing/2014/main" id="{D0CA41DD-6BA3-2B44-8537-4F37C2936E56}"/>
              </a:ext>
            </a:extLst>
          </p:cNvPr>
          <p:cNvSpPr/>
          <p:nvPr/>
        </p:nvSpPr>
        <p:spPr>
          <a:xfrm>
            <a:off x="5293542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66;p39">
            <a:extLst>
              <a:ext uri="{FF2B5EF4-FFF2-40B4-BE49-F238E27FC236}">
                <a16:creationId xmlns:a16="http://schemas.microsoft.com/office/drawing/2014/main" id="{7067A444-8552-AD4B-A1DD-90E2E63630C3}"/>
              </a:ext>
            </a:extLst>
          </p:cNvPr>
          <p:cNvSpPr/>
          <p:nvPr/>
        </p:nvSpPr>
        <p:spPr>
          <a:xfrm>
            <a:off x="5617280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67;p39">
            <a:extLst>
              <a:ext uri="{FF2B5EF4-FFF2-40B4-BE49-F238E27FC236}">
                <a16:creationId xmlns:a16="http://schemas.microsoft.com/office/drawing/2014/main" id="{F2663E34-F87D-5E4A-87B1-8127E51D90CD}"/>
              </a:ext>
            </a:extLst>
          </p:cNvPr>
          <p:cNvSpPr/>
          <p:nvPr/>
        </p:nvSpPr>
        <p:spPr>
          <a:xfrm>
            <a:off x="4455838" y="693689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B65DC-3506-DE43-B15B-952563583950}"/>
              </a:ext>
            </a:extLst>
          </p:cNvPr>
          <p:cNvSpPr/>
          <p:nvPr/>
        </p:nvSpPr>
        <p:spPr>
          <a:xfrm>
            <a:off x="4513909" y="1124792"/>
            <a:ext cx="1290917" cy="93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65398-BFFB-5C4C-BAB2-849FF60FCDF6}"/>
              </a:ext>
            </a:extLst>
          </p:cNvPr>
          <p:cNvSpPr txBox="1"/>
          <p:nvPr/>
        </p:nvSpPr>
        <p:spPr>
          <a:xfrm>
            <a:off x="4595046" y="998326"/>
            <a:ext cx="120977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I Tried: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40443445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236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Dosis ExtraLight</vt:lpstr>
      <vt:lpstr>Titillium Web Light</vt:lpstr>
      <vt:lpstr>Mowbray template</vt:lpstr>
      <vt:lpstr>Approval Testing</vt:lpstr>
      <vt:lpstr>Homework</vt:lpstr>
      <vt:lpstr>Solo Exercise</vt:lpstr>
      <vt:lpstr>Peel &amp; Slice Videos</vt:lpstr>
      <vt:lpstr>Difficult “Oh that would be hard to test”</vt:lpstr>
      <vt:lpstr>I Tried… … to test these functions</vt:lpstr>
      <vt:lpstr>Problems When I tried to test, this went wrong…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70</cp:revision>
  <dcterms:modified xsi:type="dcterms:W3CDTF">2020-09-20T18:45:48Z</dcterms:modified>
</cp:coreProperties>
</file>